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Bulambuli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lambu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050" y="51410"/>
                </a:moveTo>
                <a:lnTo>
                  <a:pt x="81040" y="51410"/>
                </a:lnTo>
                <a:lnTo>
                  <a:pt x="81040" y="51400"/>
                </a:lnTo>
                <a:lnTo>
                  <a:pt x="81030" y="51400"/>
                </a:lnTo>
                <a:lnTo>
                  <a:pt x="81030" y="51390"/>
                </a:lnTo>
                <a:lnTo>
                  <a:pt x="81030" y="51380"/>
                </a:lnTo>
                <a:lnTo>
                  <a:pt x="81030" y="51370"/>
                </a:lnTo>
                <a:lnTo>
                  <a:pt x="81030" y="51360"/>
                </a:lnTo>
                <a:lnTo>
                  <a:pt x="81020" y="51360"/>
                </a:lnTo>
                <a:lnTo>
                  <a:pt x="81020" y="51350"/>
                </a:lnTo>
                <a:lnTo>
                  <a:pt x="81030" y="51350"/>
                </a:lnTo>
                <a:lnTo>
                  <a:pt x="81030" y="51340"/>
                </a:lnTo>
                <a:lnTo>
                  <a:pt x="81020" y="51340"/>
                </a:lnTo>
                <a:lnTo>
                  <a:pt x="81020" y="51330"/>
                </a:lnTo>
                <a:lnTo>
                  <a:pt x="81020" y="51320"/>
                </a:lnTo>
                <a:lnTo>
                  <a:pt x="81030" y="51320"/>
                </a:lnTo>
                <a:lnTo>
                  <a:pt x="81030" y="51310"/>
                </a:lnTo>
                <a:lnTo>
                  <a:pt x="81020" y="51310"/>
                </a:lnTo>
                <a:lnTo>
                  <a:pt x="81010" y="51310"/>
                </a:lnTo>
                <a:lnTo>
                  <a:pt x="81010" y="51300"/>
                </a:lnTo>
                <a:lnTo>
                  <a:pt x="81020" y="51300"/>
                </a:lnTo>
                <a:lnTo>
                  <a:pt x="81010" y="51300"/>
                </a:lnTo>
                <a:lnTo>
                  <a:pt x="81000" y="51300"/>
                </a:lnTo>
                <a:lnTo>
                  <a:pt x="80990" y="51300"/>
                </a:lnTo>
                <a:lnTo>
                  <a:pt x="80990" y="51290"/>
                </a:lnTo>
                <a:lnTo>
                  <a:pt x="80980" y="51290"/>
                </a:lnTo>
                <a:lnTo>
                  <a:pt x="80990" y="51280"/>
                </a:lnTo>
                <a:lnTo>
                  <a:pt x="81000" y="51280"/>
                </a:lnTo>
                <a:lnTo>
                  <a:pt x="81000" y="51270"/>
                </a:lnTo>
                <a:lnTo>
                  <a:pt x="81000" y="51260"/>
                </a:lnTo>
                <a:lnTo>
                  <a:pt x="81000" y="51250"/>
                </a:lnTo>
                <a:lnTo>
                  <a:pt x="81010" y="51250"/>
                </a:lnTo>
                <a:lnTo>
                  <a:pt x="81010" y="51240"/>
                </a:lnTo>
                <a:lnTo>
                  <a:pt x="81000" y="51240"/>
                </a:lnTo>
                <a:lnTo>
                  <a:pt x="81010" y="51240"/>
                </a:lnTo>
                <a:lnTo>
                  <a:pt x="81010" y="51230"/>
                </a:lnTo>
                <a:lnTo>
                  <a:pt x="81000" y="51230"/>
                </a:lnTo>
                <a:lnTo>
                  <a:pt x="81000" y="51220"/>
                </a:lnTo>
                <a:lnTo>
                  <a:pt x="81000" y="51210"/>
                </a:lnTo>
                <a:lnTo>
                  <a:pt x="81000" y="51200"/>
                </a:lnTo>
                <a:lnTo>
                  <a:pt x="81000" y="51190"/>
                </a:lnTo>
                <a:lnTo>
                  <a:pt x="81000" y="51180"/>
                </a:lnTo>
                <a:lnTo>
                  <a:pt x="81010" y="51180"/>
                </a:lnTo>
                <a:lnTo>
                  <a:pt x="81010" y="51170"/>
                </a:lnTo>
                <a:lnTo>
                  <a:pt x="81000" y="51170"/>
                </a:lnTo>
                <a:lnTo>
                  <a:pt x="81000" y="51160"/>
                </a:lnTo>
                <a:lnTo>
                  <a:pt x="80990" y="51170"/>
                </a:lnTo>
                <a:lnTo>
                  <a:pt x="80990" y="51160"/>
                </a:lnTo>
                <a:lnTo>
                  <a:pt x="80980" y="51160"/>
                </a:lnTo>
                <a:lnTo>
                  <a:pt x="80980" y="51150"/>
                </a:lnTo>
                <a:lnTo>
                  <a:pt x="80990" y="51150"/>
                </a:lnTo>
                <a:lnTo>
                  <a:pt x="81000" y="51150"/>
                </a:lnTo>
                <a:lnTo>
                  <a:pt x="81000" y="51140"/>
                </a:lnTo>
                <a:lnTo>
                  <a:pt x="81010" y="51140"/>
                </a:lnTo>
                <a:lnTo>
                  <a:pt x="81000" y="51140"/>
                </a:lnTo>
                <a:lnTo>
                  <a:pt x="81000" y="51130"/>
                </a:lnTo>
                <a:lnTo>
                  <a:pt x="81010" y="51130"/>
                </a:lnTo>
                <a:lnTo>
                  <a:pt x="81020" y="51130"/>
                </a:lnTo>
                <a:lnTo>
                  <a:pt x="81020" y="51120"/>
                </a:lnTo>
                <a:lnTo>
                  <a:pt x="81010" y="51110"/>
                </a:lnTo>
                <a:lnTo>
                  <a:pt x="81010" y="51100"/>
                </a:lnTo>
                <a:lnTo>
                  <a:pt x="81000" y="51100"/>
                </a:lnTo>
                <a:lnTo>
                  <a:pt x="80990" y="51100"/>
                </a:lnTo>
                <a:lnTo>
                  <a:pt x="80990" y="51090"/>
                </a:lnTo>
                <a:lnTo>
                  <a:pt x="81000" y="51090"/>
                </a:lnTo>
                <a:lnTo>
                  <a:pt x="81000" y="51080"/>
                </a:lnTo>
                <a:lnTo>
                  <a:pt x="81000" y="51070"/>
                </a:lnTo>
                <a:lnTo>
                  <a:pt x="81010" y="51070"/>
                </a:lnTo>
                <a:lnTo>
                  <a:pt x="81010" y="51060"/>
                </a:lnTo>
                <a:lnTo>
                  <a:pt x="81020" y="51060"/>
                </a:lnTo>
                <a:lnTo>
                  <a:pt x="81020" y="51050"/>
                </a:lnTo>
                <a:lnTo>
                  <a:pt x="81010" y="51040"/>
                </a:lnTo>
                <a:lnTo>
                  <a:pt x="81010" y="51030"/>
                </a:lnTo>
                <a:lnTo>
                  <a:pt x="81010" y="51020"/>
                </a:lnTo>
                <a:lnTo>
                  <a:pt x="81020" y="51010"/>
                </a:lnTo>
                <a:lnTo>
                  <a:pt x="81020" y="51000"/>
                </a:lnTo>
                <a:lnTo>
                  <a:pt x="81030" y="51000"/>
                </a:lnTo>
                <a:lnTo>
                  <a:pt x="81030" y="50990"/>
                </a:lnTo>
                <a:lnTo>
                  <a:pt x="81040" y="50990"/>
                </a:lnTo>
                <a:lnTo>
                  <a:pt x="81040" y="50980"/>
                </a:lnTo>
                <a:lnTo>
                  <a:pt x="81040" y="50970"/>
                </a:lnTo>
                <a:lnTo>
                  <a:pt x="81050" y="50970"/>
                </a:lnTo>
                <a:lnTo>
                  <a:pt x="81060" y="50980"/>
                </a:lnTo>
                <a:lnTo>
                  <a:pt x="81070" y="50980"/>
                </a:lnTo>
                <a:lnTo>
                  <a:pt x="81070" y="50990"/>
                </a:lnTo>
                <a:lnTo>
                  <a:pt x="81080" y="50990"/>
                </a:lnTo>
                <a:lnTo>
                  <a:pt x="81080" y="50980"/>
                </a:lnTo>
                <a:lnTo>
                  <a:pt x="81070" y="50980"/>
                </a:lnTo>
                <a:lnTo>
                  <a:pt x="81070" y="50970"/>
                </a:lnTo>
                <a:lnTo>
                  <a:pt x="81080" y="50970"/>
                </a:lnTo>
                <a:lnTo>
                  <a:pt x="81090" y="50980"/>
                </a:lnTo>
                <a:lnTo>
                  <a:pt x="81100" y="50980"/>
                </a:lnTo>
                <a:lnTo>
                  <a:pt x="81100" y="50970"/>
                </a:lnTo>
                <a:lnTo>
                  <a:pt x="81090" y="50960"/>
                </a:lnTo>
                <a:lnTo>
                  <a:pt x="81080" y="50960"/>
                </a:lnTo>
                <a:lnTo>
                  <a:pt x="81080" y="50950"/>
                </a:lnTo>
                <a:lnTo>
                  <a:pt x="81070" y="50950"/>
                </a:lnTo>
                <a:lnTo>
                  <a:pt x="81070" y="50940"/>
                </a:lnTo>
                <a:lnTo>
                  <a:pt x="81080" y="50940"/>
                </a:lnTo>
                <a:lnTo>
                  <a:pt x="81080" y="50930"/>
                </a:lnTo>
                <a:lnTo>
                  <a:pt x="81080" y="50920"/>
                </a:lnTo>
                <a:lnTo>
                  <a:pt x="81070" y="50920"/>
                </a:lnTo>
                <a:lnTo>
                  <a:pt x="81060" y="50920"/>
                </a:lnTo>
                <a:lnTo>
                  <a:pt x="81060" y="50930"/>
                </a:lnTo>
                <a:lnTo>
                  <a:pt x="81050" y="50920"/>
                </a:lnTo>
                <a:lnTo>
                  <a:pt x="81060" y="50920"/>
                </a:lnTo>
                <a:lnTo>
                  <a:pt x="81060" y="50910"/>
                </a:lnTo>
                <a:lnTo>
                  <a:pt x="81060" y="50900"/>
                </a:lnTo>
                <a:lnTo>
                  <a:pt x="81070" y="50900"/>
                </a:lnTo>
                <a:lnTo>
                  <a:pt x="81070" y="50890"/>
                </a:lnTo>
                <a:lnTo>
                  <a:pt x="81070" y="50880"/>
                </a:lnTo>
                <a:lnTo>
                  <a:pt x="81070" y="50870"/>
                </a:lnTo>
                <a:lnTo>
                  <a:pt x="81070" y="50860"/>
                </a:lnTo>
                <a:lnTo>
                  <a:pt x="81070" y="50850"/>
                </a:lnTo>
                <a:lnTo>
                  <a:pt x="81080" y="50840"/>
                </a:lnTo>
                <a:lnTo>
                  <a:pt x="81080" y="50830"/>
                </a:lnTo>
                <a:lnTo>
                  <a:pt x="81070" y="50830"/>
                </a:lnTo>
                <a:lnTo>
                  <a:pt x="81060" y="50830"/>
                </a:lnTo>
                <a:lnTo>
                  <a:pt x="81060" y="50820"/>
                </a:lnTo>
                <a:lnTo>
                  <a:pt x="81060" y="50810"/>
                </a:lnTo>
                <a:lnTo>
                  <a:pt x="81070" y="50810"/>
                </a:lnTo>
                <a:lnTo>
                  <a:pt x="81060" y="50810"/>
                </a:lnTo>
                <a:lnTo>
                  <a:pt x="81050" y="50810"/>
                </a:lnTo>
                <a:lnTo>
                  <a:pt x="81050" y="50800"/>
                </a:lnTo>
                <a:lnTo>
                  <a:pt x="81050" y="50790"/>
                </a:lnTo>
                <a:lnTo>
                  <a:pt x="81050" y="50780"/>
                </a:lnTo>
                <a:lnTo>
                  <a:pt x="81060" y="50780"/>
                </a:lnTo>
                <a:lnTo>
                  <a:pt x="81050" y="50780"/>
                </a:lnTo>
                <a:lnTo>
                  <a:pt x="81060" y="50780"/>
                </a:lnTo>
                <a:lnTo>
                  <a:pt x="81060" y="50770"/>
                </a:lnTo>
                <a:lnTo>
                  <a:pt x="81060" y="50760"/>
                </a:lnTo>
                <a:lnTo>
                  <a:pt x="81070" y="50760"/>
                </a:lnTo>
                <a:lnTo>
                  <a:pt x="81070" y="50750"/>
                </a:lnTo>
                <a:lnTo>
                  <a:pt x="81070" y="50740"/>
                </a:lnTo>
                <a:lnTo>
                  <a:pt x="81070" y="50730"/>
                </a:lnTo>
                <a:lnTo>
                  <a:pt x="81070" y="50720"/>
                </a:lnTo>
                <a:lnTo>
                  <a:pt x="81060" y="50720"/>
                </a:lnTo>
                <a:lnTo>
                  <a:pt x="81050" y="50720"/>
                </a:lnTo>
                <a:lnTo>
                  <a:pt x="81040" y="50720"/>
                </a:lnTo>
                <a:lnTo>
                  <a:pt x="81040" y="50710"/>
                </a:lnTo>
                <a:lnTo>
                  <a:pt x="81050" y="50710"/>
                </a:lnTo>
                <a:lnTo>
                  <a:pt x="81050" y="50700"/>
                </a:lnTo>
                <a:lnTo>
                  <a:pt x="81060" y="50700"/>
                </a:lnTo>
                <a:lnTo>
                  <a:pt x="81070" y="50700"/>
                </a:lnTo>
                <a:lnTo>
                  <a:pt x="81080" y="50700"/>
                </a:lnTo>
                <a:lnTo>
                  <a:pt x="81080" y="50690"/>
                </a:lnTo>
                <a:lnTo>
                  <a:pt x="81090" y="50680"/>
                </a:lnTo>
                <a:lnTo>
                  <a:pt x="81090" y="50670"/>
                </a:lnTo>
                <a:lnTo>
                  <a:pt x="81100" y="50670"/>
                </a:lnTo>
                <a:lnTo>
                  <a:pt x="81100" y="50660"/>
                </a:lnTo>
                <a:lnTo>
                  <a:pt x="81100" y="50650"/>
                </a:lnTo>
                <a:lnTo>
                  <a:pt x="81100" y="50660"/>
                </a:lnTo>
                <a:lnTo>
                  <a:pt x="81100" y="50650"/>
                </a:lnTo>
                <a:lnTo>
                  <a:pt x="81090" y="50650"/>
                </a:lnTo>
                <a:lnTo>
                  <a:pt x="81090" y="50640"/>
                </a:lnTo>
                <a:lnTo>
                  <a:pt x="81080" y="50640"/>
                </a:lnTo>
                <a:lnTo>
                  <a:pt x="81090" y="50640"/>
                </a:lnTo>
                <a:lnTo>
                  <a:pt x="81090" y="50630"/>
                </a:lnTo>
                <a:lnTo>
                  <a:pt x="81080" y="50630"/>
                </a:lnTo>
                <a:lnTo>
                  <a:pt x="81080" y="50620"/>
                </a:lnTo>
                <a:lnTo>
                  <a:pt x="81070" y="50620"/>
                </a:lnTo>
                <a:lnTo>
                  <a:pt x="81070" y="50610"/>
                </a:lnTo>
                <a:lnTo>
                  <a:pt x="81070" y="50600"/>
                </a:lnTo>
                <a:lnTo>
                  <a:pt x="81080" y="50600"/>
                </a:lnTo>
                <a:lnTo>
                  <a:pt x="81090" y="50600"/>
                </a:lnTo>
                <a:lnTo>
                  <a:pt x="81090" y="50590"/>
                </a:lnTo>
                <a:lnTo>
                  <a:pt x="81080" y="50590"/>
                </a:lnTo>
                <a:lnTo>
                  <a:pt x="81070" y="50590"/>
                </a:lnTo>
                <a:lnTo>
                  <a:pt x="81070" y="50580"/>
                </a:lnTo>
                <a:lnTo>
                  <a:pt x="81080" y="50580"/>
                </a:lnTo>
                <a:lnTo>
                  <a:pt x="81080" y="50570"/>
                </a:lnTo>
                <a:lnTo>
                  <a:pt x="81080" y="50560"/>
                </a:lnTo>
                <a:lnTo>
                  <a:pt x="81070" y="50560"/>
                </a:lnTo>
                <a:lnTo>
                  <a:pt x="81070" y="50570"/>
                </a:lnTo>
                <a:lnTo>
                  <a:pt x="81060" y="50570"/>
                </a:lnTo>
                <a:lnTo>
                  <a:pt x="81050" y="50570"/>
                </a:lnTo>
                <a:lnTo>
                  <a:pt x="81040" y="50570"/>
                </a:lnTo>
                <a:lnTo>
                  <a:pt x="81040" y="50560"/>
                </a:lnTo>
                <a:lnTo>
                  <a:pt x="81050" y="50560"/>
                </a:lnTo>
                <a:lnTo>
                  <a:pt x="81050" y="50550"/>
                </a:lnTo>
                <a:lnTo>
                  <a:pt x="81040" y="50540"/>
                </a:lnTo>
                <a:lnTo>
                  <a:pt x="81050" y="50540"/>
                </a:lnTo>
                <a:lnTo>
                  <a:pt x="81060" y="50540"/>
                </a:lnTo>
                <a:lnTo>
                  <a:pt x="81060" y="50550"/>
                </a:lnTo>
                <a:lnTo>
                  <a:pt x="81070" y="50550"/>
                </a:lnTo>
                <a:lnTo>
                  <a:pt x="81070" y="50540"/>
                </a:lnTo>
                <a:lnTo>
                  <a:pt x="81080" y="50540"/>
                </a:lnTo>
                <a:lnTo>
                  <a:pt x="81090" y="50540"/>
                </a:lnTo>
                <a:lnTo>
                  <a:pt x="81100" y="50540"/>
                </a:lnTo>
                <a:lnTo>
                  <a:pt x="81100" y="50530"/>
                </a:lnTo>
                <a:lnTo>
                  <a:pt x="81100" y="50520"/>
                </a:lnTo>
                <a:lnTo>
                  <a:pt x="81100" y="50510"/>
                </a:lnTo>
                <a:lnTo>
                  <a:pt x="81110" y="50510"/>
                </a:lnTo>
                <a:lnTo>
                  <a:pt x="81110" y="50500"/>
                </a:lnTo>
                <a:lnTo>
                  <a:pt x="81120" y="50500"/>
                </a:lnTo>
                <a:lnTo>
                  <a:pt x="81130" y="50500"/>
                </a:lnTo>
                <a:lnTo>
                  <a:pt x="81140" y="50500"/>
                </a:lnTo>
                <a:lnTo>
                  <a:pt x="81150" y="50500"/>
                </a:lnTo>
                <a:lnTo>
                  <a:pt x="81150" y="50490"/>
                </a:lnTo>
                <a:lnTo>
                  <a:pt x="81160" y="50490"/>
                </a:lnTo>
                <a:lnTo>
                  <a:pt x="81160" y="50480"/>
                </a:lnTo>
                <a:lnTo>
                  <a:pt x="81150" y="50480"/>
                </a:lnTo>
                <a:lnTo>
                  <a:pt x="81150" y="50470"/>
                </a:lnTo>
                <a:lnTo>
                  <a:pt x="81160" y="50460"/>
                </a:lnTo>
                <a:lnTo>
                  <a:pt x="81160" y="50450"/>
                </a:lnTo>
                <a:lnTo>
                  <a:pt x="81170" y="50450"/>
                </a:lnTo>
                <a:lnTo>
                  <a:pt x="81170" y="50440"/>
                </a:lnTo>
                <a:lnTo>
                  <a:pt x="81170" y="50430"/>
                </a:lnTo>
                <a:lnTo>
                  <a:pt x="81170" y="50420"/>
                </a:lnTo>
                <a:lnTo>
                  <a:pt x="81160" y="50410"/>
                </a:lnTo>
                <a:lnTo>
                  <a:pt x="81170" y="50410"/>
                </a:lnTo>
                <a:lnTo>
                  <a:pt x="81170" y="50400"/>
                </a:lnTo>
                <a:lnTo>
                  <a:pt x="81170" y="50390"/>
                </a:lnTo>
                <a:lnTo>
                  <a:pt x="81180" y="50390"/>
                </a:lnTo>
                <a:lnTo>
                  <a:pt x="81180" y="50380"/>
                </a:lnTo>
                <a:lnTo>
                  <a:pt x="81180" y="50370"/>
                </a:lnTo>
                <a:lnTo>
                  <a:pt x="81180" y="50360"/>
                </a:lnTo>
                <a:lnTo>
                  <a:pt x="81190" y="50360"/>
                </a:lnTo>
                <a:lnTo>
                  <a:pt x="81200" y="50360"/>
                </a:lnTo>
                <a:lnTo>
                  <a:pt x="81210" y="50360"/>
                </a:lnTo>
                <a:lnTo>
                  <a:pt x="81210" y="50350"/>
                </a:lnTo>
                <a:lnTo>
                  <a:pt x="81220" y="50350"/>
                </a:lnTo>
                <a:lnTo>
                  <a:pt x="81220" y="50360"/>
                </a:lnTo>
                <a:lnTo>
                  <a:pt x="81230" y="50350"/>
                </a:lnTo>
                <a:lnTo>
                  <a:pt x="81230" y="50340"/>
                </a:lnTo>
                <a:lnTo>
                  <a:pt x="81240" y="50340"/>
                </a:lnTo>
                <a:lnTo>
                  <a:pt x="81240" y="50330"/>
                </a:lnTo>
                <a:lnTo>
                  <a:pt x="81250" y="50330"/>
                </a:lnTo>
                <a:lnTo>
                  <a:pt x="81250" y="50320"/>
                </a:lnTo>
                <a:lnTo>
                  <a:pt x="81240" y="50320"/>
                </a:lnTo>
                <a:lnTo>
                  <a:pt x="81240" y="50310"/>
                </a:lnTo>
                <a:lnTo>
                  <a:pt x="81250" y="50310"/>
                </a:lnTo>
                <a:lnTo>
                  <a:pt x="81250" y="50300"/>
                </a:lnTo>
                <a:lnTo>
                  <a:pt x="81260" y="50300"/>
                </a:lnTo>
                <a:lnTo>
                  <a:pt x="81260" y="50290"/>
                </a:lnTo>
                <a:lnTo>
                  <a:pt x="81260" y="50280"/>
                </a:lnTo>
                <a:lnTo>
                  <a:pt x="81260" y="50270"/>
                </a:lnTo>
                <a:lnTo>
                  <a:pt x="81270" y="50270"/>
                </a:lnTo>
                <a:lnTo>
                  <a:pt x="81260" y="50270"/>
                </a:lnTo>
                <a:lnTo>
                  <a:pt x="81260" y="50260"/>
                </a:lnTo>
                <a:lnTo>
                  <a:pt x="81250" y="50260"/>
                </a:lnTo>
                <a:lnTo>
                  <a:pt x="81250" y="50270"/>
                </a:lnTo>
                <a:lnTo>
                  <a:pt x="81240" y="50270"/>
                </a:lnTo>
                <a:lnTo>
                  <a:pt x="81240" y="50260"/>
                </a:lnTo>
                <a:lnTo>
                  <a:pt x="81250" y="50260"/>
                </a:lnTo>
                <a:lnTo>
                  <a:pt x="81260" y="50260"/>
                </a:lnTo>
                <a:lnTo>
                  <a:pt x="81260" y="50250"/>
                </a:lnTo>
                <a:lnTo>
                  <a:pt x="81260" y="50260"/>
                </a:lnTo>
                <a:lnTo>
                  <a:pt x="81270" y="50260"/>
                </a:lnTo>
                <a:lnTo>
                  <a:pt x="81280" y="50260"/>
                </a:lnTo>
                <a:lnTo>
                  <a:pt x="81280" y="50250"/>
                </a:lnTo>
                <a:lnTo>
                  <a:pt x="81280" y="50260"/>
                </a:lnTo>
                <a:lnTo>
                  <a:pt x="81290" y="50260"/>
                </a:lnTo>
                <a:lnTo>
                  <a:pt x="81290" y="50250"/>
                </a:lnTo>
                <a:lnTo>
                  <a:pt x="81300" y="50250"/>
                </a:lnTo>
                <a:lnTo>
                  <a:pt x="81300" y="50240"/>
                </a:lnTo>
                <a:lnTo>
                  <a:pt x="81300" y="50230"/>
                </a:lnTo>
                <a:lnTo>
                  <a:pt x="81290" y="50230"/>
                </a:lnTo>
                <a:lnTo>
                  <a:pt x="81290" y="50220"/>
                </a:lnTo>
                <a:lnTo>
                  <a:pt x="81300" y="50220"/>
                </a:lnTo>
                <a:lnTo>
                  <a:pt x="81300" y="50230"/>
                </a:lnTo>
                <a:lnTo>
                  <a:pt x="81300" y="50220"/>
                </a:lnTo>
                <a:lnTo>
                  <a:pt x="81300" y="50210"/>
                </a:lnTo>
                <a:lnTo>
                  <a:pt x="81290" y="50210"/>
                </a:lnTo>
                <a:lnTo>
                  <a:pt x="81290" y="50200"/>
                </a:lnTo>
                <a:lnTo>
                  <a:pt x="81290" y="50190"/>
                </a:lnTo>
                <a:lnTo>
                  <a:pt x="81300" y="50190"/>
                </a:lnTo>
                <a:lnTo>
                  <a:pt x="81300" y="50200"/>
                </a:lnTo>
                <a:lnTo>
                  <a:pt x="81310" y="50200"/>
                </a:lnTo>
                <a:lnTo>
                  <a:pt x="81310" y="50210"/>
                </a:lnTo>
                <a:lnTo>
                  <a:pt x="81320" y="50210"/>
                </a:lnTo>
                <a:lnTo>
                  <a:pt x="81320" y="50200"/>
                </a:lnTo>
                <a:lnTo>
                  <a:pt x="81330" y="50200"/>
                </a:lnTo>
                <a:lnTo>
                  <a:pt x="81330" y="50210"/>
                </a:lnTo>
                <a:lnTo>
                  <a:pt x="81330" y="50200"/>
                </a:lnTo>
                <a:lnTo>
                  <a:pt x="81330" y="50190"/>
                </a:lnTo>
                <a:lnTo>
                  <a:pt x="81340" y="50190"/>
                </a:lnTo>
                <a:lnTo>
                  <a:pt x="81330" y="50190"/>
                </a:lnTo>
                <a:lnTo>
                  <a:pt x="81320" y="50190"/>
                </a:lnTo>
                <a:lnTo>
                  <a:pt x="81320" y="50180"/>
                </a:lnTo>
                <a:lnTo>
                  <a:pt x="81310" y="50180"/>
                </a:lnTo>
                <a:lnTo>
                  <a:pt x="81300" y="50180"/>
                </a:lnTo>
                <a:lnTo>
                  <a:pt x="81310" y="50170"/>
                </a:lnTo>
                <a:lnTo>
                  <a:pt x="81300" y="50170"/>
                </a:lnTo>
                <a:lnTo>
                  <a:pt x="81300" y="50160"/>
                </a:lnTo>
                <a:lnTo>
                  <a:pt x="81310" y="50160"/>
                </a:lnTo>
                <a:lnTo>
                  <a:pt x="81310" y="50150"/>
                </a:lnTo>
                <a:lnTo>
                  <a:pt x="81310" y="50140"/>
                </a:lnTo>
                <a:lnTo>
                  <a:pt x="81320" y="50130"/>
                </a:lnTo>
                <a:lnTo>
                  <a:pt x="81320" y="50140"/>
                </a:lnTo>
                <a:lnTo>
                  <a:pt x="81330" y="50140"/>
                </a:lnTo>
                <a:lnTo>
                  <a:pt x="81330" y="50150"/>
                </a:lnTo>
                <a:lnTo>
                  <a:pt x="81340" y="50140"/>
                </a:lnTo>
                <a:lnTo>
                  <a:pt x="81340" y="50150"/>
                </a:lnTo>
                <a:lnTo>
                  <a:pt x="81350" y="50150"/>
                </a:lnTo>
                <a:lnTo>
                  <a:pt x="81350" y="50140"/>
                </a:lnTo>
                <a:lnTo>
                  <a:pt x="81360" y="50140"/>
                </a:lnTo>
                <a:lnTo>
                  <a:pt x="81360" y="50130"/>
                </a:lnTo>
                <a:lnTo>
                  <a:pt x="81350" y="50130"/>
                </a:lnTo>
                <a:lnTo>
                  <a:pt x="81350" y="50120"/>
                </a:lnTo>
                <a:lnTo>
                  <a:pt x="81340" y="50130"/>
                </a:lnTo>
                <a:lnTo>
                  <a:pt x="81330" y="50130"/>
                </a:lnTo>
                <a:lnTo>
                  <a:pt x="81330" y="50120"/>
                </a:lnTo>
                <a:lnTo>
                  <a:pt x="81330" y="50110"/>
                </a:lnTo>
                <a:lnTo>
                  <a:pt x="81340" y="50110"/>
                </a:lnTo>
                <a:lnTo>
                  <a:pt x="81340" y="50100"/>
                </a:lnTo>
                <a:lnTo>
                  <a:pt x="81350" y="50100"/>
                </a:lnTo>
                <a:lnTo>
                  <a:pt x="81340" y="50100"/>
                </a:lnTo>
                <a:lnTo>
                  <a:pt x="81340" y="50090"/>
                </a:lnTo>
                <a:lnTo>
                  <a:pt x="81350" y="50090"/>
                </a:lnTo>
                <a:lnTo>
                  <a:pt x="81350" y="50080"/>
                </a:lnTo>
                <a:lnTo>
                  <a:pt x="81360" y="50080"/>
                </a:lnTo>
                <a:lnTo>
                  <a:pt x="81360" y="50070"/>
                </a:lnTo>
                <a:lnTo>
                  <a:pt x="81370" y="50070"/>
                </a:lnTo>
                <a:lnTo>
                  <a:pt x="81370" y="50060"/>
                </a:lnTo>
                <a:lnTo>
                  <a:pt x="81370" y="50050"/>
                </a:lnTo>
                <a:lnTo>
                  <a:pt x="81380" y="50050"/>
                </a:lnTo>
                <a:lnTo>
                  <a:pt x="81380" y="50040"/>
                </a:lnTo>
                <a:lnTo>
                  <a:pt x="81390" y="50040"/>
                </a:lnTo>
                <a:lnTo>
                  <a:pt x="81390" y="50050"/>
                </a:lnTo>
                <a:lnTo>
                  <a:pt x="81400" y="50050"/>
                </a:lnTo>
                <a:lnTo>
                  <a:pt x="81410" y="50050"/>
                </a:lnTo>
                <a:lnTo>
                  <a:pt x="81410" y="50040"/>
                </a:lnTo>
                <a:lnTo>
                  <a:pt x="81420" y="50040"/>
                </a:lnTo>
                <a:lnTo>
                  <a:pt x="81420" y="50050"/>
                </a:lnTo>
                <a:lnTo>
                  <a:pt x="81430" y="50050"/>
                </a:lnTo>
                <a:lnTo>
                  <a:pt x="81430" y="50040"/>
                </a:lnTo>
                <a:lnTo>
                  <a:pt x="81430" y="50030"/>
                </a:lnTo>
                <a:lnTo>
                  <a:pt x="81430" y="50020"/>
                </a:lnTo>
                <a:lnTo>
                  <a:pt x="81440" y="50020"/>
                </a:lnTo>
                <a:lnTo>
                  <a:pt x="81430" y="50010"/>
                </a:lnTo>
                <a:lnTo>
                  <a:pt x="81420" y="50010"/>
                </a:lnTo>
                <a:lnTo>
                  <a:pt x="81420" y="50000"/>
                </a:lnTo>
                <a:lnTo>
                  <a:pt x="81420" y="49990"/>
                </a:lnTo>
                <a:lnTo>
                  <a:pt x="81420" y="49980"/>
                </a:lnTo>
                <a:lnTo>
                  <a:pt x="81420" y="49970"/>
                </a:lnTo>
                <a:lnTo>
                  <a:pt x="81410" y="49970"/>
                </a:lnTo>
                <a:lnTo>
                  <a:pt x="81400" y="49970"/>
                </a:lnTo>
                <a:lnTo>
                  <a:pt x="81400" y="49980"/>
                </a:lnTo>
                <a:lnTo>
                  <a:pt x="81390" y="49980"/>
                </a:lnTo>
                <a:lnTo>
                  <a:pt x="81390" y="49970"/>
                </a:lnTo>
                <a:lnTo>
                  <a:pt x="81380" y="49970"/>
                </a:lnTo>
                <a:lnTo>
                  <a:pt x="81380" y="49960"/>
                </a:lnTo>
                <a:lnTo>
                  <a:pt x="81370" y="49960"/>
                </a:lnTo>
                <a:lnTo>
                  <a:pt x="81380" y="49950"/>
                </a:lnTo>
                <a:lnTo>
                  <a:pt x="81390" y="49950"/>
                </a:lnTo>
                <a:lnTo>
                  <a:pt x="81390" y="49940"/>
                </a:lnTo>
                <a:lnTo>
                  <a:pt x="81400" y="49940"/>
                </a:lnTo>
                <a:lnTo>
                  <a:pt x="81390" y="49940"/>
                </a:lnTo>
                <a:lnTo>
                  <a:pt x="81390" y="49930"/>
                </a:lnTo>
                <a:lnTo>
                  <a:pt x="81400" y="49930"/>
                </a:lnTo>
                <a:lnTo>
                  <a:pt x="81410" y="49930"/>
                </a:lnTo>
                <a:lnTo>
                  <a:pt x="81410" y="49920"/>
                </a:lnTo>
                <a:lnTo>
                  <a:pt x="81420" y="49920"/>
                </a:lnTo>
                <a:lnTo>
                  <a:pt x="81420" y="49930"/>
                </a:lnTo>
                <a:lnTo>
                  <a:pt x="81430" y="49930"/>
                </a:lnTo>
                <a:lnTo>
                  <a:pt x="81440" y="49930"/>
                </a:lnTo>
                <a:lnTo>
                  <a:pt x="81440" y="49920"/>
                </a:lnTo>
                <a:lnTo>
                  <a:pt x="81440" y="49910"/>
                </a:lnTo>
                <a:lnTo>
                  <a:pt x="81450" y="49910"/>
                </a:lnTo>
                <a:lnTo>
                  <a:pt x="81460" y="49910"/>
                </a:lnTo>
                <a:lnTo>
                  <a:pt x="81450" y="49910"/>
                </a:lnTo>
                <a:lnTo>
                  <a:pt x="81450" y="49900"/>
                </a:lnTo>
                <a:lnTo>
                  <a:pt x="81460" y="49900"/>
                </a:lnTo>
                <a:lnTo>
                  <a:pt x="81450" y="49900"/>
                </a:lnTo>
                <a:lnTo>
                  <a:pt x="81440" y="49900"/>
                </a:lnTo>
                <a:lnTo>
                  <a:pt x="81440" y="49890"/>
                </a:lnTo>
                <a:lnTo>
                  <a:pt x="81440" y="49880"/>
                </a:lnTo>
                <a:lnTo>
                  <a:pt x="81450" y="49880"/>
                </a:lnTo>
                <a:lnTo>
                  <a:pt x="81450" y="49870"/>
                </a:lnTo>
                <a:lnTo>
                  <a:pt x="81450" y="49860"/>
                </a:lnTo>
                <a:lnTo>
                  <a:pt x="81460" y="49860"/>
                </a:lnTo>
                <a:lnTo>
                  <a:pt x="81460" y="49850"/>
                </a:lnTo>
                <a:lnTo>
                  <a:pt x="81460" y="49840"/>
                </a:lnTo>
                <a:lnTo>
                  <a:pt x="81450" y="49840"/>
                </a:lnTo>
                <a:lnTo>
                  <a:pt x="81460" y="49840"/>
                </a:lnTo>
                <a:lnTo>
                  <a:pt x="81460" y="49830"/>
                </a:lnTo>
                <a:lnTo>
                  <a:pt x="81470" y="49830"/>
                </a:lnTo>
                <a:lnTo>
                  <a:pt x="81470" y="49820"/>
                </a:lnTo>
                <a:lnTo>
                  <a:pt x="81480" y="49820"/>
                </a:lnTo>
                <a:lnTo>
                  <a:pt x="81490" y="49820"/>
                </a:lnTo>
                <a:lnTo>
                  <a:pt x="81490" y="49810"/>
                </a:lnTo>
                <a:lnTo>
                  <a:pt x="81500" y="49810"/>
                </a:lnTo>
                <a:lnTo>
                  <a:pt x="81500" y="49800"/>
                </a:lnTo>
                <a:lnTo>
                  <a:pt x="81510" y="49800"/>
                </a:lnTo>
                <a:lnTo>
                  <a:pt x="81510" y="49810"/>
                </a:lnTo>
                <a:lnTo>
                  <a:pt x="81520" y="49810"/>
                </a:lnTo>
                <a:lnTo>
                  <a:pt x="81520" y="49800"/>
                </a:lnTo>
                <a:lnTo>
                  <a:pt x="81520" y="49790"/>
                </a:lnTo>
                <a:lnTo>
                  <a:pt x="81510" y="49790"/>
                </a:lnTo>
                <a:lnTo>
                  <a:pt x="81510" y="49780"/>
                </a:lnTo>
                <a:lnTo>
                  <a:pt x="81510" y="49770"/>
                </a:lnTo>
                <a:lnTo>
                  <a:pt x="81520" y="49770"/>
                </a:lnTo>
                <a:lnTo>
                  <a:pt x="81520" y="49760"/>
                </a:lnTo>
                <a:lnTo>
                  <a:pt x="81530" y="49760"/>
                </a:lnTo>
                <a:lnTo>
                  <a:pt x="81530" y="49750"/>
                </a:lnTo>
                <a:lnTo>
                  <a:pt x="81520" y="49750"/>
                </a:lnTo>
                <a:lnTo>
                  <a:pt x="81520" y="49740"/>
                </a:lnTo>
                <a:lnTo>
                  <a:pt x="81520" y="49730"/>
                </a:lnTo>
                <a:lnTo>
                  <a:pt x="81520" y="49720"/>
                </a:lnTo>
                <a:lnTo>
                  <a:pt x="81520" y="49710"/>
                </a:lnTo>
                <a:lnTo>
                  <a:pt x="81530" y="49710"/>
                </a:lnTo>
                <a:lnTo>
                  <a:pt x="81540" y="49710"/>
                </a:lnTo>
                <a:lnTo>
                  <a:pt x="81540" y="49700"/>
                </a:lnTo>
                <a:lnTo>
                  <a:pt x="81530" y="49700"/>
                </a:lnTo>
                <a:lnTo>
                  <a:pt x="81530" y="49690"/>
                </a:lnTo>
                <a:lnTo>
                  <a:pt x="81540" y="49680"/>
                </a:lnTo>
                <a:lnTo>
                  <a:pt x="81540" y="49670"/>
                </a:lnTo>
                <a:lnTo>
                  <a:pt x="81550" y="49670"/>
                </a:lnTo>
                <a:lnTo>
                  <a:pt x="81550" y="49660"/>
                </a:lnTo>
                <a:lnTo>
                  <a:pt x="81550" y="49650"/>
                </a:lnTo>
                <a:lnTo>
                  <a:pt x="81540" y="49650"/>
                </a:lnTo>
                <a:lnTo>
                  <a:pt x="81530" y="49650"/>
                </a:lnTo>
                <a:lnTo>
                  <a:pt x="81530" y="49640"/>
                </a:lnTo>
                <a:lnTo>
                  <a:pt x="81540" y="49640"/>
                </a:lnTo>
                <a:lnTo>
                  <a:pt x="81540" y="49630"/>
                </a:lnTo>
                <a:lnTo>
                  <a:pt x="81540" y="49620"/>
                </a:lnTo>
                <a:lnTo>
                  <a:pt x="81550" y="49620"/>
                </a:lnTo>
                <a:lnTo>
                  <a:pt x="81540" y="49620"/>
                </a:lnTo>
                <a:lnTo>
                  <a:pt x="81540" y="49610"/>
                </a:lnTo>
                <a:lnTo>
                  <a:pt x="81530" y="49610"/>
                </a:lnTo>
                <a:lnTo>
                  <a:pt x="81520" y="49620"/>
                </a:lnTo>
                <a:lnTo>
                  <a:pt x="81520" y="49610"/>
                </a:lnTo>
                <a:lnTo>
                  <a:pt x="81510" y="49610"/>
                </a:lnTo>
                <a:lnTo>
                  <a:pt x="81510" y="49600"/>
                </a:lnTo>
                <a:lnTo>
                  <a:pt x="81520" y="49600"/>
                </a:lnTo>
                <a:lnTo>
                  <a:pt x="81530" y="49600"/>
                </a:lnTo>
                <a:lnTo>
                  <a:pt x="81530" y="49590"/>
                </a:lnTo>
                <a:lnTo>
                  <a:pt x="81530" y="49580"/>
                </a:lnTo>
                <a:lnTo>
                  <a:pt x="81520" y="49580"/>
                </a:lnTo>
                <a:lnTo>
                  <a:pt x="81520" y="49570"/>
                </a:lnTo>
                <a:lnTo>
                  <a:pt x="81510" y="49570"/>
                </a:lnTo>
                <a:lnTo>
                  <a:pt x="81510" y="49560"/>
                </a:lnTo>
                <a:lnTo>
                  <a:pt x="81500" y="49560"/>
                </a:lnTo>
                <a:lnTo>
                  <a:pt x="81500" y="49550"/>
                </a:lnTo>
                <a:lnTo>
                  <a:pt x="81510" y="49550"/>
                </a:lnTo>
                <a:lnTo>
                  <a:pt x="81510" y="49540"/>
                </a:lnTo>
                <a:lnTo>
                  <a:pt x="81500" y="49540"/>
                </a:lnTo>
                <a:lnTo>
                  <a:pt x="81500" y="49530"/>
                </a:lnTo>
                <a:lnTo>
                  <a:pt x="81490" y="49530"/>
                </a:lnTo>
                <a:lnTo>
                  <a:pt x="81490" y="49540"/>
                </a:lnTo>
                <a:lnTo>
                  <a:pt x="81480" y="49540"/>
                </a:lnTo>
                <a:lnTo>
                  <a:pt x="81480" y="49530"/>
                </a:lnTo>
                <a:lnTo>
                  <a:pt x="81480" y="49520"/>
                </a:lnTo>
                <a:lnTo>
                  <a:pt x="81490" y="49520"/>
                </a:lnTo>
                <a:lnTo>
                  <a:pt x="81490" y="49510"/>
                </a:lnTo>
                <a:lnTo>
                  <a:pt x="81500" y="49510"/>
                </a:lnTo>
                <a:lnTo>
                  <a:pt x="81500" y="49500"/>
                </a:lnTo>
                <a:lnTo>
                  <a:pt x="81510" y="49500"/>
                </a:lnTo>
                <a:lnTo>
                  <a:pt x="81510" y="49490"/>
                </a:lnTo>
                <a:lnTo>
                  <a:pt x="81500" y="49490"/>
                </a:lnTo>
                <a:lnTo>
                  <a:pt x="81500" y="49480"/>
                </a:lnTo>
                <a:lnTo>
                  <a:pt x="81500" y="49470"/>
                </a:lnTo>
                <a:lnTo>
                  <a:pt x="81490" y="49470"/>
                </a:lnTo>
                <a:lnTo>
                  <a:pt x="81490" y="49460"/>
                </a:lnTo>
                <a:lnTo>
                  <a:pt x="81480" y="49460"/>
                </a:lnTo>
                <a:lnTo>
                  <a:pt x="81480" y="49450"/>
                </a:lnTo>
                <a:lnTo>
                  <a:pt x="81490" y="49450"/>
                </a:lnTo>
                <a:lnTo>
                  <a:pt x="81490" y="49440"/>
                </a:lnTo>
                <a:lnTo>
                  <a:pt x="81480" y="49440"/>
                </a:lnTo>
                <a:lnTo>
                  <a:pt x="81480" y="49450"/>
                </a:lnTo>
                <a:lnTo>
                  <a:pt x="81470" y="49450"/>
                </a:lnTo>
                <a:lnTo>
                  <a:pt x="81460" y="49450"/>
                </a:lnTo>
                <a:lnTo>
                  <a:pt x="81450" y="49450"/>
                </a:lnTo>
                <a:lnTo>
                  <a:pt x="81450" y="49440"/>
                </a:lnTo>
                <a:lnTo>
                  <a:pt x="81440" y="49440"/>
                </a:lnTo>
                <a:lnTo>
                  <a:pt x="81430" y="49440"/>
                </a:lnTo>
                <a:lnTo>
                  <a:pt x="81420" y="49440"/>
                </a:lnTo>
                <a:lnTo>
                  <a:pt x="81420" y="49430"/>
                </a:lnTo>
                <a:lnTo>
                  <a:pt x="81420" y="49420"/>
                </a:lnTo>
                <a:lnTo>
                  <a:pt x="81420" y="49430"/>
                </a:lnTo>
                <a:lnTo>
                  <a:pt x="81410" y="49430"/>
                </a:lnTo>
                <a:lnTo>
                  <a:pt x="81410" y="49420"/>
                </a:lnTo>
                <a:lnTo>
                  <a:pt x="81410" y="49410"/>
                </a:lnTo>
                <a:lnTo>
                  <a:pt x="81410" y="49400"/>
                </a:lnTo>
                <a:lnTo>
                  <a:pt x="81410" y="49390"/>
                </a:lnTo>
                <a:lnTo>
                  <a:pt x="81410" y="49380"/>
                </a:lnTo>
                <a:lnTo>
                  <a:pt x="81420" y="49380"/>
                </a:lnTo>
                <a:lnTo>
                  <a:pt x="81420" y="49370"/>
                </a:lnTo>
                <a:lnTo>
                  <a:pt x="81410" y="49370"/>
                </a:lnTo>
                <a:lnTo>
                  <a:pt x="81400" y="49370"/>
                </a:lnTo>
                <a:lnTo>
                  <a:pt x="81400" y="49380"/>
                </a:lnTo>
                <a:lnTo>
                  <a:pt x="81390" y="49380"/>
                </a:lnTo>
                <a:lnTo>
                  <a:pt x="81380" y="49380"/>
                </a:lnTo>
                <a:lnTo>
                  <a:pt x="81380" y="49370"/>
                </a:lnTo>
                <a:lnTo>
                  <a:pt x="81380" y="49360"/>
                </a:lnTo>
                <a:lnTo>
                  <a:pt x="81370" y="49360"/>
                </a:lnTo>
                <a:lnTo>
                  <a:pt x="81370" y="49370"/>
                </a:lnTo>
                <a:lnTo>
                  <a:pt x="81360" y="49370"/>
                </a:lnTo>
                <a:lnTo>
                  <a:pt x="81360" y="49380"/>
                </a:lnTo>
                <a:lnTo>
                  <a:pt x="81360" y="49370"/>
                </a:lnTo>
                <a:lnTo>
                  <a:pt x="81350" y="49370"/>
                </a:lnTo>
                <a:lnTo>
                  <a:pt x="81360" y="49370"/>
                </a:lnTo>
                <a:lnTo>
                  <a:pt x="81360" y="49360"/>
                </a:lnTo>
                <a:lnTo>
                  <a:pt x="81350" y="49360"/>
                </a:lnTo>
                <a:lnTo>
                  <a:pt x="81350" y="49350"/>
                </a:lnTo>
                <a:lnTo>
                  <a:pt x="81350" y="49360"/>
                </a:lnTo>
                <a:lnTo>
                  <a:pt x="81350" y="49370"/>
                </a:lnTo>
                <a:lnTo>
                  <a:pt x="81340" y="49370"/>
                </a:lnTo>
                <a:lnTo>
                  <a:pt x="81340" y="49360"/>
                </a:lnTo>
                <a:lnTo>
                  <a:pt x="81350" y="49350"/>
                </a:lnTo>
                <a:lnTo>
                  <a:pt x="81340" y="49350"/>
                </a:lnTo>
                <a:lnTo>
                  <a:pt x="81340" y="49340"/>
                </a:lnTo>
                <a:lnTo>
                  <a:pt x="81350" y="49340"/>
                </a:lnTo>
                <a:lnTo>
                  <a:pt x="81350" y="49330"/>
                </a:lnTo>
                <a:lnTo>
                  <a:pt x="81340" y="49320"/>
                </a:lnTo>
                <a:lnTo>
                  <a:pt x="81340" y="49310"/>
                </a:lnTo>
                <a:lnTo>
                  <a:pt x="81350" y="49310"/>
                </a:lnTo>
                <a:lnTo>
                  <a:pt x="81360" y="49310"/>
                </a:lnTo>
                <a:lnTo>
                  <a:pt x="81360" y="49300"/>
                </a:lnTo>
                <a:lnTo>
                  <a:pt x="81370" y="49300"/>
                </a:lnTo>
                <a:lnTo>
                  <a:pt x="81380" y="49300"/>
                </a:lnTo>
                <a:lnTo>
                  <a:pt x="81380" y="49290"/>
                </a:lnTo>
                <a:lnTo>
                  <a:pt x="81370" y="49290"/>
                </a:lnTo>
                <a:lnTo>
                  <a:pt x="81370" y="49280"/>
                </a:lnTo>
                <a:lnTo>
                  <a:pt x="81360" y="49280"/>
                </a:lnTo>
                <a:lnTo>
                  <a:pt x="81360" y="49270"/>
                </a:lnTo>
                <a:lnTo>
                  <a:pt x="81350" y="49270"/>
                </a:lnTo>
                <a:lnTo>
                  <a:pt x="81350" y="49260"/>
                </a:lnTo>
                <a:lnTo>
                  <a:pt x="81350" y="49250"/>
                </a:lnTo>
                <a:lnTo>
                  <a:pt x="81340" y="49250"/>
                </a:lnTo>
                <a:lnTo>
                  <a:pt x="81340" y="49240"/>
                </a:lnTo>
                <a:lnTo>
                  <a:pt x="81340" y="49230"/>
                </a:lnTo>
                <a:lnTo>
                  <a:pt x="81340" y="49220"/>
                </a:lnTo>
                <a:lnTo>
                  <a:pt x="81350" y="49210"/>
                </a:lnTo>
                <a:lnTo>
                  <a:pt x="81350" y="49200"/>
                </a:lnTo>
                <a:lnTo>
                  <a:pt x="81360" y="49190"/>
                </a:lnTo>
                <a:lnTo>
                  <a:pt x="81360" y="49180"/>
                </a:lnTo>
                <a:lnTo>
                  <a:pt x="81350" y="49180"/>
                </a:lnTo>
                <a:lnTo>
                  <a:pt x="81340" y="49180"/>
                </a:lnTo>
                <a:lnTo>
                  <a:pt x="81340" y="49170"/>
                </a:lnTo>
                <a:lnTo>
                  <a:pt x="81340" y="49160"/>
                </a:lnTo>
                <a:lnTo>
                  <a:pt x="81350" y="49160"/>
                </a:lnTo>
                <a:lnTo>
                  <a:pt x="81350" y="49150"/>
                </a:lnTo>
                <a:lnTo>
                  <a:pt x="81350" y="49140"/>
                </a:lnTo>
                <a:lnTo>
                  <a:pt x="81350" y="49130"/>
                </a:lnTo>
                <a:lnTo>
                  <a:pt x="81340" y="49130"/>
                </a:lnTo>
                <a:lnTo>
                  <a:pt x="81330" y="49130"/>
                </a:lnTo>
                <a:lnTo>
                  <a:pt x="81330" y="49120"/>
                </a:lnTo>
                <a:lnTo>
                  <a:pt x="81320" y="49110"/>
                </a:lnTo>
                <a:lnTo>
                  <a:pt x="81320" y="49100"/>
                </a:lnTo>
                <a:lnTo>
                  <a:pt x="81320" y="49090"/>
                </a:lnTo>
                <a:lnTo>
                  <a:pt x="81310" y="49090"/>
                </a:lnTo>
                <a:lnTo>
                  <a:pt x="81310" y="49100"/>
                </a:lnTo>
                <a:lnTo>
                  <a:pt x="81300" y="49100"/>
                </a:lnTo>
                <a:lnTo>
                  <a:pt x="81300" y="49090"/>
                </a:lnTo>
                <a:lnTo>
                  <a:pt x="81300" y="49080"/>
                </a:lnTo>
                <a:lnTo>
                  <a:pt x="81290" y="49080"/>
                </a:lnTo>
                <a:lnTo>
                  <a:pt x="81290" y="49090"/>
                </a:lnTo>
                <a:lnTo>
                  <a:pt x="81290" y="49080"/>
                </a:lnTo>
                <a:lnTo>
                  <a:pt x="81280" y="49080"/>
                </a:lnTo>
                <a:lnTo>
                  <a:pt x="81280" y="49070"/>
                </a:lnTo>
                <a:lnTo>
                  <a:pt x="81290" y="49070"/>
                </a:lnTo>
                <a:lnTo>
                  <a:pt x="81300" y="49060"/>
                </a:lnTo>
                <a:lnTo>
                  <a:pt x="81300" y="49050"/>
                </a:lnTo>
                <a:lnTo>
                  <a:pt x="81300" y="49040"/>
                </a:lnTo>
                <a:lnTo>
                  <a:pt x="81290" y="49040"/>
                </a:lnTo>
                <a:lnTo>
                  <a:pt x="81280" y="49050"/>
                </a:lnTo>
                <a:lnTo>
                  <a:pt x="81280" y="49060"/>
                </a:lnTo>
                <a:lnTo>
                  <a:pt x="81270" y="49060"/>
                </a:lnTo>
                <a:lnTo>
                  <a:pt x="81260" y="49050"/>
                </a:lnTo>
                <a:lnTo>
                  <a:pt x="81250" y="49040"/>
                </a:lnTo>
                <a:lnTo>
                  <a:pt x="81240" y="49040"/>
                </a:lnTo>
                <a:lnTo>
                  <a:pt x="81230" y="49040"/>
                </a:lnTo>
                <a:lnTo>
                  <a:pt x="81230" y="49050"/>
                </a:lnTo>
                <a:lnTo>
                  <a:pt x="81230" y="49060"/>
                </a:lnTo>
                <a:lnTo>
                  <a:pt x="81220" y="49060"/>
                </a:lnTo>
                <a:lnTo>
                  <a:pt x="81210" y="49060"/>
                </a:lnTo>
                <a:lnTo>
                  <a:pt x="81210" y="49050"/>
                </a:lnTo>
                <a:lnTo>
                  <a:pt x="81220" y="49040"/>
                </a:lnTo>
                <a:lnTo>
                  <a:pt x="81220" y="49030"/>
                </a:lnTo>
                <a:lnTo>
                  <a:pt x="81220" y="49020"/>
                </a:lnTo>
                <a:lnTo>
                  <a:pt x="81210" y="49020"/>
                </a:lnTo>
                <a:lnTo>
                  <a:pt x="81200" y="49010"/>
                </a:lnTo>
                <a:lnTo>
                  <a:pt x="81200" y="49020"/>
                </a:lnTo>
                <a:lnTo>
                  <a:pt x="81190" y="49020"/>
                </a:lnTo>
                <a:lnTo>
                  <a:pt x="81180" y="49020"/>
                </a:lnTo>
                <a:lnTo>
                  <a:pt x="81170" y="49020"/>
                </a:lnTo>
                <a:lnTo>
                  <a:pt x="81160" y="49020"/>
                </a:lnTo>
                <a:lnTo>
                  <a:pt x="81160" y="49010"/>
                </a:lnTo>
                <a:lnTo>
                  <a:pt x="81160" y="49000"/>
                </a:lnTo>
                <a:lnTo>
                  <a:pt x="81150" y="48990"/>
                </a:lnTo>
                <a:lnTo>
                  <a:pt x="81140" y="48990"/>
                </a:lnTo>
                <a:lnTo>
                  <a:pt x="81140" y="48980"/>
                </a:lnTo>
                <a:lnTo>
                  <a:pt x="81130" y="48980"/>
                </a:lnTo>
                <a:lnTo>
                  <a:pt x="81130" y="48990"/>
                </a:lnTo>
                <a:lnTo>
                  <a:pt x="81130" y="49000"/>
                </a:lnTo>
                <a:lnTo>
                  <a:pt x="81120" y="49000"/>
                </a:lnTo>
                <a:lnTo>
                  <a:pt x="81120" y="48990"/>
                </a:lnTo>
                <a:lnTo>
                  <a:pt x="81120" y="48980"/>
                </a:lnTo>
                <a:lnTo>
                  <a:pt x="81120" y="48970"/>
                </a:lnTo>
                <a:lnTo>
                  <a:pt x="81120" y="48960"/>
                </a:lnTo>
                <a:lnTo>
                  <a:pt x="81120" y="48950"/>
                </a:lnTo>
                <a:lnTo>
                  <a:pt x="81130" y="48950"/>
                </a:lnTo>
                <a:lnTo>
                  <a:pt x="81130" y="48940"/>
                </a:lnTo>
                <a:lnTo>
                  <a:pt x="81120" y="48940"/>
                </a:lnTo>
                <a:lnTo>
                  <a:pt x="81110" y="48940"/>
                </a:lnTo>
                <a:lnTo>
                  <a:pt x="81110" y="48950"/>
                </a:lnTo>
                <a:lnTo>
                  <a:pt x="81100" y="48950"/>
                </a:lnTo>
                <a:lnTo>
                  <a:pt x="81100" y="48940"/>
                </a:lnTo>
                <a:lnTo>
                  <a:pt x="81090" y="48940"/>
                </a:lnTo>
                <a:lnTo>
                  <a:pt x="81090" y="48950"/>
                </a:lnTo>
                <a:lnTo>
                  <a:pt x="81080" y="48950"/>
                </a:lnTo>
                <a:lnTo>
                  <a:pt x="81080" y="48940"/>
                </a:lnTo>
                <a:lnTo>
                  <a:pt x="81080" y="48930"/>
                </a:lnTo>
                <a:lnTo>
                  <a:pt x="81080" y="48920"/>
                </a:lnTo>
                <a:lnTo>
                  <a:pt x="81070" y="48920"/>
                </a:lnTo>
                <a:lnTo>
                  <a:pt x="81070" y="48930"/>
                </a:lnTo>
                <a:lnTo>
                  <a:pt x="81060" y="48930"/>
                </a:lnTo>
                <a:lnTo>
                  <a:pt x="81050" y="48930"/>
                </a:lnTo>
                <a:lnTo>
                  <a:pt x="81050" y="48920"/>
                </a:lnTo>
                <a:lnTo>
                  <a:pt x="81060" y="48910"/>
                </a:lnTo>
                <a:lnTo>
                  <a:pt x="81060" y="48900"/>
                </a:lnTo>
                <a:lnTo>
                  <a:pt x="81050" y="48900"/>
                </a:lnTo>
                <a:lnTo>
                  <a:pt x="81040" y="48900"/>
                </a:lnTo>
                <a:lnTo>
                  <a:pt x="81040" y="48910"/>
                </a:lnTo>
                <a:lnTo>
                  <a:pt x="81030" y="48920"/>
                </a:lnTo>
                <a:lnTo>
                  <a:pt x="81030" y="48930"/>
                </a:lnTo>
                <a:lnTo>
                  <a:pt x="81020" y="48930"/>
                </a:lnTo>
                <a:lnTo>
                  <a:pt x="81020" y="48920"/>
                </a:lnTo>
                <a:lnTo>
                  <a:pt x="81020" y="48910"/>
                </a:lnTo>
                <a:lnTo>
                  <a:pt x="81020" y="48900"/>
                </a:lnTo>
                <a:lnTo>
                  <a:pt x="81010" y="48900"/>
                </a:lnTo>
                <a:lnTo>
                  <a:pt x="81000" y="48900"/>
                </a:lnTo>
                <a:lnTo>
                  <a:pt x="81000" y="48890"/>
                </a:lnTo>
                <a:lnTo>
                  <a:pt x="80990" y="48890"/>
                </a:lnTo>
                <a:lnTo>
                  <a:pt x="80990" y="48880"/>
                </a:lnTo>
                <a:lnTo>
                  <a:pt x="80990" y="48870"/>
                </a:lnTo>
                <a:lnTo>
                  <a:pt x="80990" y="48860"/>
                </a:lnTo>
                <a:lnTo>
                  <a:pt x="80980" y="48860"/>
                </a:lnTo>
                <a:lnTo>
                  <a:pt x="80970" y="48870"/>
                </a:lnTo>
                <a:lnTo>
                  <a:pt x="80960" y="48870"/>
                </a:lnTo>
                <a:lnTo>
                  <a:pt x="80960" y="48860"/>
                </a:lnTo>
                <a:lnTo>
                  <a:pt x="80960" y="48850"/>
                </a:lnTo>
                <a:lnTo>
                  <a:pt x="80970" y="48850"/>
                </a:lnTo>
                <a:lnTo>
                  <a:pt x="80970" y="48840"/>
                </a:lnTo>
                <a:lnTo>
                  <a:pt x="80970" y="48830"/>
                </a:lnTo>
                <a:lnTo>
                  <a:pt x="80960" y="48820"/>
                </a:lnTo>
                <a:lnTo>
                  <a:pt x="80960" y="48810"/>
                </a:lnTo>
                <a:lnTo>
                  <a:pt x="80960" y="48800"/>
                </a:lnTo>
                <a:lnTo>
                  <a:pt x="80970" y="48800"/>
                </a:lnTo>
                <a:lnTo>
                  <a:pt x="80980" y="48800"/>
                </a:lnTo>
                <a:lnTo>
                  <a:pt x="80980" y="48790"/>
                </a:lnTo>
                <a:lnTo>
                  <a:pt x="80970" y="48790"/>
                </a:lnTo>
                <a:lnTo>
                  <a:pt x="80960" y="48790"/>
                </a:lnTo>
                <a:lnTo>
                  <a:pt x="80960" y="48780"/>
                </a:lnTo>
                <a:lnTo>
                  <a:pt x="80950" y="48780"/>
                </a:lnTo>
                <a:lnTo>
                  <a:pt x="80950" y="48770"/>
                </a:lnTo>
                <a:lnTo>
                  <a:pt x="80950" y="48760"/>
                </a:lnTo>
                <a:lnTo>
                  <a:pt x="80960" y="48760"/>
                </a:lnTo>
                <a:lnTo>
                  <a:pt x="80970" y="48760"/>
                </a:lnTo>
                <a:lnTo>
                  <a:pt x="80970" y="48750"/>
                </a:lnTo>
                <a:lnTo>
                  <a:pt x="80960" y="48750"/>
                </a:lnTo>
                <a:lnTo>
                  <a:pt x="80960" y="48740"/>
                </a:lnTo>
                <a:lnTo>
                  <a:pt x="80970" y="48740"/>
                </a:lnTo>
                <a:lnTo>
                  <a:pt x="80980" y="48740"/>
                </a:lnTo>
                <a:lnTo>
                  <a:pt x="80970" y="48740"/>
                </a:lnTo>
                <a:lnTo>
                  <a:pt x="80970" y="48730"/>
                </a:lnTo>
                <a:lnTo>
                  <a:pt x="80950" y="48720"/>
                </a:lnTo>
                <a:lnTo>
                  <a:pt x="80940" y="48710"/>
                </a:lnTo>
                <a:lnTo>
                  <a:pt x="80940" y="48700"/>
                </a:lnTo>
                <a:lnTo>
                  <a:pt x="80930" y="48700"/>
                </a:lnTo>
                <a:lnTo>
                  <a:pt x="80930" y="48690"/>
                </a:lnTo>
                <a:lnTo>
                  <a:pt x="80930" y="48680"/>
                </a:lnTo>
                <a:lnTo>
                  <a:pt x="80920" y="48680"/>
                </a:lnTo>
                <a:lnTo>
                  <a:pt x="80900" y="48680"/>
                </a:lnTo>
                <a:lnTo>
                  <a:pt x="80890" y="48670"/>
                </a:lnTo>
                <a:lnTo>
                  <a:pt x="80890" y="48660"/>
                </a:lnTo>
                <a:lnTo>
                  <a:pt x="80890" y="48650"/>
                </a:lnTo>
                <a:lnTo>
                  <a:pt x="80880" y="48640"/>
                </a:lnTo>
                <a:lnTo>
                  <a:pt x="80880" y="48650"/>
                </a:lnTo>
                <a:lnTo>
                  <a:pt x="80870" y="48650"/>
                </a:lnTo>
                <a:lnTo>
                  <a:pt x="80860" y="48640"/>
                </a:lnTo>
                <a:lnTo>
                  <a:pt x="80850" y="48650"/>
                </a:lnTo>
                <a:lnTo>
                  <a:pt x="80830" y="48650"/>
                </a:lnTo>
                <a:lnTo>
                  <a:pt x="80820" y="48640"/>
                </a:lnTo>
                <a:lnTo>
                  <a:pt x="80820" y="48630"/>
                </a:lnTo>
                <a:lnTo>
                  <a:pt x="80830" y="48630"/>
                </a:lnTo>
                <a:lnTo>
                  <a:pt x="80830" y="48610"/>
                </a:lnTo>
                <a:lnTo>
                  <a:pt x="80820" y="48610"/>
                </a:lnTo>
                <a:lnTo>
                  <a:pt x="80810" y="48600"/>
                </a:lnTo>
                <a:lnTo>
                  <a:pt x="80810" y="48590"/>
                </a:lnTo>
                <a:lnTo>
                  <a:pt x="80800" y="48580"/>
                </a:lnTo>
                <a:lnTo>
                  <a:pt x="80800" y="48550"/>
                </a:lnTo>
                <a:lnTo>
                  <a:pt x="80800" y="48540"/>
                </a:lnTo>
                <a:lnTo>
                  <a:pt x="80790" y="48530"/>
                </a:lnTo>
                <a:lnTo>
                  <a:pt x="80790" y="48520"/>
                </a:lnTo>
                <a:lnTo>
                  <a:pt x="80770" y="48510"/>
                </a:lnTo>
                <a:lnTo>
                  <a:pt x="80770" y="48500"/>
                </a:lnTo>
                <a:lnTo>
                  <a:pt x="80770" y="48480"/>
                </a:lnTo>
                <a:lnTo>
                  <a:pt x="80770" y="48470"/>
                </a:lnTo>
                <a:lnTo>
                  <a:pt x="80770" y="48460"/>
                </a:lnTo>
                <a:lnTo>
                  <a:pt x="80780" y="48440"/>
                </a:lnTo>
                <a:lnTo>
                  <a:pt x="80800" y="48340"/>
                </a:lnTo>
                <a:lnTo>
                  <a:pt x="80810" y="48300"/>
                </a:lnTo>
                <a:lnTo>
                  <a:pt x="80810" y="48210"/>
                </a:lnTo>
                <a:lnTo>
                  <a:pt x="80820" y="48150"/>
                </a:lnTo>
                <a:lnTo>
                  <a:pt x="80820" y="48130"/>
                </a:lnTo>
                <a:lnTo>
                  <a:pt x="80820" y="48120"/>
                </a:lnTo>
                <a:lnTo>
                  <a:pt x="80820" y="48010"/>
                </a:lnTo>
                <a:lnTo>
                  <a:pt x="80820" y="47910"/>
                </a:lnTo>
                <a:lnTo>
                  <a:pt x="80820" y="47900"/>
                </a:lnTo>
                <a:lnTo>
                  <a:pt x="80820" y="47790"/>
                </a:lnTo>
                <a:lnTo>
                  <a:pt x="80810" y="47700"/>
                </a:lnTo>
                <a:lnTo>
                  <a:pt x="80810" y="47680"/>
                </a:lnTo>
                <a:lnTo>
                  <a:pt x="80810" y="47390"/>
                </a:lnTo>
                <a:lnTo>
                  <a:pt x="80810" y="47370"/>
                </a:lnTo>
                <a:lnTo>
                  <a:pt x="80810" y="47260"/>
                </a:lnTo>
                <a:lnTo>
                  <a:pt x="80810" y="47160"/>
                </a:lnTo>
                <a:lnTo>
                  <a:pt x="80810" y="47100"/>
                </a:lnTo>
                <a:lnTo>
                  <a:pt x="80980" y="47100"/>
                </a:lnTo>
                <a:lnTo>
                  <a:pt x="81030" y="47100"/>
                </a:lnTo>
                <a:lnTo>
                  <a:pt x="81070" y="47100"/>
                </a:lnTo>
                <a:lnTo>
                  <a:pt x="81130" y="47100"/>
                </a:lnTo>
                <a:lnTo>
                  <a:pt x="81150" y="47100"/>
                </a:lnTo>
                <a:lnTo>
                  <a:pt x="81160" y="47100"/>
                </a:lnTo>
                <a:lnTo>
                  <a:pt x="81190" y="47100"/>
                </a:lnTo>
                <a:lnTo>
                  <a:pt x="81230" y="47110"/>
                </a:lnTo>
                <a:lnTo>
                  <a:pt x="81240" y="47110"/>
                </a:lnTo>
                <a:lnTo>
                  <a:pt x="81260" y="47100"/>
                </a:lnTo>
                <a:lnTo>
                  <a:pt x="81270" y="47100"/>
                </a:lnTo>
                <a:lnTo>
                  <a:pt x="81280" y="47100"/>
                </a:lnTo>
                <a:lnTo>
                  <a:pt x="81290" y="47100"/>
                </a:lnTo>
                <a:lnTo>
                  <a:pt x="81300" y="47100"/>
                </a:lnTo>
                <a:lnTo>
                  <a:pt x="81310" y="47110"/>
                </a:lnTo>
                <a:lnTo>
                  <a:pt x="81310" y="47120"/>
                </a:lnTo>
                <a:lnTo>
                  <a:pt x="81320" y="47120"/>
                </a:lnTo>
                <a:lnTo>
                  <a:pt x="81310" y="47130"/>
                </a:lnTo>
                <a:lnTo>
                  <a:pt x="81320" y="47130"/>
                </a:lnTo>
                <a:lnTo>
                  <a:pt x="81320" y="47140"/>
                </a:lnTo>
                <a:lnTo>
                  <a:pt x="81330" y="47140"/>
                </a:lnTo>
                <a:lnTo>
                  <a:pt x="81340" y="47140"/>
                </a:lnTo>
                <a:lnTo>
                  <a:pt x="81330" y="47140"/>
                </a:lnTo>
                <a:lnTo>
                  <a:pt x="81330" y="47150"/>
                </a:lnTo>
                <a:lnTo>
                  <a:pt x="81340" y="47150"/>
                </a:lnTo>
                <a:lnTo>
                  <a:pt x="81350" y="47150"/>
                </a:lnTo>
                <a:lnTo>
                  <a:pt x="81360" y="47140"/>
                </a:lnTo>
                <a:lnTo>
                  <a:pt x="81370" y="47140"/>
                </a:lnTo>
                <a:lnTo>
                  <a:pt x="81380" y="47140"/>
                </a:lnTo>
                <a:lnTo>
                  <a:pt x="81380" y="47150"/>
                </a:lnTo>
                <a:lnTo>
                  <a:pt x="81390" y="47150"/>
                </a:lnTo>
                <a:lnTo>
                  <a:pt x="81400" y="47150"/>
                </a:lnTo>
                <a:lnTo>
                  <a:pt x="81410" y="47150"/>
                </a:lnTo>
                <a:lnTo>
                  <a:pt x="81420" y="47150"/>
                </a:lnTo>
                <a:lnTo>
                  <a:pt x="81420" y="47160"/>
                </a:lnTo>
                <a:lnTo>
                  <a:pt x="81410" y="47160"/>
                </a:lnTo>
                <a:lnTo>
                  <a:pt x="81420" y="47160"/>
                </a:lnTo>
                <a:lnTo>
                  <a:pt x="81420" y="47170"/>
                </a:lnTo>
                <a:lnTo>
                  <a:pt x="81420" y="47180"/>
                </a:lnTo>
                <a:lnTo>
                  <a:pt x="81430" y="47180"/>
                </a:lnTo>
                <a:lnTo>
                  <a:pt x="81430" y="47190"/>
                </a:lnTo>
                <a:lnTo>
                  <a:pt x="81430" y="47200"/>
                </a:lnTo>
                <a:lnTo>
                  <a:pt x="81430" y="47210"/>
                </a:lnTo>
                <a:lnTo>
                  <a:pt x="81440" y="47220"/>
                </a:lnTo>
                <a:lnTo>
                  <a:pt x="81450" y="47240"/>
                </a:lnTo>
                <a:lnTo>
                  <a:pt x="81450" y="47250"/>
                </a:lnTo>
                <a:lnTo>
                  <a:pt x="81460" y="47260"/>
                </a:lnTo>
                <a:lnTo>
                  <a:pt x="81470" y="47270"/>
                </a:lnTo>
                <a:lnTo>
                  <a:pt x="81480" y="47280"/>
                </a:lnTo>
                <a:lnTo>
                  <a:pt x="81480" y="47290"/>
                </a:lnTo>
                <a:lnTo>
                  <a:pt x="81490" y="47290"/>
                </a:lnTo>
                <a:lnTo>
                  <a:pt x="81490" y="47300"/>
                </a:lnTo>
                <a:lnTo>
                  <a:pt x="81480" y="47300"/>
                </a:lnTo>
                <a:lnTo>
                  <a:pt x="81480" y="47310"/>
                </a:lnTo>
                <a:lnTo>
                  <a:pt x="81480" y="47320"/>
                </a:lnTo>
                <a:lnTo>
                  <a:pt x="81480" y="47330"/>
                </a:lnTo>
                <a:lnTo>
                  <a:pt x="81480" y="47340"/>
                </a:lnTo>
                <a:lnTo>
                  <a:pt x="81490" y="47330"/>
                </a:lnTo>
                <a:lnTo>
                  <a:pt x="81490" y="47340"/>
                </a:lnTo>
                <a:lnTo>
                  <a:pt x="81500" y="47340"/>
                </a:lnTo>
                <a:lnTo>
                  <a:pt x="81510" y="47340"/>
                </a:lnTo>
                <a:lnTo>
                  <a:pt x="81510" y="47330"/>
                </a:lnTo>
                <a:lnTo>
                  <a:pt x="81520" y="47330"/>
                </a:lnTo>
                <a:lnTo>
                  <a:pt x="81520" y="47340"/>
                </a:lnTo>
                <a:lnTo>
                  <a:pt x="81530" y="47340"/>
                </a:lnTo>
                <a:lnTo>
                  <a:pt x="81540" y="47340"/>
                </a:lnTo>
                <a:lnTo>
                  <a:pt x="81560" y="47340"/>
                </a:lnTo>
                <a:lnTo>
                  <a:pt x="81570" y="47340"/>
                </a:lnTo>
                <a:lnTo>
                  <a:pt x="81580" y="47340"/>
                </a:lnTo>
                <a:lnTo>
                  <a:pt x="81590" y="47340"/>
                </a:lnTo>
                <a:lnTo>
                  <a:pt x="81600" y="47340"/>
                </a:lnTo>
                <a:lnTo>
                  <a:pt x="81600" y="47330"/>
                </a:lnTo>
                <a:lnTo>
                  <a:pt x="81620" y="47330"/>
                </a:lnTo>
                <a:lnTo>
                  <a:pt x="81630" y="47320"/>
                </a:lnTo>
                <a:lnTo>
                  <a:pt x="81630" y="47330"/>
                </a:lnTo>
                <a:lnTo>
                  <a:pt x="81640" y="47330"/>
                </a:lnTo>
                <a:lnTo>
                  <a:pt x="81640" y="47340"/>
                </a:lnTo>
                <a:lnTo>
                  <a:pt x="81650" y="47340"/>
                </a:lnTo>
                <a:lnTo>
                  <a:pt x="81650" y="47330"/>
                </a:lnTo>
                <a:lnTo>
                  <a:pt x="81660" y="47330"/>
                </a:lnTo>
                <a:lnTo>
                  <a:pt x="81660" y="47340"/>
                </a:lnTo>
                <a:lnTo>
                  <a:pt x="81670" y="47340"/>
                </a:lnTo>
                <a:lnTo>
                  <a:pt x="81680" y="47330"/>
                </a:lnTo>
                <a:lnTo>
                  <a:pt x="81690" y="47320"/>
                </a:lnTo>
                <a:lnTo>
                  <a:pt x="81700" y="47320"/>
                </a:lnTo>
                <a:lnTo>
                  <a:pt x="81710" y="47310"/>
                </a:lnTo>
                <a:lnTo>
                  <a:pt x="81720" y="47310"/>
                </a:lnTo>
                <a:lnTo>
                  <a:pt x="81730" y="47300"/>
                </a:lnTo>
                <a:lnTo>
                  <a:pt x="81740" y="47300"/>
                </a:lnTo>
                <a:lnTo>
                  <a:pt x="81750" y="47300"/>
                </a:lnTo>
                <a:lnTo>
                  <a:pt x="81760" y="47300"/>
                </a:lnTo>
                <a:lnTo>
                  <a:pt x="81770" y="47290"/>
                </a:lnTo>
                <a:lnTo>
                  <a:pt x="81780" y="47300"/>
                </a:lnTo>
                <a:lnTo>
                  <a:pt x="81780" y="47290"/>
                </a:lnTo>
                <a:lnTo>
                  <a:pt x="81790" y="47290"/>
                </a:lnTo>
                <a:lnTo>
                  <a:pt x="81790" y="47280"/>
                </a:lnTo>
                <a:lnTo>
                  <a:pt x="81820" y="47270"/>
                </a:lnTo>
                <a:lnTo>
                  <a:pt x="81830" y="47270"/>
                </a:lnTo>
                <a:lnTo>
                  <a:pt x="81850" y="47250"/>
                </a:lnTo>
                <a:lnTo>
                  <a:pt x="81860" y="47250"/>
                </a:lnTo>
                <a:lnTo>
                  <a:pt x="81870" y="47250"/>
                </a:lnTo>
                <a:lnTo>
                  <a:pt x="81880" y="47250"/>
                </a:lnTo>
                <a:lnTo>
                  <a:pt x="81890" y="47240"/>
                </a:lnTo>
                <a:lnTo>
                  <a:pt x="81900" y="47230"/>
                </a:lnTo>
                <a:lnTo>
                  <a:pt x="81920" y="47210"/>
                </a:lnTo>
                <a:lnTo>
                  <a:pt x="81930" y="47220"/>
                </a:lnTo>
                <a:lnTo>
                  <a:pt x="81940" y="47220"/>
                </a:lnTo>
                <a:lnTo>
                  <a:pt x="81950" y="47220"/>
                </a:lnTo>
                <a:lnTo>
                  <a:pt x="81960" y="47220"/>
                </a:lnTo>
                <a:lnTo>
                  <a:pt x="81960" y="47230"/>
                </a:lnTo>
                <a:lnTo>
                  <a:pt x="81970" y="47230"/>
                </a:lnTo>
                <a:lnTo>
                  <a:pt x="81980" y="47230"/>
                </a:lnTo>
                <a:lnTo>
                  <a:pt x="81990" y="47230"/>
                </a:lnTo>
                <a:lnTo>
                  <a:pt x="82000" y="47240"/>
                </a:lnTo>
                <a:lnTo>
                  <a:pt x="82010" y="47240"/>
                </a:lnTo>
                <a:lnTo>
                  <a:pt x="82020" y="47240"/>
                </a:lnTo>
                <a:lnTo>
                  <a:pt x="82030" y="47230"/>
                </a:lnTo>
                <a:lnTo>
                  <a:pt x="82040" y="47230"/>
                </a:lnTo>
                <a:lnTo>
                  <a:pt x="82040" y="47220"/>
                </a:lnTo>
                <a:lnTo>
                  <a:pt x="82050" y="47220"/>
                </a:lnTo>
                <a:lnTo>
                  <a:pt x="82050" y="47230"/>
                </a:lnTo>
                <a:lnTo>
                  <a:pt x="82060" y="47230"/>
                </a:lnTo>
                <a:lnTo>
                  <a:pt x="82070" y="47230"/>
                </a:lnTo>
                <a:lnTo>
                  <a:pt x="82070" y="47220"/>
                </a:lnTo>
                <a:lnTo>
                  <a:pt x="82070" y="47230"/>
                </a:lnTo>
                <a:lnTo>
                  <a:pt x="82080" y="47230"/>
                </a:lnTo>
                <a:lnTo>
                  <a:pt x="82090" y="47230"/>
                </a:lnTo>
                <a:lnTo>
                  <a:pt x="82100" y="47230"/>
                </a:lnTo>
                <a:lnTo>
                  <a:pt x="82110" y="47230"/>
                </a:lnTo>
                <a:lnTo>
                  <a:pt x="82120" y="47230"/>
                </a:lnTo>
                <a:lnTo>
                  <a:pt x="82130" y="47230"/>
                </a:lnTo>
                <a:lnTo>
                  <a:pt x="82130" y="47240"/>
                </a:lnTo>
                <a:lnTo>
                  <a:pt x="82140" y="47240"/>
                </a:lnTo>
                <a:lnTo>
                  <a:pt x="82150" y="47240"/>
                </a:lnTo>
                <a:lnTo>
                  <a:pt x="82160" y="47240"/>
                </a:lnTo>
                <a:lnTo>
                  <a:pt x="82170" y="47240"/>
                </a:lnTo>
                <a:lnTo>
                  <a:pt x="82180" y="47240"/>
                </a:lnTo>
                <a:lnTo>
                  <a:pt x="82180" y="47250"/>
                </a:lnTo>
                <a:lnTo>
                  <a:pt x="82190" y="47250"/>
                </a:lnTo>
                <a:lnTo>
                  <a:pt x="82190" y="47240"/>
                </a:lnTo>
                <a:lnTo>
                  <a:pt x="82190" y="47250"/>
                </a:lnTo>
                <a:lnTo>
                  <a:pt x="82200" y="47250"/>
                </a:lnTo>
                <a:lnTo>
                  <a:pt x="82200" y="47240"/>
                </a:lnTo>
                <a:lnTo>
                  <a:pt x="82210" y="47240"/>
                </a:lnTo>
                <a:lnTo>
                  <a:pt x="82220" y="47250"/>
                </a:lnTo>
                <a:lnTo>
                  <a:pt x="82230" y="47250"/>
                </a:lnTo>
                <a:lnTo>
                  <a:pt x="82240" y="47240"/>
                </a:lnTo>
                <a:lnTo>
                  <a:pt x="82250" y="47250"/>
                </a:lnTo>
                <a:lnTo>
                  <a:pt x="82260" y="47250"/>
                </a:lnTo>
                <a:lnTo>
                  <a:pt x="82270" y="47250"/>
                </a:lnTo>
                <a:lnTo>
                  <a:pt x="82270" y="47260"/>
                </a:lnTo>
                <a:lnTo>
                  <a:pt x="82280" y="47260"/>
                </a:lnTo>
                <a:lnTo>
                  <a:pt x="82290" y="47260"/>
                </a:lnTo>
                <a:lnTo>
                  <a:pt x="82300" y="47250"/>
                </a:lnTo>
                <a:lnTo>
                  <a:pt x="82320" y="47250"/>
                </a:lnTo>
                <a:lnTo>
                  <a:pt x="82330" y="47260"/>
                </a:lnTo>
                <a:lnTo>
                  <a:pt x="82340" y="47260"/>
                </a:lnTo>
                <a:lnTo>
                  <a:pt x="82340" y="47270"/>
                </a:lnTo>
                <a:lnTo>
                  <a:pt x="82350" y="47270"/>
                </a:lnTo>
                <a:lnTo>
                  <a:pt x="82360" y="47270"/>
                </a:lnTo>
                <a:lnTo>
                  <a:pt x="82370" y="47270"/>
                </a:lnTo>
                <a:lnTo>
                  <a:pt x="82380" y="47270"/>
                </a:lnTo>
                <a:lnTo>
                  <a:pt x="82380" y="47260"/>
                </a:lnTo>
                <a:lnTo>
                  <a:pt x="82390" y="47250"/>
                </a:lnTo>
                <a:lnTo>
                  <a:pt x="82400" y="47240"/>
                </a:lnTo>
                <a:lnTo>
                  <a:pt x="82400" y="47230"/>
                </a:lnTo>
                <a:lnTo>
                  <a:pt x="82410" y="47230"/>
                </a:lnTo>
                <a:lnTo>
                  <a:pt x="82420" y="47220"/>
                </a:lnTo>
                <a:lnTo>
                  <a:pt x="82430" y="47210"/>
                </a:lnTo>
                <a:lnTo>
                  <a:pt x="82450" y="47200"/>
                </a:lnTo>
                <a:lnTo>
                  <a:pt x="82470" y="47200"/>
                </a:lnTo>
                <a:lnTo>
                  <a:pt x="82490" y="47180"/>
                </a:lnTo>
                <a:lnTo>
                  <a:pt x="82500" y="47180"/>
                </a:lnTo>
                <a:lnTo>
                  <a:pt x="82510" y="47170"/>
                </a:lnTo>
                <a:lnTo>
                  <a:pt x="82510" y="47160"/>
                </a:lnTo>
                <a:lnTo>
                  <a:pt x="82520" y="47150"/>
                </a:lnTo>
                <a:lnTo>
                  <a:pt x="82530" y="47160"/>
                </a:lnTo>
                <a:lnTo>
                  <a:pt x="82540" y="47160"/>
                </a:lnTo>
                <a:lnTo>
                  <a:pt x="82550" y="47160"/>
                </a:lnTo>
                <a:lnTo>
                  <a:pt x="82560" y="47160"/>
                </a:lnTo>
                <a:lnTo>
                  <a:pt x="82560" y="47150"/>
                </a:lnTo>
                <a:lnTo>
                  <a:pt x="82560" y="47140"/>
                </a:lnTo>
                <a:lnTo>
                  <a:pt x="82570" y="47130"/>
                </a:lnTo>
                <a:lnTo>
                  <a:pt x="82590" y="47110"/>
                </a:lnTo>
                <a:lnTo>
                  <a:pt x="82600" y="47100"/>
                </a:lnTo>
                <a:lnTo>
                  <a:pt x="82610" y="47090"/>
                </a:lnTo>
                <a:lnTo>
                  <a:pt x="82620" y="47090"/>
                </a:lnTo>
                <a:lnTo>
                  <a:pt x="82620" y="47080"/>
                </a:lnTo>
                <a:lnTo>
                  <a:pt x="82620" y="47060"/>
                </a:lnTo>
                <a:lnTo>
                  <a:pt x="82620" y="47040"/>
                </a:lnTo>
                <a:lnTo>
                  <a:pt x="82610" y="47040"/>
                </a:lnTo>
                <a:lnTo>
                  <a:pt x="82600" y="47030"/>
                </a:lnTo>
                <a:lnTo>
                  <a:pt x="82610" y="47030"/>
                </a:lnTo>
                <a:lnTo>
                  <a:pt x="82610" y="47020"/>
                </a:lnTo>
                <a:lnTo>
                  <a:pt x="82620" y="47020"/>
                </a:lnTo>
                <a:lnTo>
                  <a:pt x="82630" y="47030"/>
                </a:lnTo>
                <a:lnTo>
                  <a:pt x="82640" y="47020"/>
                </a:lnTo>
                <a:lnTo>
                  <a:pt x="82650" y="47020"/>
                </a:lnTo>
                <a:lnTo>
                  <a:pt x="82660" y="47010"/>
                </a:lnTo>
                <a:lnTo>
                  <a:pt x="82660" y="47020"/>
                </a:lnTo>
                <a:lnTo>
                  <a:pt x="82670" y="47020"/>
                </a:lnTo>
                <a:lnTo>
                  <a:pt x="82670" y="47010"/>
                </a:lnTo>
                <a:lnTo>
                  <a:pt x="82680" y="47010"/>
                </a:lnTo>
                <a:lnTo>
                  <a:pt x="82690" y="47000"/>
                </a:lnTo>
                <a:lnTo>
                  <a:pt x="82690" y="47010"/>
                </a:lnTo>
                <a:lnTo>
                  <a:pt x="82700" y="47010"/>
                </a:lnTo>
                <a:lnTo>
                  <a:pt x="82710" y="47010"/>
                </a:lnTo>
                <a:lnTo>
                  <a:pt x="82730" y="47030"/>
                </a:lnTo>
                <a:lnTo>
                  <a:pt x="82740" y="47040"/>
                </a:lnTo>
                <a:lnTo>
                  <a:pt x="82750" y="47030"/>
                </a:lnTo>
                <a:lnTo>
                  <a:pt x="82760" y="47040"/>
                </a:lnTo>
                <a:lnTo>
                  <a:pt x="82760" y="47050"/>
                </a:lnTo>
                <a:lnTo>
                  <a:pt x="82770" y="47050"/>
                </a:lnTo>
                <a:lnTo>
                  <a:pt x="82780" y="47050"/>
                </a:lnTo>
                <a:lnTo>
                  <a:pt x="82790" y="47050"/>
                </a:lnTo>
                <a:lnTo>
                  <a:pt x="82790" y="47060"/>
                </a:lnTo>
                <a:lnTo>
                  <a:pt x="82800" y="47060"/>
                </a:lnTo>
                <a:lnTo>
                  <a:pt x="82810" y="47060"/>
                </a:lnTo>
                <a:lnTo>
                  <a:pt x="82820" y="47070"/>
                </a:lnTo>
                <a:lnTo>
                  <a:pt x="82830" y="47070"/>
                </a:lnTo>
                <a:lnTo>
                  <a:pt x="82840" y="47080"/>
                </a:lnTo>
                <a:lnTo>
                  <a:pt x="82850" y="47080"/>
                </a:lnTo>
                <a:lnTo>
                  <a:pt x="82850" y="47090"/>
                </a:lnTo>
                <a:lnTo>
                  <a:pt x="82860" y="47090"/>
                </a:lnTo>
                <a:lnTo>
                  <a:pt x="82860" y="47100"/>
                </a:lnTo>
                <a:lnTo>
                  <a:pt x="82870" y="47100"/>
                </a:lnTo>
                <a:lnTo>
                  <a:pt x="82870" y="47110"/>
                </a:lnTo>
                <a:lnTo>
                  <a:pt x="82880" y="47110"/>
                </a:lnTo>
                <a:lnTo>
                  <a:pt x="82880" y="47120"/>
                </a:lnTo>
                <a:lnTo>
                  <a:pt x="82890" y="47120"/>
                </a:lnTo>
                <a:lnTo>
                  <a:pt x="82880" y="47130"/>
                </a:lnTo>
                <a:lnTo>
                  <a:pt x="82890" y="47130"/>
                </a:lnTo>
                <a:lnTo>
                  <a:pt x="82900" y="47130"/>
                </a:lnTo>
                <a:lnTo>
                  <a:pt x="82910" y="47140"/>
                </a:lnTo>
                <a:lnTo>
                  <a:pt x="82910" y="47150"/>
                </a:lnTo>
                <a:lnTo>
                  <a:pt x="82920" y="47150"/>
                </a:lnTo>
                <a:lnTo>
                  <a:pt x="82930" y="47150"/>
                </a:lnTo>
                <a:lnTo>
                  <a:pt x="82930" y="47140"/>
                </a:lnTo>
                <a:lnTo>
                  <a:pt x="82940" y="47140"/>
                </a:lnTo>
                <a:lnTo>
                  <a:pt x="82950" y="47140"/>
                </a:lnTo>
                <a:lnTo>
                  <a:pt x="82950" y="47130"/>
                </a:lnTo>
                <a:lnTo>
                  <a:pt x="82940" y="47130"/>
                </a:lnTo>
                <a:lnTo>
                  <a:pt x="82950" y="47120"/>
                </a:lnTo>
                <a:lnTo>
                  <a:pt x="82950" y="47130"/>
                </a:lnTo>
                <a:lnTo>
                  <a:pt x="82960" y="47120"/>
                </a:lnTo>
                <a:lnTo>
                  <a:pt x="82970" y="47120"/>
                </a:lnTo>
                <a:lnTo>
                  <a:pt x="82990" y="47110"/>
                </a:lnTo>
                <a:lnTo>
                  <a:pt x="82990" y="47100"/>
                </a:lnTo>
                <a:lnTo>
                  <a:pt x="83000" y="47090"/>
                </a:lnTo>
                <a:lnTo>
                  <a:pt x="83010" y="47090"/>
                </a:lnTo>
                <a:lnTo>
                  <a:pt x="83020" y="47090"/>
                </a:lnTo>
                <a:lnTo>
                  <a:pt x="83030" y="47090"/>
                </a:lnTo>
                <a:lnTo>
                  <a:pt x="83030" y="47100"/>
                </a:lnTo>
                <a:lnTo>
                  <a:pt x="83030" y="47090"/>
                </a:lnTo>
                <a:lnTo>
                  <a:pt x="83040" y="47090"/>
                </a:lnTo>
                <a:lnTo>
                  <a:pt x="83040" y="47080"/>
                </a:lnTo>
                <a:lnTo>
                  <a:pt x="83050" y="47080"/>
                </a:lnTo>
                <a:lnTo>
                  <a:pt x="83060" y="47080"/>
                </a:lnTo>
                <a:lnTo>
                  <a:pt x="83050" y="47080"/>
                </a:lnTo>
                <a:lnTo>
                  <a:pt x="83050" y="47070"/>
                </a:lnTo>
                <a:lnTo>
                  <a:pt x="83060" y="47070"/>
                </a:lnTo>
                <a:lnTo>
                  <a:pt x="83070" y="47070"/>
                </a:lnTo>
                <a:lnTo>
                  <a:pt x="83070" y="47080"/>
                </a:lnTo>
                <a:lnTo>
                  <a:pt x="83070" y="47090"/>
                </a:lnTo>
                <a:lnTo>
                  <a:pt x="83080" y="47090"/>
                </a:lnTo>
                <a:lnTo>
                  <a:pt x="83080" y="47080"/>
                </a:lnTo>
                <a:lnTo>
                  <a:pt x="83090" y="47090"/>
                </a:lnTo>
                <a:lnTo>
                  <a:pt x="83100" y="47090"/>
                </a:lnTo>
                <a:lnTo>
                  <a:pt x="83110" y="47090"/>
                </a:lnTo>
                <a:lnTo>
                  <a:pt x="83120" y="47090"/>
                </a:lnTo>
                <a:lnTo>
                  <a:pt x="83120" y="47080"/>
                </a:lnTo>
                <a:lnTo>
                  <a:pt x="83130" y="47080"/>
                </a:lnTo>
                <a:lnTo>
                  <a:pt x="83140" y="47080"/>
                </a:lnTo>
                <a:lnTo>
                  <a:pt x="83150" y="47080"/>
                </a:lnTo>
                <a:lnTo>
                  <a:pt x="83160" y="47080"/>
                </a:lnTo>
                <a:lnTo>
                  <a:pt x="83170" y="47080"/>
                </a:lnTo>
                <a:lnTo>
                  <a:pt x="83180" y="47080"/>
                </a:lnTo>
                <a:lnTo>
                  <a:pt x="83170" y="47090"/>
                </a:lnTo>
                <a:lnTo>
                  <a:pt x="83180" y="47090"/>
                </a:lnTo>
                <a:lnTo>
                  <a:pt x="83190" y="47090"/>
                </a:lnTo>
                <a:lnTo>
                  <a:pt x="83190" y="47080"/>
                </a:lnTo>
                <a:lnTo>
                  <a:pt x="83200" y="47070"/>
                </a:lnTo>
                <a:lnTo>
                  <a:pt x="83210" y="47070"/>
                </a:lnTo>
                <a:lnTo>
                  <a:pt x="83220" y="47080"/>
                </a:lnTo>
                <a:lnTo>
                  <a:pt x="83220" y="47070"/>
                </a:lnTo>
                <a:lnTo>
                  <a:pt x="83230" y="47060"/>
                </a:lnTo>
                <a:lnTo>
                  <a:pt x="83230" y="47070"/>
                </a:lnTo>
                <a:lnTo>
                  <a:pt x="83240" y="47070"/>
                </a:lnTo>
                <a:lnTo>
                  <a:pt x="83240" y="47060"/>
                </a:lnTo>
                <a:lnTo>
                  <a:pt x="83240" y="47070"/>
                </a:lnTo>
                <a:lnTo>
                  <a:pt x="83250" y="47070"/>
                </a:lnTo>
                <a:lnTo>
                  <a:pt x="83260" y="47070"/>
                </a:lnTo>
                <a:lnTo>
                  <a:pt x="83260" y="47060"/>
                </a:lnTo>
                <a:lnTo>
                  <a:pt x="83260" y="47070"/>
                </a:lnTo>
                <a:lnTo>
                  <a:pt x="83270" y="47060"/>
                </a:lnTo>
                <a:lnTo>
                  <a:pt x="83280" y="47060"/>
                </a:lnTo>
                <a:lnTo>
                  <a:pt x="83280" y="47050"/>
                </a:lnTo>
                <a:lnTo>
                  <a:pt x="83290" y="47050"/>
                </a:lnTo>
                <a:lnTo>
                  <a:pt x="83290" y="47060"/>
                </a:lnTo>
                <a:lnTo>
                  <a:pt x="83300" y="47060"/>
                </a:lnTo>
                <a:lnTo>
                  <a:pt x="83300" y="47050"/>
                </a:lnTo>
                <a:lnTo>
                  <a:pt x="83300" y="47040"/>
                </a:lnTo>
                <a:lnTo>
                  <a:pt x="83310" y="47050"/>
                </a:lnTo>
                <a:lnTo>
                  <a:pt x="83320" y="47050"/>
                </a:lnTo>
                <a:lnTo>
                  <a:pt x="83330" y="47050"/>
                </a:lnTo>
                <a:lnTo>
                  <a:pt x="83330" y="47060"/>
                </a:lnTo>
                <a:lnTo>
                  <a:pt x="83340" y="47060"/>
                </a:lnTo>
                <a:lnTo>
                  <a:pt x="83350" y="47060"/>
                </a:lnTo>
                <a:lnTo>
                  <a:pt x="83350" y="47050"/>
                </a:lnTo>
                <a:lnTo>
                  <a:pt x="83360" y="47060"/>
                </a:lnTo>
                <a:lnTo>
                  <a:pt x="83370" y="47050"/>
                </a:lnTo>
                <a:lnTo>
                  <a:pt x="83380" y="47050"/>
                </a:lnTo>
                <a:lnTo>
                  <a:pt x="83390" y="47050"/>
                </a:lnTo>
                <a:lnTo>
                  <a:pt x="83400" y="47050"/>
                </a:lnTo>
                <a:lnTo>
                  <a:pt x="83400" y="47060"/>
                </a:lnTo>
                <a:lnTo>
                  <a:pt x="83410" y="47060"/>
                </a:lnTo>
                <a:lnTo>
                  <a:pt x="83420" y="47060"/>
                </a:lnTo>
                <a:lnTo>
                  <a:pt x="83420" y="47050"/>
                </a:lnTo>
                <a:lnTo>
                  <a:pt x="83430" y="47050"/>
                </a:lnTo>
                <a:lnTo>
                  <a:pt x="83430" y="47060"/>
                </a:lnTo>
                <a:lnTo>
                  <a:pt x="83430" y="47070"/>
                </a:lnTo>
                <a:lnTo>
                  <a:pt x="83440" y="47060"/>
                </a:lnTo>
                <a:lnTo>
                  <a:pt x="83450" y="47060"/>
                </a:lnTo>
                <a:lnTo>
                  <a:pt x="83460" y="47060"/>
                </a:lnTo>
                <a:lnTo>
                  <a:pt x="83460" y="47070"/>
                </a:lnTo>
                <a:lnTo>
                  <a:pt x="83450" y="47070"/>
                </a:lnTo>
                <a:lnTo>
                  <a:pt x="83440" y="47080"/>
                </a:lnTo>
                <a:lnTo>
                  <a:pt x="83430" y="47080"/>
                </a:lnTo>
                <a:lnTo>
                  <a:pt x="83430" y="47090"/>
                </a:lnTo>
                <a:lnTo>
                  <a:pt x="83420" y="47090"/>
                </a:lnTo>
                <a:lnTo>
                  <a:pt x="83410" y="47110"/>
                </a:lnTo>
                <a:lnTo>
                  <a:pt x="83410" y="47130"/>
                </a:lnTo>
                <a:lnTo>
                  <a:pt x="83420" y="47150"/>
                </a:lnTo>
                <a:lnTo>
                  <a:pt x="83440" y="47170"/>
                </a:lnTo>
                <a:lnTo>
                  <a:pt x="83550" y="47270"/>
                </a:lnTo>
                <a:lnTo>
                  <a:pt x="83650" y="47370"/>
                </a:lnTo>
                <a:lnTo>
                  <a:pt x="83680" y="47390"/>
                </a:lnTo>
                <a:lnTo>
                  <a:pt x="83730" y="47430"/>
                </a:lnTo>
                <a:lnTo>
                  <a:pt x="83760" y="47470"/>
                </a:lnTo>
                <a:lnTo>
                  <a:pt x="83870" y="47560"/>
                </a:lnTo>
                <a:lnTo>
                  <a:pt x="83910" y="47600"/>
                </a:lnTo>
                <a:lnTo>
                  <a:pt x="83910" y="47610"/>
                </a:lnTo>
                <a:lnTo>
                  <a:pt x="83900" y="47610"/>
                </a:lnTo>
                <a:lnTo>
                  <a:pt x="83900" y="47620"/>
                </a:lnTo>
                <a:lnTo>
                  <a:pt x="83900" y="47630"/>
                </a:lnTo>
                <a:lnTo>
                  <a:pt x="83910" y="47640"/>
                </a:lnTo>
                <a:lnTo>
                  <a:pt x="83920" y="47640"/>
                </a:lnTo>
                <a:lnTo>
                  <a:pt x="83930" y="47640"/>
                </a:lnTo>
                <a:lnTo>
                  <a:pt x="83940" y="47640"/>
                </a:lnTo>
                <a:lnTo>
                  <a:pt x="83950" y="47640"/>
                </a:lnTo>
                <a:lnTo>
                  <a:pt x="83950" y="47650"/>
                </a:lnTo>
                <a:lnTo>
                  <a:pt x="83960" y="47650"/>
                </a:lnTo>
                <a:lnTo>
                  <a:pt x="83970" y="47650"/>
                </a:lnTo>
                <a:lnTo>
                  <a:pt x="83980" y="47650"/>
                </a:lnTo>
                <a:lnTo>
                  <a:pt x="83980" y="47660"/>
                </a:lnTo>
                <a:lnTo>
                  <a:pt x="83990" y="47660"/>
                </a:lnTo>
                <a:lnTo>
                  <a:pt x="84000" y="47660"/>
                </a:lnTo>
                <a:lnTo>
                  <a:pt x="84000" y="47670"/>
                </a:lnTo>
                <a:lnTo>
                  <a:pt x="84010" y="47680"/>
                </a:lnTo>
                <a:lnTo>
                  <a:pt x="84010" y="47690"/>
                </a:lnTo>
                <a:lnTo>
                  <a:pt x="84020" y="47690"/>
                </a:lnTo>
                <a:lnTo>
                  <a:pt x="84020" y="47700"/>
                </a:lnTo>
                <a:lnTo>
                  <a:pt x="84020" y="47690"/>
                </a:lnTo>
                <a:lnTo>
                  <a:pt x="84030" y="47690"/>
                </a:lnTo>
                <a:lnTo>
                  <a:pt x="84030" y="47700"/>
                </a:lnTo>
                <a:lnTo>
                  <a:pt x="84030" y="47710"/>
                </a:lnTo>
                <a:lnTo>
                  <a:pt x="84040" y="47710"/>
                </a:lnTo>
                <a:lnTo>
                  <a:pt x="84040" y="47720"/>
                </a:lnTo>
                <a:lnTo>
                  <a:pt x="84040" y="47730"/>
                </a:lnTo>
                <a:lnTo>
                  <a:pt x="84040" y="47740"/>
                </a:lnTo>
                <a:lnTo>
                  <a:pt x="84050" y="47740"/>
                </a:lnTo>
                <a:lnTo>
                  <a:pt x="84050" y="47750"/>
                </a:lnTo>
                <a:lnTo>
                  <a:pt x="84050" y="47760"/>
                </a:lnTo>
                <a:lnTo>
                  <a:pt x="84060" y="47760"/>
                </a:lnTo>
                <a:lnTo>
                  <a:pt x="84070" y="47770"/>
                </a:lnTo>
                <a:lnTo>
                  <a:pt x="84080" y="47780"/>
                </a:lnTo>
                <a:lnTo>
                  <a:pt x="84090" y="47780"/>
                </a:lnTo>
                <a:lnTo>
                  <a:pt x="84090" y="47790"/>
                </a:lnTo>
                <a:lnTo>
                  <a:pt x="84100" y="47790"/>
                </a:lnTo>
                <a:lnTo>
                  <a:pt x="84110" y="47800"/>
                </a:lnTo>
                <a:lnTo>
                  <a:pt x="84110" y="47810"/>
                </a:lnTo>
                <a:lnTo>
                  <a:pt x="84110" y="47820"/>
                </a:lnTo>
                <a:lnTo>
                  <a:pt x="84120" y="47820"/>
                </a:lnTo>
                <a:lnTo>
                  <a:pt x="84120" y="47830"/>
                </a:lnTo>
                <a:lnTo>
                  <a:pt x="84120" y="47840"/>
                </a:lnTo>
                <a:lnTo>
                  <a:pt x="84130" y="47840"/>
                </a:lnTo>
                <a:lnTo>
                  <a:pt x="84130" y="47850"/>
                </a:lnTo>
                <a:lnTo>
                  <a:pt x="84130" y="47860"/>
                </a:lnTo>
                <a:lnTo>
                  <a:pt x="84140" y="47860"/>
                </a:lnTo>
                <a:lnTo>
                  <a:pt x="84150" y="47860"/>
                </a:lnTo>
                <a:lnTo>
                  <a:pt x="84150" y="47870"/>
                </a:lnTo>
                <a:lnTo>
                  <a:pt x="84160" y="47870"/>
                </a:lnTo>
                <a:lnTo>
                  <a:pt x="84160" y="47880"/>
                </a:lnTo>
                <a:lnTo>
                  <a:pt x="84170" y="47870"/>
                </a:lnTo>
                <a:lnTo>
                  <a:pt x="84170" y="47880"/>
                </a:lnTo>
                <a:lnTo>
                  <a:pt x="84170" y="47890"/>
                </a:lnTo>
                <a:lnTo>
                  <a:pt x="84170" y="47880"/>
                </a:lnTo>
                <a:lnTo>
                  <a:pt x="84180" y="47880"/>
                </a:lnTo>
                <a:lnTo>
                  <a:pt x="84180" y="47890"/>
                </a:lnTo>
                <a:lnTo>
                  <a:pt x="84180" y="47900"/>
                </a:lnTo>
                <a:lnTo>
                  <a:pt x="84180" y="47910"/>
                </a:lnTo>
                <a:lnTo>
                  <a:pt x="84190" y="47910"/>
                </a:lnTo>
                <a:lnTo>
                  <a:pt x="84180" y="47920"/>
                </a:lnTo>
                <a:lnTo>
                  <a:pt x="84180" y="47930"/>
                </a:lnTo>
                <a:lnTo>
                  <a:pt x="84190" y="47930"/>
                </a:lnTo>
                <a:lnTo>
                  <a:pt x="84190" y="47940"/>
                </a:lnTo>
                <a:lnTo>
                  <a:pt x="84200" y="47940"/>
                </a:lnTo>
                <a:lnTo>
                  <a:pt x="84200" y="47950"/>
                </a:lnTo>
                <a:lnTo>
                  <a:pt x="84200" y="47940"/>
                </a:lnTo>
                <a:lnTo>
                  <a:pt x="84210" y="47940"/>
                </a:lnTo>
                <a:lnTo>
                  <a:pt x="84220" y="47940"/>
                </a:lnTo>
                <a:lnTo>
                  <a:pt x="84210" y="47950"/>
                </a:lnTo>
                <a:lnTo>
                  <a:pt x="84220" y="47950"/>
                </a:lnTo>
                <a:lnTo>
                  <a:pt x="84220" y="47960"/>
                </a:lnTo>
                <a:lnTo>
                  <a:pt x="84210" y="47960"/>
                </a:lnTo>
                <a:lnTo>
                  <a:pt x="84210" y="47970"/>
                </a:lnTo>
                <a:lnTo>
                  <a:pt x="84220" y="47970"/>
                </a:lnTo>
                <a:lnTo>
                  <a:pt x="84230" y="47980"/>
                </a:lnTo>
                <a:lnTo>
                  <a:pt x="84230" y="47990"/>
                </a:lnTo>
                <a:lnTo>
                  <a:pt x="84240" y="47990"/>
                </a:lnTo>
                <a:lnTo>
                  <a:pt x="84240" y="48000"/>
                </a:lnTo>
                <a:lnTo>
                  <a:pt x="84250" y="48000"/>
                </a:lnTo>
                <a:lnTo>
                  <a:pt x="84240" y="48000"/>
                </a:lnTo>
                <a:lnTo>
                  <a:pt x="84240" y="48010"/>
                </a:lnTo>
                <a:lnTo>
                  <a:pt x="84240" y="48020"/>
                </a:lnTo>
                <a:lnTo>
                  <a:pt x="84250" y="48020"/>
                </a:lnTo>
                <a:lnTo>
                  <a:pt x="84250" y="48030"/>
                </a:lnTo>
                <a:lnTo>
                  <a:pt x="84250" y="48040"/>
                </a:lnTo>
                <a:lnTo>
                  <a:pt x="84250" y="48030"/>
                </a:lnTo>
                <a:lnTo>
                  <a:pt x="84260" y="48030"/>
                </a:lnTo>
                <a:lnTo>
                  <a:pt x="84260" y="48040"/>
                </a:lnTo>
                <a:lnTo>
                  <a:pt x="84260" y="48050"/>
                </a:lnTo>
                <a:lnTo>
                  <a:pt x="84250" y="48050"/>
                </a:lnTo>
                <a:lnTo>
                  <a:pt x="84250" y="48060"/>
                </a:lnTo>
                <a:lnTo>
                  <a:pt x="84240" y="48060"/>
                </a:lnTo>
                <a:lnTo>
                  <a:pt x="84230" y="48060"/>
                </a:lnTo>
                <a:lnTo>
                  <a:pt x="84230" y="48070"/>
                </a:lnTo>
                <a:lnTo>
                  <a:pt x="84230" y="48080"/>
                </a:lnTo>
                <a:lnTo>
                  <a:pt x="84230" y="48090"/>
                </a:lnTo>
                <a:lnTo>
                  <a:pt x="84240" y="48090"/>
                </a:lnTo>
                <a:lnTo>
                  <a:pt x="84230" y="48090"/>
                </a:lnTo>
                <a:lnTo>
                  <a:pt x="84230" y="48100"/>
                </a:lnTo>
                <a:lnTo>
                  <a:pt x="84240" y="48100"/>
                </a:lnTo>
                <a:lnTo>
                  <a:pt x="84240" y="48110"/>
                </a:lnTo>
                <a:lnTo>
                  <a:pt x="84230" y="48110"/>
                </a:lnTo>
                <a:lnTo>
                  <a:pt x="84230" y="48120"/>
                </a:lnTo>
                <a:lnTo>
                  <a:pt x="84240" y="48120"/>
                </a:lnTo>
                <a:lnTo>
                  <a:pt x="84240" y="48130"/>
                </a:lnTo>
                <a:lnTo>
                  <a:pt x="84240" y="48140"/>
                </a:lnTo>
                <a:lnTo>
                  <a:pt x="84230" y="48140"/>
                </a:lnTo>
                <a:lnTo>
                  <a:pt x="84230" y="48150"/>
                </a:lnTo>
                <a:lnTo>
                  <a:pt x="84230" y="48160"/>
                </a:lnTo>
                <a:lnTo>
                  <a:pt x="84220" y="48160"/>
                </a:lnTo>
                <a:lnTo>
                  <a:pt x="84220" y="48170"/>
                </a:lnTo>
                <a:lnTo>
                  <a:pt x="84210" y="48170"/>
                </a:lnTo>
                <a:lnTo>
                  <a:pt x="84210" y="48160"/>
                </a:lnTo>
                <a:lnTo>
                  <a:pt x="84200" y="48160"/>
                </a:lnTo>
                <a:lnTo>
                  <a:pt x="84190" y="48170"/>
                </a:lnTo>
                <a:lnTo>
                  <a:pt x="84180" y="48170"/>
                </a:lnTo>
                <a:lnTo>
                  <a:pt x="84180" y="48180"/>
                </a:lnTo>
                <a:lnTo>
                  <a:pt x="84190" y="48180"/>
                </a:lnTo>
                <a:lnTo>
                  <a:pt x="84190" y="48190"/>
                </a:lnTo>
                <a:lnTo>
                  <a:pt x="84190" y="48200"/>
                </a:lnTo>
                <a:lnTo>
                  <a:pt x="84190" y="48210"/>
                </a:lnTo>
                <a:lnTo>
                  <a:pt x="84200" y="48210"/>
                </a:lnTo>
                <a:lnTo>
                  <a:pt x="84210" y="48210"/>
                </a:lnTo>
                <a:lnTo>
                  <a:pt x="84210" y="48220"/>
                </a:lnTo>
                <a:lnTo>
                  <a:pt x="84200" y="48220"/>
                </a:lnTo>
                <a:lnTo>
                  <a:pt x="84200" y="48230"/>
                </a:lnTo>
                <a:lnTo>
                  <a:pt x="84200" y="48240"/>
                </a:lnTo>
                <a:lnTo>
                  <a:pt x="84210" y="48240"/>
                </a:lnTo>
                <a:lnTo>
                  <a:pt x="84210" y="48250"/>
                </a:lnTo>
                <a:lnTo>
                  <a:pt x="84210" y="48260"/>
                </a:lnTo>
                <a:lnTo>
                  <a:pt x="84210" y="48270"/>
                </a:lnTo>
                <a:lnTo>
                  <a:pt x="84220" y="48270"/>
                </a:lnTo>
                <a:lnTo>
                  <a:pt x="84220" y="48280"/>
                </a:lnTo>
                <a:lnTo>
                  <a:pt x="84230" y="48280"/>
                </a:lnTo>
                <a:lnTo>
                  <a:pt x="84230" y="48290"/>
                </a:lnTo>
                <a:lnTo>
                  <a:pt x="84240" y="48300"/>
                </a:lnTo>
                <a:lnTo>
                  <a:pt x="84240" y="48310"/>
                </a:lnTo>
                <a:lnTo>
                  <a:pt x="84250" y="48320"/>
                </a:lnTo>
                <a:lnTo>
                  <a:pt x="84250" y="48330"/>
                </a:lnTo>
                <a:lnTo>
                  <a:pt x="84250" y="48340"/>
                </a:lnTo>
                <a:lnTo>
                  <a:pt x="84250" y="48350"/>
                </a:lnTo>
                <a:lnTo>
                  <a:pt x="84250" y="48360"/>
                </a:lnTo>
                <a:lnTo>
                  <a:pt x="84260" y="48360"/>
                </a:lnTo>
                <a:lnTo>
                  <a:pt x="84270" y="48360"/>
                </a:lnTo>
                <a:lnTo>
                  <a:pt x="84270" y="48370"/>
                </a:lnTo>
                <a:lnTo>
                  <a:pt x="84270" y="48360"/>
                </a:lnTo>
                <a:lnTo>
                  <a:pt x="84280" y="48360"/>
                </a:lnTo>
                <a:lnTo>
                  <a:pt x="84290" y="48370"/>
                </a:lnTo>
                <a:lnTo>
                  <a:pt x="84290" y="48380"/>
                </a:lnTo>
                <a:lnTo>
                  <a:pt x="84290" y="48390"/>
                </a:lnTo>
                <a:lnTo>
                  <a:pt x="84280" y="48400"/>
                </a:lnTo>
                <a:lnTo>
                  <a:pt x="84290" y="48400"/>
                </a:lnTo>
                <a:lnTo>
                  <a:pt x="84290" y="48410"/>
                </a:lnTo>
                <a:lnTo>
                  <a:pt x="84290" y="48420"/>
                </a:lnTo>
                <a:lnTo>
                  <a:pt x="84300" y="48420"/>
                </a:lnTo>
                <a:lnTo>
                  <a:pt x="84290" y="48420"/>
                </a:lnTo>
                <a:lnTo>
                  <a:pt x="84290" y="48430"/>
                </a:lnTo>
                <a:lnTo>
                  <a:pt x="84280" y="48440"/>
                </a:lnTo>
                <a:lnTo>
                  <a:pt x="84280" y="48450"/>
                </a:lnTo>
                <a:lnTo>
                  <a:pt x="84280" y="48460"/>
                </a:lnTo>
                <a:lnTo>
                  <a:pt x="84270" y="48460"/>
                </a:lnTo>
                <a:lnTo>
                  <a:pt x="84270" y="48470"/>
                </a:lnTo>
                <a:lnTo>
                  <a:pt x="84270" y="48480"/>
                </a:lnTo>
                <a:lnTo>
                  <a:pt x="84270" y="48490"/>
                </a:lnTo>
                <a:lnTo>
                  <a:pt x="84270" y="48500"/>
                </a:lnTo>
                <a:lnTo>
                  <a:pt x="84260" y="48500"/>
                </a:lnTo>
                <a:lnTo>
                  <a:pt x="84250" y="48500"/>
                </a:lnTo>
                <a:lnTo>
                  <a:pt x="84250" y="48510"/>
                </a:lnTo>
                <a:lnTo>
                  <a:pt x="84240" y="48520"/>
                </a:lnTo>
                <a:lnTo>
                  <a:pt x="84240" y="48530"/>
                </a:lnTo>
                <a:lnTo>
                  <a:pt x="84230" y="48530"/>
                </a:lnTo>
                <a:lnTo>
                  <a:pt x="84220" y="48530"/>
                </a:lnTo>
                <a:lnTo>
                  <a:pt x="84230" y="48530"/>
                </a:lnTo>
                <a:lnTo>
                  <a:pt x="84230" y="48540"/>
                </a:lnTo>
                <a:lnTo>
                  <a:pt x="84240" y="48540"/>
                </a:lnTo>
                <a:lnTo>
                  <a:pt x="84240" y="48550"/>
                </a:lnTo>
                <a:lnTo>
                  <a:pt x="84250" y="48550"/>
                </a:lnTo>
                <a:lnTo>
                  <a:pt x="84250" y="48560"/>
                </a:lnTo>
                <a:lnTo>
                  <a:pt x="84240" y="48560"/>
                </a:lnTo>
                <a:lnTo>
                  <a:pt x="84240" y="48570"/>
                </a:lnTo>
                <a:lnTo>
                  <a:pt x="84230" y="48570"/>
                </a:lnTo>
                <a:lnTo>
                  <a:pt x="84230" y="48580"/>
                </a:lnTo>
                <a:lnTo>
                  <a:pt x="84240" y="48590"/>
                </a:lnTo>
                <a:lnTo>
                  <a:pt x="84230" y="48590"/>
                </a:lnTo>
                <a:lnTo>
                  <a:pt x="84230" y="48600"/>
                </a:lnTo>
                <a:lnTo>
                  <a:pt x="84230" y="48610"/>
                </a:lnTo>
                <a:lnTo>
                  <a:pt x="84230" y="48620"/>
                </a:lnTo>
                <a:lnTo>
                  <a:pt x="84230" y="48610"/>
                </a:lnTo>
                <a:lnTo>
                  <a:pt x="84240" y="48610"/>
                </a:lnTo>
                <a:lnTo>
                  <a:pt x="84240" y="48620"/>
                </a:lnTo>
                <a:lnTo>
                  <a:pt x="84250" y="48620"/>
                </a:lnTo>
                <a:lnTo>
                  <a:pt x="84250" y="48630"/>
                </a:lnTo>
                <a:lnTo>
                  <a:pt x="84250" y="48640"/>
                </a:lnTo>
                <a:lnTo>
                  <a:pt x="84250" y="48650"/>
                </a:lnTo>
                <a:lnTo>
                  <a:pt x="84260" y="48650"/>
                </a:lnTo>
                <a:lnTo>
                  <a:pt x="84260" y="48660"/>
                </a:lnTo>
                <a:lnTo>
                  <a:pt x="84260" y="48680"/>
                </a:lnTo>
                <a:lnTo>
                  <a:pt x="84260" y="48690"/>
                </a:lnTo>
                <a:lnTo>
                  <a:pt x="84260" y="48700"/>
                </a:lnTo>
                <a:lnTo>
                  <a:pt x="84240" y="48710"/>
                </a:lnTo>
                <a:lnTo>
                  <a:pt x="84230" y="48710"/>
                </a:lnTo>
                <a:lnTo>
                  <a:pt x="84210" y="48710"/>
                </a:lnTo>
                <a:lnTo>
                  <a:pt x="84200" y="48710"/>
                </a:lnTo>
                <a:lnTo>
                  <a:pt x="84180" y="48710"/>
                </a:lnTo>
                <a:lnTo>
                  <a:pt x="84160" y="48710"/>
                </a:lnTo>
                <a:lnTo>
                  <a:pt x="84140" y="48710"/>
                </a:lnTo>
                <a:lnTo>
                  <a:pt x="84130" y="48710"/>
                </a:lnTo>
                <a:lnTo>
                  <a:pt x="84110" y="48710"/>
                </a:lnTo>
                <a:lnTo>
                  <a:pt x="84100" y="48710"/>
                </a:lnTo>
                <a:lnTo>
                  <a:pt x="84100" y="48700"/>
                </a:lnTo>
                <a:lnTo>
                  <a:pt x="84090" y="48690"/>
                </a:lnTo>
                <a:lnTo>
                  <a:pt x="84060" y="48680"/>
                </a:lnTo>
                <a:lnTo>
                  <a:pt x="84040" y="48660"/>
                </a:lnTo>
                <a:lnTo>
                  <a:pt x="84030" y="48660"/>
                </a:lnTo>
                <a:lnTo>
                  <a:pt x="84020" y="48650"/>
                </a:lnTo>
                <a:lnTo>
                  <a:pt x="84000" y="48650"/>
                </a:lnTo>
                <a:lnTo>
                  <a:pt x="83990" y="48640"/>
                </a:lnTo>
                <a:lnTo>
                  <a:pt x="83990" y="48650"/>
                </a:lnTo>
                <a:lnTo>
                  <a:pt x="83980" y="48650"/>
                </a:lnTo>
                <a:lnTo>
                  <a:pt x="83980" y="48660"/>
                </a:lnTo>
                <a:lnTo>
                  <a:pt x="83970" y="48670"/>
                </a:lnTo>
                <a:lnTo>
                  <a:pt x="83960" y="48670"/>
                </a:lnTo>
                <a:lnTo>
                  <a:pt x="83950" y="48670"/>
                </a:lnTo>
                <a:lnTo>
                  <a:pt x="83950" y="48680"/>
                </a:lnTo>
                <a:lnTo>
                  <a:pt x="83940" y="48690"/>
                </a:lnTo>
                <a:lnTo>
                  <a:pt x="83950" y="48710"/>
                </a:lnTo>
                <a:lnTo>
                  <a:pt x="83950" y="48730"/>
                </a:lnTo>
                <a:lnTo>
                  <a:pt x="83950" y="48740"/>
                </a:lnTo>
                <a:lnTo>
                  <a:pt x="83950" y="48750"/>
                </a:lnTo>
                <a:lnTo>
                  <a:pt x="83960" y="48770"/>
                </a:lnTo>
                <a:lnTo>
                  <a:pt x="83960" y="48780"/>
                </a:lnTo>
                <a:lnTo>
                  <a:pt x="83970" y="48800"/>
                </a:lnTo>
                <a:lnTo>
                  <a:pt x="83980" y="48820"/>
                </a:lnTo>
                <a:lnTo>
                  <a:pt x="83980" y="48840"/>
                </a:lnTo>
                <a:lnTo>
                  <a:pt x="83990" y="48860"/>
                </a:lnTo>
                <a:lnTo>
                  <a:pt x="83990" y="48870"/>
                </a:lnTo>
                <a:lnTo>
                  <a:pt x="84000" y="48900"/>
                </a:lnTo>
                <a:lnTo>
                  <a:pt x="84000" y="48920"/>
                </a:lnTo>
                <a:lnTo>
                  <a:pt x="84010" y="48940"/>
                </a:lnTo>
                <a:lnTo>
                  <a:pt x="84020" y="48950"/>
                </a:lnTo>
                <a:lnTo>
                  <a:pt x="84020" y="48960"/>
                </a:lnTo>
                <a:lnTo>
                  <a:pt x="84020" y="48980"/>
                </a:lnTo>
                <a:lnTo>
                  <a:pt x="84020" y="48990"/>
                </a:lnTo>
                <a:lnTo>
                  <a:pt x="84010" y="48990"/>
                </a:lnTo>
                <a:lnTo>
                  <a:pt x="84000" y="49000"/>
                </a:lnTo>
                <a:lnTo>
                  <a:pt x="83990" y="49000"/>
                </a:lnTo>
                <a:lnTo>
                  <a:pt x="83980" y="49000"/>
                </a:lnTo>
                <a:lnTo>
                  <a:pt x="83970" y="48990"/>
                </a:lnTo>
                <a:lnTo>
                  <a:pt x="83950" y="48980"/>
                </a:lnTo>
                <a:lnTo>
                  <a:pt x="83940" y="48970"/>
                </a:lnTo>
                <a:lnTo>
                  <a:pt x="83870" y="48940"/>
                </a:lnTo>
                <a:lnTo>
                  <a:pt x="83860" y="48930"/>
                </a:lnTo>
                <a:lnTo>
                  <a:pt x="83840" y="48930"/>
                </a:lnTo>
                <a:lnTo>
                  <a:pt x="83820" y="48920"/>
                </a:lnTo>
                <a:lnTo>
                  <a:pt x="83800" y="48920"/>
                </a:lnTo>
                <a:lnTo>
                  <a:pt x="83780" y="48910"/>
                </a:lnTo>
                <a:lnTo>
                  <a:pt x="83710" y="48900"/>
                </a:lnTo>
                <a:lnTo>
                  <a:pt x="83700" y="48890"/>
                </a:lnTo>
                <a:lnTo>
                  <a:pt x="83690" y="48890"/>
                </a:lnTo>
                <a:lnTo>
                  <a:pt x="83680" y="48890"/>
                </a:lnTo>
                <a:lnTo>
                  <a:pt x="83670" y="48880"/>
                </a:lnTo>
                <a:lnTo>
                  <a:pt x="83660" y="48890"/>
                </a:lnTo>
                <a:lnTo>
                  <a:pt x="83650" y="48890"/>
                </a:lnTo>
                <a:lnTo>
                  <a:pt x="83650" y="48900"/>
                </a:lnTo>
                <a:lnTo>
                  <a:pt x="83650" y="48910"/>
                </a:lnTo>
                <a:lnTo>
                  <a:pt x="83640" y="48910"/>
                </a:lnTo>
                <a:lnTo>
                  <a:pt x="83640" y="48920"/>
                </a:lnTo>
                <a:lnTo>
                  <a:pt x="83620" y="48920"/>
                </a:lnTo>
                <a:lnTo>
                  <a:pt x="83610" y="48910"/>
                </a:lnTo>
                <a:lnTo>
                  <a:pt x="83600" y="48910"/>
                </a:lnTo>
                <a:lnTo>
                  <a:pt x="83590" y="48920"/>
                </a:lnTo>
                <a:lnTo>
                  <a:pt x="83590" y="48930"/>
                </a:lnTo>
                <a:lnTo>
                  <a:pt x="83580" y="48930"/>
                </a:lnTo>
                <a:lnTo>
                  <a:pt x="83580" y="48940"/>
                </a:lnTo>
                <a:lnTo>
                  <a:pt x="83580" y="48950"/>
                </a:lnTo>
                <a:lnTo>
                  <a:pt x="83570" y="48960"/>
                </a:lnTo>
                <a:lnTo>
                  <a:pt x="83570" y="48970"/>
                </a:lnTo>
                <a:lnTo>
                  <a:pt x="83570" y="48980"/>
                </a:lnTo>
                <a:lnTo>
                  <a:pt x="83560" y="48980"/>
                </a:lnTo>
                <a:lnTo>
                  <a:pt x="83550" y="48990"/>
                </a:lnTo>
                <a:lnTo>
                  <a:pt x="83550" y="49000"/>
                </a:lnTo>
                <a:lnTo>
                  <a:pt x="83550" y="49010"/>
                </a:lnTo>
                <a:lnTo>
                  <a:pt x="83550" y="49020"/>
                </a:lnTo>
                <a:lnTo>
                  <a:pt x="83540" y="49020"/>
                </a:lnTo>
                <a:lnTo>
                  <a:pt x="83540" y="49030"/>
                </a:lnTo>
                <a:lnTo>
                  <a:pt x="83530" y="49030"/>
                </a:lnTo>
                <a:lnTo>
                  <a:pt x="83530" y="49040"/>
                </a:lnTo>
                <a:lnTo>
                  <a:pt x="83520" y="49050"/>
                </a:lnTo>
                <a:lnTo>
                  <a:pt x="83510" y="49060"/>
                </a:lnTo>
                <a:lnTo>
                  <a:pt x="83510" y="49070"/>
                </a:lnTo>
                <a:lnTo>
                  <a:pt x="83510" y="49080"/>
                </a:lnTo>
                <a:lnTo>
                  <a:pt x="83510" y="49090"/>
                </a:lnTo>
                <a:lnTo>
                  <a:pt x="83500" y="49100"/>
                </a:lnTo>
                <a:lnTo>
                  <a:pt x="83500" y="49120"/>
                </a:lnTo>
                <a:lnTo>
                  <a:pt x="83490" y="49130"/>
                </a:lnTo>
                <a:lnTo>
                  <a:pt x="83480" y="49120"/>
                </a:lnTo>
                <a:lnTo>
                  <a:pt x="83470" y="49110"/>
                </a:lnTo>
                <a:lnTo>
                  <a:pt x="83460" y="49090"/>
                </a:lnTo>
                <a:lnTo>
                  <a:pt x="83440" y="49060"/>
                </a:lnTo>
                <a:lnTo>
                  <a:pt x="83430" y="49040"/>
                </a:lnTo>
                <a:lnTo>
                  <a:pt x="83420" y="49010"/>
                </a:lnTo>
                <a:lnTo>
                  <a:pt x="83420" y="48990"/>
                </a:lnTo>
                <a:lnTo>
                  <a:pt x="83420" y="48980"/>
                </a:lnTo>
                <a:lnTo>
                  <a:pt x="83410" y="48970"/>
                </a:lnTo>
                <a:lnTo>
                  <a:pt x="83400" y="48960"/>
                </a:lnTo>
                <a:lnTo>
                  <a:pt x="83390" y="48950"/>
                </a:lnTo>
                <a:lnTo>
                  <a:pt x="83380" y="48950"/>
                </a:lnTo>
                <a:lnTo>
                  <a:pt x="83360" y="48940"/>
                </a:lnTo>
                <a:lnTo>
                  <a:pt x="83350" y="48940"/>
                </a:lnTo>
                <a:lnTo>
                  <a:pt x="83340" y="48940"/>
                </a:lnTo>
                <a:lnTo>
                  <a:pt x="83330" y="48930"/>
                </a:lnTo>
                <a:lnTo>
                  <a:pt x="83320" y="48930"/>
                </a:lnTo>
                <a:lnTo>
                  <a:pt x="83310" y="48930"/>
                </a:lnTo>
                <a:lnTo>
                  <a:pt x="83300" y="48940"/>
                </a:lnTo>
                <a:lnTo>
                  <a:pt x="83290" y="48950"/>
                </a:lnTo>
                <a:lnTo>
                  <a:pt x="83280" y="48950"/>
                </a:lnTo>
                <a:lnTo>
                  <a:pt x="83270" y="48960"/>
                </a:lnTo>
                <a:lnTo>
                  <a:pt x="83260" y="48970"/>
                </a:lnTo>
                <a:lnTo>
                  <a:pt x="83250" y="48990"/>
                </a:lnTo>
                <a:lnTo>
                  <a:pt x="83250" y="49000"/>
                </a:lnTo>
                <a:lnTo>
                  <a:pt x="83240" y="49010"/>
                </a:lnTo>
                <a:lnTo>
                  <a:pt x="83230" y="49010"/>
                </a:lnTo>
                <a:lnTo>
                  <a:pt x="83210" y="49010"/>
                </a:lnTo>
                <a:lnTo>
                  <a:pt x="83200" y="49010"/>
                </a:lnTo>
                <a:lnTo>
                  <a:pt x="83180" y="49020"/>
                </a:lnTo>
                <a:lnTo>
                  <a:pt x="83170" y="49020"/>
                </a:lnTo>
                <a:lnTo>
                  <a:pt x="83160" y="49020"/>
                </a:lnTo>
                <a:lnTo>
                  <a:pt x="83140" y="49020"/>
                </a:lnTo>
                <a:lnTo>
                  <a:pt x="83130" y="49030"/>
                </a:lnTo>
                <a:lnTo>
                  <a:pt x="83120" y="49040"/>
                </a:lnTo>
                <a:lnTo>
                  <a:pt x="83110" y="49050"/>
                </a:lnTo>
                <a:lnTo>
                  <a:pt x="83110" y="49070"/>
                </a:lnTo>
                <a:lnTo>
                  <a:pt x="83110" y="49090"/>
                </a:lnTo>
                <a:lnTo>
                  <a:pt x="83120" y="49100"/>
                </a:lnTo>
                <a:lnTo>
                  <a:pt x="83120" y="49110"/>
                </a:lnTo>
                <a:lnTo>
                  <a:pt x="83120" y="49120"/>
                </a:lnTo>
                <a:lnTo>
                  <a:pt x="83120" y="49140"/>
                </a:lnTo>
                <a:lnTo>
                  <a:pt x="83120" y="49150"/>
                </a:lnTo>
                <a:lnTo>
                  <a:pt x="83120" y="49160"/>
                </a:lnTo>
                <a:lnTo>
                  <a:pt x="83110" y="49160"/>
                </a:lnTo>
                <a:lnTo>
                  <a:pt x="83090" y="49170"/>
                </a:lnTo>
                <a:lnTo>
                  <a:pt x="83080" y="49170"/>
                </a:lnTo>
                <a:lnTo>
                  <a:pt x="83060" y="49160"/>
                </a:lnTo>
                <a:lnTo>
                  <a:pt x="83050" y="49170"/>
                </a:lnTo>
                <a:lnTo>
                  <a:pt x="83040" y="49180"/>
                </a:lnTo>
                <a:lnTo>
                  <a:pt x="83020" y="49190"/>
                </a:lnTo>
                <a:lnTo>
                  <a:pt x="83010" y="49200"/>
                </a:lnTo>
                <a:lnTo>
                  <a:pt x="82990" y="49220"/>
                </a:lnTo>
                <a:lnTo>
                  <a:pt x="82990" y="49240"/>
                </a:lnTo>
                <a:lnTo>
                  <a:pt x="82970" y="49250"/>
                </a:lnTo>
                <a:lnTo>
                  <a:pt x="82970" y="49260"/>
                </a:lnTo>
                <a:lnTo>
                  <a:pt x="82960" y="49270"/>
                </a:lnTo>
                <a:lnTo>
                  <a:pt x="82940" y="49270"/>
                </a:lnTo>
                <a:lnTo>
                  <a:pt x="82920" y="49270"/>
                </a:lnTo>
                <a:lnTo>
                  <a:pt x="82910" y="49280"/>
                </a:lnTo>
                <a:lnTo>
                  <a:pt x="82900" y="49290"/>
                </a:lnTo>
                <a:lnTo>
                  <a:pt x="82890" y="49290"/>
                </a:lnTo>
                <a:lnTo>
                  <a:pt x="82890" y="49300"/>
                </a:lnTo>
                <a:lnTo>
                  <a:pt x="82890" y="49310"/>
                </a:lnTo>
                <a:lnTo>
                  <a:pt x="82890" y="49320"/>
                </a:lnTo>
                <a:lnTo>
                  <a:pt x="82890" y="49330"/>
                </a:lnTo>
                <a:lnTo>
                  <a:pt x="82890" y="49340"/>
                </a:lnTo>
                <a:lnTo>
                  <a:pt x="82900" y="49350"/>
                </a:lnTo>
                <a:lnTo>
                  <a:pt x="82910" y="49360"/>
                </a:lnTo>
                <a:lnTo>
                  <a:pt x="82920" y="49380"/>
                </a:lnTo>
                <a:lnTo>
                  <a:pt x="82920" y="49390"/>
                </a:lnTo>
                <a:lnTo>
                  <a:pt x="82920" y="49410"/>
                </a:lnTo>
                <a:lnTo>
                  <a:pt x="82920" y="49420"/>
                </a:lnTo>
                <a:lnTo>
                  <a:pt x="82920" y="49430"/>
                </a:lnTo>
                <a:lnTo>
                  <a:pt x="82930" y="49440"/>
                </a:lnTo>
                <a:lnTo>
                  <a:pt x="82940" y="49450"/>
                </a:lnTo>
                <a:lnTo>
                  <a:pt x="82940" y="49460"/>
                </a:lnTo>
                <a:lnTo>
                  <a:pt x="82930" y="49470"/>
                </a:lnTo>
                <a:lnTo>
                  <a:pt x="82920" y="49480"/>
                </a:lnTo>
                <a:lnTo>
                  <a:pt x="82910" y="49480"/>
                </a:lnTo>
                <a:lnTo>
                  <a:pt x="82900" y="49490"/>
                </a:lnTo>
                <a:lnTo>
                  <a:pt x="82880" y="49490"/>
                </a:lnTo>
                <a:lnTo>
                  <a:pt x="82870" y="49490"/>
                </a:lnTo>
                <a:lnTo>
                  <a:pt x="82860" y="49490"/>
                </a:lnTo>
                <a:lnTo>
                  <a:pt x="82840" y="49510"/>
                </a:lnTo>
                <a:lnTo>
                  <a:pt x="82820" y="49510"/>
                </a:lnTo>
                <a:lnTo>
                  <a:pt x="82810" y="49520"/>
                </a:lnTo>
                <a:lnTo>
                  <a:pt x="82790" y="49520"/>
                </a:lnTo>
                <a:lnTo>
                  <a:pt x="82780" y="49530"/>
                </a:lnTo>
                <a:lnTo>
                  <a:pt x="82760" y="49530"/>
                </a:lnTo>
                <a:lnTo>
                  <a:pt x="82760" y="49540"/>
                </a:lnTo>
                <a:lnTo>
                  <a:pt x="82750" y="49550"/>
                </a:lnTo>
                <a:lnTo>
                  <a:pt x="82740" y="49560"/>
                </a:lnTo>
                <a:lnTo>
                  <a:pt x="82740" y="49580"/>
                </a:lnTo>
                <a:lnTo>
                  <a:pt x="82740" y="49590"/>
                </a:lnTo>
                <a:lnTo>
                  <a:pt x="82730" y="49600"/>
                </a:lnTo>
                <a:lnTo>
                  <a:pt x="82730" y="49610"/>
                </a:lnTo>
                <a:lnTo>
                  <a:pt x="82730" y="49620"/>
                </a:lnTo>
                <a:lnTo>
                  <a:pt x="82730" y="49640"/>
                </a:lnTo>
                <a:lnTo>
                  <a:pt x="82730" y="49650"/>
                </a:lnTo>
                <a:lnTo>
                  <a:pt x="82740" y="49670"/>
                </a:lnTo>
                <a:lnTo>
                  <a:pt x="82750" y="49680"/>
                </a:lnTo>
                <a:lnTo>
                  <a:pt x="82770" y="49690"/>
                </a:lnTo>
                <a:lnTo>
                  <a:pt x="82770" y="49700"/>
                </a:lnTo>
                <a:lnTo>
                  <a:pt x="82780" y="49700"/>
                </a:lnTo>
                <a:lnTo>
                  <a:pt x="82780" y="49710"/>
                </a:lnTo>
                <a:lnTo>
                  <a:pt x="82790" y="49720"/>
                </a:lnTo>
                <a:lnTo>
                  <a:pt x="82790" y="49730"/>
                </a:lnTo>
                <a:lnTo>
                  <a:pt x="82780" y="49730"/>
                </a:lnTo>
                <a:lnTo>
                  <a:pt x="82780" y="49740"/>
                </a:lnTo>
                <a:lnTo>
                  <a:pt x="82760" y="49750"/>
                </a:lnTo>
                <a:lnTo>
                  <a:pt x="82750" y="49760"/>
                </a:lnTo>
                <a:lnTo>
                  <a:pt x="82740" y="49770"/>
                </a:lnTo>
                <a:lnTo>
                  <a:pt x="82740" y="49780"/>
                </a:lnTo>
                <a:lnTo>
                  <a:pt x="82730" y="49790"/>
                </a:lnTo>
                <a:lnTo>
                  <a:pt x="82720" y="49800"/>
                </a:lnTo>
                <a:lnTo>
                  <a:pt x="82710" y="49800"/>
                </a:lnTo>
                <a:lnTo>
                  <a:pt x="82700" y="49790"/>
                </a:lnTo>
                <a:lnTo>
                  <a:pt x="82680" y="49790"/>
                </a:lnTo>
                <a:lnTo>
                  <a:pt x="82670" y="49780"/>
                </a:lnTo>
                <a:lnTo>
                  <a:pt x="82660" y="49780"/>
                </a:lnTo>
                <a:lnTo>
                  <a:pt x="82650" y="49780"/>
                </a:lnTo>
                <a:lnTo>
                  <a:pt x="82630" y="49770"/>
                </a:lnTo>
                <a:lnTo>
                  <a:pt x="82610" y="49770"/>
                </a:lnTo>
                <a:lnTo>
                  <a:pt x="82600" y="49770"/>
                </a:lnTo>
                <a:lnTo>
                  <a:pt x="82580" y="49770"/>
                </a:lnTo>
                <a:lnTo>
                  <a:pt x="82570" y="49770"/>
                </a:lnTo>
                <a:lnTo>
                  <a:pt x="82560" y="49770"/>
                </a:lnTo>
                <a:lnTo>
                  <a:pt x="82550" y="49780"/>
                </a:lnTo>
                <a:lnTo>
                  <a:pt x="82540" y="49780"/>
                </a:lnTo>
                <a:lnTo>
                  <a:pt x="82540" y="49790"/>
                </a:lnTo>
                <a:lnTo>
                  <a:pt x="82530" y="49800"/>
                </a:lnTo>
                <a:lnTo>
                  <a:pt x="82530" y="49810"/>
                </a:lnTo>
                <a:lnTo>
                  <a:pt x="82520" y="49820"/>
                </a:lnTo>
                <a:lnTo>
                  <a:pt x="82510" y="49830"/>
                </a:lnTo>
                <a:lnTo>
                  <a:pt x="82500" y="49830"/>
                </a:lnTo>
                <a:lnTo>
                  <a:pt x="82500" y="49840"/>
                </a:lnTo>
                <a:lnTo>
                  <a:pt x="82490" y="49840"/>
                </a:lnTo>
                <a:lnTo>
                  <a:pt x="82480" y="49850"/>
                </a:lnTo>
                <a:lnTo>
                  <a:pt x="82470" y="49860"/>
                </a:lnTo>
                <a:lnTo>
                  <a:pt x="82460" y="49870"/>
                </a:lnTo>
                <a:lnTo>
                  <a:pt x="82440" y="49880"/>
                </a:lnTo>
                <a:lnTo>
                  <a:pt x="82430" y="49880"/>
                </a:lnTo>
                <a:lnTo>
                  <a:pt x="82420" y="49880"/>
                </a:lnTo>
                <a:lnTo>
                  <a:pt x="82400" y="49870"/>
                </a:lnTo>
                <a:lnTo>
                  <a:pt x="82390" y="49860"/>
                </a:lnTo>
                <a:lnTo>
                  <a:pt x="82380" y="49860"/>
                </a:lnTo>
                <a:lnTo>
                  <a:pt x="82380" y="49850"/>
                </a:lnTo>
                <a:lnTo>
                  <a:pt x="82360" y="49850"/>
                </a:lnTo>
                <a:lnTo>
                  <a:pt x="82350" y="49850"/>
                </a:lnTo>
                <a:lnTo>
                  <a:pt x="82340" y="49860"/>
                </a:lnTo>
                <a:lnTo>
                  <a:pt x="82340" y="49870"/>
                </a:lnTo>
                <a:lnTo>
                  <a:pt x="82330" y="49890"/>
                </a:lnTo>
                <a:lnTo>
                  <a:pt x="82330" y="49910"/>
                </a:lnTo>
                <a:lnTo>
                  <a:pt x="82330" y="49940"/>
                </a:lnTo>
                <a:lnTo>
                  <a:pt x="82320" y="49970"/>
                </a:lnTo>
                <a:lnTo>
                  <a:pt x="82320" y="49990"/>
                </a:lnTo>
                <a:lnTo>
                  <a:pt x="82310" y="50020"/>
                </a:lnTo>
                <a:lnTo>
                  <a:pt x="82300" y="50040"/>
                </a:lnTo>
                <a:lnTo>
                  <a:pt x="82300" y="50050"/>
                </a:lnTo>
                <a:lnTo>
                  <a:pt x="82290" y="50060"/>
                </a:lnTo>
                <a:lnTo>
                  <a:pt x="82280" y="50070"/>
                </a:lnTo>
                <a:lnTo>
                  <a:pt x="82240" y="50130"/>
                </a:lnTo>
                <a:lnTo>
                  <a:pt x="82230" y="50140"/>
                </a:lnTo>
                <a:lnTo>
                  <a:pt x="82220" y="50160"/>
                </a:lnTo>
                <a:lnTo>
                  <a:pt x="82210" y="50170"/>
                </a:lnTo>
                <a:lnTo>
                  <a:pt x="82210" y="50180"/>
                </a:lnTo>
                <a:lnTo>
                  <a:pt x="82200" y="50180"/>
                </a:lnTo>
                <a:lnTo>
                  <a:pt x="82200" y="50190"/>
                </a:lnTo>
                <a:lnTo>
                  <a:pt x="82190" y="50190"/>
                </a:lnTo>
                <a:lnTo>
                  <a:pt x="82170" y="50240"/>
                </a:lnTo>
                <a:lnTo>
                  <a:pt x="82160" y="50250"/>
                </a:lnTo>
                <a:lnTo>
                  <a:pt x="82150" y="50260"/>
                </a:lnTo>
                <a:lnTo>
                  <a:pt x="82150" y="50270"/>
                </a:lnTo>
                <a:lnTo>
                  <a:pt x="82130" y="50300"/>
                </a:lnTo>
                <a:lnTo>
                  <a:pt x="82120" y="50310"/>
                </a:lnTo>
                <a:lnTo>
                  <a:pt x="82110" y="50340"/>
                </a:lnTo>
                <a:lnTo>
                  <a:pt x="82090" y="50370"/>
                </a:lnTo>
                <a:lnTo>
                  <a:pt x="82090" y="50380"/>
                </a:lnTo>
                <a:lnTo>
                  <a:pt x="82080" y="50390"/>
                </a:lnTo>
                <a:lnTo>
                  <a:pt x="82080" y="50400"/>
                </a:lnTo>
                <a:lnTo>
                  <a:pt x="82060" y="50430"/>
                </a:lnTo>
                <a:lnTo>
                  <a:pt x="82060" y="50440"/>
                </a:lnTo>
                <a:lnTo>
                  <a:pt x="82040" y="50500"/>
                </a:lnTo>
                <a:lnTo>
                  <a:pt x="82020" y="50530"/>
                </a:lnTo>
                <a:lnTo>
                  <a:pt x="82020" y="50570"/>
                </a:lnTo>
                <a:lnTo>
                  <a:pt x="82020" y="50580"/>
                </a:lnTo>
                <a:lnTo>
                  <a:pt x="82020" y="50590"/>
                </a:lnTo>
                <a:lnTo>
                  <a:pt x="82030" y="50660"/>
                </a:lnTo>
                <a:lnTo>
                  <a:pt x="82030" y="50680"/>
                </a:lnTo>
                <a:lnTo>
                  <a:pt x="82060" y="50750"/>
                </a:lnTo>
                <a:lnTo>
                  <a:pt x="82060" y="50760"/>
                </a:lnTo>
                <a:lnTo>
                  <a:pt x="82080" y="50780"/>
                </a:lnTo>
                <a:lnTo>
                  <a:pt x="82090" y="50780"/>
                </a:lnTo>
                <a:lnTo>
                  <a:pt x="82100" y="50790"/>
                </a:lnTo>
                <a:lnTo>
                  <a:pt x="82110" y="50810"/>
                </a:lnTo>
                <a:lnTo>
                  <a:pt x="82100" y="50820"/>
                </a:lnTo>
                <a:lnTo>
                  <a:pt x="82110" y="50830"/>
                </a:lnTo>
                <a:lnTo>
                  <a:pt x="82120" y="50840"/>
                </a:lnTo>
                <a:lnTo>
                  <a:pt x="82120" y="50850"/>
                </a:lnTo>
                <a:lnTo>
                  <a:pt x="82120" y="50860"/>
                </a:lnTo>
                <a:lnTo>
                  <a:pt x="82130" y="50870"/>
                </a:lnTo>
                <a:lnTo>
                  <a:pt x="82130" y="50880"/>
                </a:lnTo>
                <a:lnTo>
                  <a:pt x="82130" y="50900"/>
                </a:lnTo>
                <a:lnTo>
                  <a:pt x="82140" y="50900"/>
                </a:lnTo>
                <a:lnTo>
                  <a:pt x="82140" y="50920"/>
                </a:lnTo>
                <a:lnTo>
                  <a:pt x="82150" y="50930"/>
                </a:lnTo>
                <a:lnTo>
                  <a:pt x="82160" y="50940"/>
                </a:lnTo>
                <a:lnTo>
                  <a:pt x="82160" y="50950"/>
                </a:lnTo>
                <a:lnTo>
                  <a:pt x="82170" y="50960"/>
                </a:lnTo>
                <a:lnTo>
                  <a:pt x="82170" y="50970"/>
                </a:lnTo>
                <a:lnTo>
                  <a:pt x="82180" y="50980"/>
                </a:lnTo>
                <a:lnTo>
                  <a:pt x="82190" y="51010"/>
                </a:lnTo>
                <a:lnTo>
                  <a:pt x="82190" y="51020"/>
                </a:lnTo>
                <a:lnTo>
                  <a:pt x="82210" y="51030"/>
                </a:lnTo>
                <a:lnTo>
                  <a:pt x="82220" y="51040"/>
                </a:lnTo>
                <a:lnTo>
                  <a:pt x="82230" y="51050"/>
                </a:lnTo>
                <a:lnTo>
                  <a:pt x="82230" y="51060"/>
                </a:lnTo>
                <a:lnTo>
                  <a:pt x="82230" y="51070"/>
                </a:lnTo>
                <a:lnTo>
                  <a:pt x="82230" y="51080"/>
                </a:lnTo>
                <a:lnTo>
                  <a:pt x="82240" y="51080"/>
                </a:lnTo>
                <a:lnTo>
                  <a:pt x="82250" y="51080"/>
                </a:lnTo>
                <a:lnTo>
                  <a:pt x="82260" y="51080"/>
                </a:lnTo>
                <a:lnTo>
                  <a:pt x="82270" y="51080"/>
                </a:lnTo>
                <a:lnTo>
                  <a:pt x="82280" y="51080"/>
                </a:lnTo>
                <a:lnTo>
                  <a:pt x="82290" y="51080"/>
                </a:lnTo>
                <a:lnTo>
                  <a:pt x="82290" y="51090"/>
                </a:lnTo>
                <a:lnTo>
                  <a:pt x="82300" y="51090"/>
                </a:lnTo>
                <a:lnTo>
                  <a:pt x="82310" y="51090"/>
                </a:lnTo>
                <a:lnTo>
                  <a:pt x="82320" y="51090"/>
                </a:lnTo>
                <a:lnTo>
                  <a:pt x="82330" y="51090"/>
                </a:lnTo>
                <a:lnTo>
                  <a:pt x="82340" y="51080"/>
                </a:lnTo>
                <a:lnTo>
                  <a:pt x="82340" y="51090"/>
                </a:lnTo>
                <a:lnTo>
                  <a:pt x="82350" y="51090"/>
                </a:lnTo>
                <a:lnTo>
                  <a:pt x="82360" y="51100"/>
                </a:lnTo>
                <a:lnTo>
                  <a:pt x="82370" y="51100"/>
                </a:lnTo>
                <a:lnTo>
                  <a:pt x="82370" y="51110"/>
                </a:lnTo>
                <a:lnTo>
                  <a:pt x="82380" y="51110"/>
                </a:lnTo>
                <a:lnTo>
                  <a:pt x="82380" y="51120"/>
                </a:lnTo>
                <a:lnTo>
                  <a:pt x="82390" y="51120"/>
                </a:lnTo>
                <a:lnTo>
                  <a:pt x="82390" y="51130"/>
                </a:lnTo>
                <a:lnTo>
                  <a:pt x="82390" y="51140"/>
                </a:lnTo>
                <a:lnTo>
                  <a:pt x="82390" y="51150"/>
                </a:lnTo>
                <a:lnTo>
                  <a:pt x="82390" y="51160"/>
                </a:lnTo>
                <a:lnTo>
                  <a:pt x="82400" y="51160"/>
                </a:lnTo>
                <a:lnTo>
                  <a:pt x="82400" y="51170"/>
                </a:lnTo>
                <a:lnTo>
                  <a:pt x="82410" y="51170"/>
                </a:lnTo>
                <a:lnTo>
                  <a:pt x="82410" y="51180"/>
                </a:lnTo>
                <a:lnTo>
                  <a:pt x="82420" y="51180"/>
                </a:lnTo>
                <a:lnTo>
                  <a:pt x="82420" y="51170"/>
                </a:lnTo>
                <a:lnTo>
                  <a:pt x="82430" y="51170"/>
                </a:lnTo>
                <a:lnTo>
                  <a:pt x="82440" y="51160"/>
                </a:lnTo>
                <a:lnTo>
                  <a:pt x="82450" y="51160"/>
                </a:lnTo>
                <a:lnTo>
                  <a:pt x="82460" y="51160"/>
                </a:lnTo>
                <a:lnTo>
                  <a:pt x="82470" y="51160"/>
                </a:lnTo>
                <a:lnTo>
                  <a:pt x="82470" y="51170"/>
                </a:lnTo>
                <a:lnTo>
                  <a:pt x="82470" y="51180"/>
                </a:lnTo>
                <a:lnTo>
                  <a:pt x="82470" y="51190"/>
                </a:lnTo>
                <a:lnTo>
                  <a:pt x="82470" y="51200"/>
                </a:lnTo>
                <a:lnTo>
                  <a:pt x="82480" y="51200"/>
                </a:lnTo>
                <a:lnTo>
                  <a:pt x="82490" y="51200"/>
                </a:lnTo>
                <a:lnTo>
                  <a:pt x="82490" y="51190"/>
                </a:lnTo>
                <a:lnTo>
                  <a:pt x="82500" y="51190"/>
                </a:lnTo>
                <a:lnTo>
                  <a:pt x="82500" y="51200"/>
                </a:lnTo>
                <a:lnTo>
                  <a:pt x="82510" y="51200"/>
                </a:lnTo>
                <a:lnTo>
                  <a:pt x="82520" y="51200"/>
                </a:lnTo>
                <a:lnTo>
                  <a:pt x="82530" y="51200"/>
                </a:lnTo>
                <a:lnTo>
                  <a:pt x="82530" y="51210"/>
                </a:lnTo>
                <a:lnTo>
                  <a:pt x="82530" y="51220"/>
                </a:lnTo>
                <a:lnTo>
                  <a:pt x="82540" y="51220"/>
                </a:lnTo>
                <a:lnTo>
                  <a:pt x="82540" y="51210"/>
                </a:lnTo>
                <a:lnTo>
                  <a:pt x="82550" y="51210"/>
                </a:lnTo>
                <a:lnTo>
                  <a:pt x="82560" y="51210"/>
                </a:lnTo>
                <a:lnTo>
                  <a:pt x="82570" y="51210"/>
                </a:lnTo>
                <a:lnTo>
                  <a:pt x="82570" y="51220"/>
                </a:lnTo>
                <a:lnTo>
                  <a:pt x="82570" y="51230"/>
                </a:lnTo>
                <a:lnTo>
                  <a:pt x="82580" y="51230"/>
                </a:lnTo>
                <a:lnTo>
                  <a:pt x="82590" y="51230"/>
                </a:lnTo>
                <a:lnTo>
                  <a:pt x="82590" y="51220"/>
                </a:lnTo>
                <a:lnTo>
                  <a:pt x="82600" y="51220"/>
                </a:lnTo>
                <a:lnTo>
                  <a:pt x="82610" y="51220"/>
                </a:lnTo>
                <a:lnTo>
                  <a:pt x="82620" y="51220"/>
                </a:lnTo>
                <a:lnTo>
                  <a:pt x="82630" y="51220"/>
                </a:lnTo>
                <a:lnTo>
                  <a:pt x="82630" y="51230"/>
                </a:lnTo>
                <a:lnTo>
                  <a:pt x="82640" y="51230"/>
                </a:lnTo>
                <a:lnTo>
                  <a:pt x="82640" y="51240"/>
                </a:lnTo>
                <a:lnTo>
                  <a:pt x="82650" y="51240"/>
                </a:lnTo>
                <a:lnTo>
                  <a:pt x="82660" y="51230"/>
                </a:lnTo>
                <a:lnTo>
                  <a:pt x="82670" y="51230"/>
                </a:lnTo>
                <a:lnTo>
                  <a:pt x="82680" y="51230"/>
                </a:lnTo>
                <a:lnTo>
                  <a:pt x="82690" y="51240"/>
                </a:lnTo>
                <a:lnTo>
                  <a:pt x="82700" y="51240"/>
                </a:lnTo>
                <a:lnTo>
                  <a:pt x="82700" y="51230"/>
                </a:lnTo>
                <a:lnTo>
                  <a:pt x="82710" y="51230"/>
                </a:lnTo>
                <a:lnTo>
                  <a:pt x="82720" y="51230"/>
                </a:lnTo>
                <a:lnTo>
                  <a:pt x="82730" y="51230"/>
                </a:lnTo>
                <a:lnTo>
                  <a:pt x="82740" y="51230"/>
                </a:lnTo>
                <a:lnTo>
                  <a:pt x="82750" y="51230"/>
                </a:lnTo>
                <a:lnTo>
                  <a:pt x="82760" y="51240"/>
                </a:lnTo>
                <a:lnTo>
                  <a:pt x="82770" y="51240"/>
                </a:lnTo>
                <a:lnTo>
                  <a:pt x="82780" y="51250"/>
                </a:lnTo>
                <a:lnTo>
                  <a:pt x="82790" y="51250"/>
                </a:lnTo>
                <a:lnTo>
                  <a:pt x="82800" y="51250"/>
                </a:lnTo>
                <a:lnTo>
                  <a:pt x="82810" y="51250"/>
                </a:lnTo>
                <a:lnTo>
                  <a:pt x="82820" y="51250"/>
                </a:lnTo>
                <a:lnTo>
                  <a:pt x="82830" y="51250"/>
                </a:lnTo>
                <a:lnTo>
                  <a:pt x="82830" y="51260"/>
                </a:lnTo>
                <a:lnTo>
                  <a:pt x="82840" y="51260"/>
                </a:lnTo>
                <a:lnTo>
                  <a:pt x="82850" y="51260"/>
                </a:lnTo>
                <a:lnTo>
                  <a:pt x="82850" y="51270"/>
                </a:lnTo>
                <a:lnTo>
                  <a:pt x="82860" y="51270"/>
                </a:lnTo>
                <a:lnTo>
                  <a:pt x="82870" y="51270"/>
                </a:lnTo>
                <a:lnTo>
                  <a:pt x="82880" y="51270"/>
                </a:lnTo>
                <a:lnTo>
                  <a:pt x="82890" y="51280"/>
                </a:lnTo>
                <a:lnTo>
                  <a:pt x="82900" y="51280"/>
                </a:lnTo>
                <a:lnTo>
                  <a:pt x="82910" y="51280"/>
                </a:lnTo>
                <a:lnTo>
                  <a:pt x="82920" y="51280"/>
                </a:lnTo>
                <a:lnTo>
                  <a:pt x="82930" y="51290"/>
                </a:lnTo>
                <a:lnTo>
                  <a:pt x="82940" y="51290"/>
                </a:lnTo>
                <a:lnTo>
                  <a:pt x="82950" y="51300"/>
                </a:lnTo>
                <a:lnTo>
                  <a:pt x="82960" y="51300"/>
                </a:lnTo>
                <a:lnTo>
                  <a:pt x="82970" y="51300"/>
                </a:lnTo>
                <a:lnTo>
                  <a:pt x="82980" y="51300"/>
                </a:lnTo>
                <a:lnTo>
                  <a:pt x="82990" y="51300"/>
                </a:lnTo>
                <a:lnTo>
                  <a:pt x="82990" y="51310"/>
                </a:lnTo>
                <a:lnTo>
                  <a:pt x="83010" y="51310"/>
                </a:lnTo>
                <a:lnTo>
                  <a:pt x="83020" y="51310"/>
                </a:lnTo>
                <a:lnTo>
                  <a:pt x="83030" y="51320"/>
                </a:lnTo>
                <a:lnTo>
                  <a:pt x="83040" y="51320"/>
                </a:lnTo>
                <a:lnTo>
                  <a:pt x="83050" y="51320"/>
                </a:lnTo>
                <a:lnTo>
                  <a:pt x="83060" y="51320"/>
                </a:lnTo>
                <a:lnTo>
                  <a:pt x="83060" y="51330"/>
                </a:lnTo>
                <a:lnTo>
                  <a:pt x="83070" y="51330"/>
                </a:lnTo>
                <a:lnTo>
                  <a:pt x="83080" y="51330"/>
                </a:lnTo>
                <a:lnTo>
                  <a:pt x="83090" y="51340"/>
                </a:lnTo>
                <a:lnTo>
                  <a:pt x="83100" y="51340"/>
                </a:lnTo>
                <a:lnTo>
                  <a:pt x="83110" y="51340"/>
                </a:lnTo>
                <a:lnTo>
                  <a:pt x="83110" y="51350"/>
                </a:lnTo>
                <a:lnTo>
                  <a:pt x="83120" y="51350"/>
                </a:lnTo>
                <a:lnTo>
                  <a:pt x="83130" y="51350"/>
                </a:lnTo>
                <a:lnTo>
                  <a:pt x="83140" y="51350"/>
                </a:lnTo>
                <a:lnTo>
                  <a:pt x="83150" y="51350"/>
                </a:lnTo>
                <a:lnTo>
                  <a:pt x="83160" y="51350"/>
                </a:lnTo>
                <a:lnTo>
                  <a:pt x="83170" y="51350"/>
                </a:lnTo>
                <a:lnTo>
                  <a:pt x="83180" y="51350"/>
                </a:lnTo>
                <a:lnTo>
                  <a:pt x="83190" y="51350"/>
                </a:lnTo>
                <a:lnTo>
                  <a:pt x="83200" y="51340"/>
                </a:lnTo>
                <a:lnTo>
                  <a:pt x="83210" y="51340"/>
                </a:lnTo>
                <a:lnTo>
                  <a:pt x="83220" y="51330"/>
                </a:lnTo>
                <a:lnTo>
                  <a:pt x="83240" y="51330"/>
                </a:lnTo>
                <a:lnTo>
                  <a:pt x="83250" y="51330"/>
                </a:lnTo>
                <a:lnTo>
                  <a:pt x="83270" y="51320"/>
                </a:lnTo>
                <a:lnTo>
                  <a:pt x="83280" y="51320"/>
                </a:lnTo>
                <a:lnTo>
                  <a:pt x="83290" y="51320"/>
                </a:lnTo>
                <a:lnTo>
                  <a:pt x="83300" y="51320"/>
                </a:lnTo>
                <a:lnTo>
                  <a:pt x="83310" y="51320"/>
                </a:lnTo>
                <a:lnTo>
                  <a:pt x="83320" y="51320"/>
                </a:lnTo>
                <a:lnTo>
                  <a:pt x="83330" y="51320"/>
                </a:lnTo>
                <a:lnTo>
                  <a:pt x="83340" y="51320"/>
                </a:lnTo>
                <a:lnTo>
                  <a:pt x="83350" y="51320"/>
                </a:lnTo>
                <a:lnTo>
                  <a:pt x="83360" y="51320"/>
                </a:lnTo>
                <a:lnTo>
                  <a:pt x="83360" y="51330"/>
                </a:lnTo>
                <a:lnTo>
                  <a:pt x="83370" y="51330"/>
                </a:lnTo>
                <a:lnTo>
                  <a:pt x="83380" y="51330"/>
                </a:lnTo>
                <a:lnTo>
                  <a:pt x="83390" y="51330"/>
                </a:lnTo>
                <a:lnTo>
                  <a:pt x="83400" y="51330"/>
                </a:lnTo>
                <a:lnTo>
                  <a:pt x="83410" y="51330"/>
                </a:lnTo>
                <a:lnTo>
                  <a:pt x="83420" y="51330"/>
                </a:lnTo>
                <a:lnTo>
                  <a:pt x="83430" y="51330"/>
                </a:lnTo>
                <a:lnTo>
                  <a:pt x="83430" y="51340"/>
                </a:lnTo>
                <a:lnTo>
                  <a:pt x="83440" y="51340"/>
                </a:lnTo>
                <a:lnTo>
                  <a:pt x="83450" y="51350"/>
                </a:lnTo>
                <a:lnTo>
                  <a:pt x="83460" y="51350"/>
                </a:lnTo>
                <a:lnTo>
                  <a:pt x="83470" y="51350"/>
                </a:lnTo>
                <a:lnTo>
                  <a:pt x="83480" y="51350"/>
                </a:lnTo>
                <a:lnTo>
                  <a:pt x="83490" y="51350"/>
                </a:lnTo>
                <a:lnTo>
                  <a:pt x="83500" y="51350"/>
                </a:lnTo>
                <a:lnTo>
                  <a:pt x="83510" y="51350"/>
                </a:lnTo>
                <a:lnTo>
                  <a:pt x="83510" y="51360"/>
                </a:lnTo>
                <a:lnTo>
                  <a:pt x="83520" y="51360"/>
                </a:lnTo>
                <a:lnTo>
                  <a:pt x="83520" y="51370"/>
                </a:lnTo>
                <a:lnTo>
                  <a:pt x="83530" y="51370"/>
                </a:lnTo>
                <a:lnTo>
                  <a:pt x="83530" y="51380"/>
                </a:lnTo>
                <a:lnTo>
                  <a:pt x="83530" y="51390"/>
                </a:lnTo>
                <a:lnTo>
                  <a:pt x="83530" y="51400"/>
                </a:lnTo>
                <a:lnTo>
                  <a:pt x="83530" y="51410"/>
                </a:lnTo>
                <a:lnTo>
                  <a:pt x="83540" y="51410"/>
                </a:lnTo>
                <a:lnTo>
                  <a:pt x="83540" y="51420"/>
                </a:lnTo>
                <a:lnTo>
                  <a:pt x="83550" y="51420"/>
                </a:lnTo>
                <a:lnTo>
                  <a:pt x="83550" y="51430"/>
                </a:lnTo>
                <a:lnTo>
                  <a:pt x="83560" y="51430"/>
                </a:lnTo>
                <a:lnTo>
                  <a:pt x="83560" y="51440"/>
                </a:lnTo>
                <a:lnTo>
                  <a:pt x="83570" y="51440"/>
                </a:lnTo>
                <a:lnTo>
                  <a:pt x="83570" y="51450"/>
                </a:lnTo>
                <a:lnTo>
                  <a:pt x="83580" y="51450"/>
                </a:lnTo>
                <a:lnTo>
                  <a:pt x="83580" y="51460"/>
                </a:lnTo>
                <a:lnTo>
                  <a:pt x="83590" y="51460"/>
                </a:lnTo>
                <a:lnTo>
                  <a:pt x="83590" y="51470"/>
                </a:lnTo>
                <a:lnTo>
                  <a:pt x="83600" y="51470"/>
                </a:lnTo>
                <a:lnTo>
                  <a:pt x="83610" y="51470"/>
                </a:lnTo>
                <a:lnTo>
                  <a:pt x="83610" y="51460"/>
                </a:lnTo>
                <a:lnTo>
                  <a:pt x="83610" y="51470"/>
                </a:lnTo>
                <a:lnTo>
                  <a:pt x="83620" y="51470"/>
                </a:lnTo>
                <a:lnTo>
                  <a:pt x="83620" y="51480"/>
                </a:lnTo>
                <a:lnTo>
                  <a:pt x="83630" y="51480"/>
                </a:lnTo>
                <a:lnTo>
                  <a:pt x="83630" y="51490"/>
                </a:lnTo>
                <a:lnTo>
                  <a:pt x="83640" y="51490"/>
                </a:lnTo>
                <a:lnTo>
                  <a:pt x="83650" y="51490"/>
                </a:lnTo>
                <a:lnTo>
                  <a:pt x="83660" y="51500"/>
                </a:lnTo>
                <a:lnTo>
                  <a:pt x="83670" y="51500"/>
                </a:lnTo>
                <a:lnTo>
                  <a:pt x="83670" y="51510"/>
                </a:lnTo>
                <a:lnTo>
                  <a:pt x="83680" y="51510"/>
                </a:lnTo>
                <a:lnTo>
                  <a:pt x="83690" y="51520"/>
                </a:lnTo>
                <a:lnTo>
                  <a:pt x="83700" y="51520"/>
                </a:lnTo>
                <a:lnTo>
                  <a:pt x="83710" y="51530"/>
                </a:lnTo>
                <a:lnTo>
                  <a:pt x="83720" y="51530"/>
                </a:lnTo>
                <a:lnTo>
                  <a:pt x="83730" y="51540"/>
                </a:lnTo>
                <a:lnTo>
                  <a:pt x="83740" y="51540"/>
                </a:lnTo>
                <a:lnTo>
                  <a:pt x="83750" y="51550"/>
                </a:lnTo>
                <a:lnTo>
                  <a:pt x="83760" y="51560"/>
                </a:lnTo>
                <a:lnTo>
                  <a:pt x="83770" y="51560"/>
                </a:lnTo>
                <a:lnTo>
                  <a:pt x="83780" y="51560"/>
                </a:lnTo>
                <a:lnTo>
                  <a:pt x="83790" y="51570"/>
                </a:lnTo>
                <a:lnTo>
                  <a:pt x="83800" y="51570"/>
                </a:lnTo>
                <a:lnTo>
                  <a:pt x="83810" y="51570"/>
                </a:lnTo>
                <a:lnTo>
                  <a:pt x="83810" y="51580"/>
                </a:lnTo>
                <a:lnTo>
                  <a:pt x="83820" y="51580"/>
                </a:lnTo>
                <a:lnTo>
                  <a:pt x="83830" y="51580"/>
                </a:lnTo>
                <a:lnTo>
                  <a:pt x="83840" y="51580"/>
                </a:lnTo>
                <a:lnTo>
                  <a:pt x="83850" y="51580"/>
                </a:lnTo>
                <a:lnTo>
                  <a:pt x="83850" y="51590"/>
                </a:lnTo>
                <a:lnTo>
                  <a:pt x="83850" y="51600"/>
                </a:lnTo>
                <a:lnTo>
                  <a:pt x="83860" y="51600"/>
                </a:lnTo>
                <a:lnTo>
                  <a:pt x="83860" y="51610"/>
                </a:lnTo>
                <a:lnTo>
                  <a:pt x="83870" y="51620"/>
                </a:lnTo>
                <a:lnTo>
                  <a:pt x="83880" y="51620"/>
                </a:lnTo>
                <a:lnTo>
                  <a:pt x="83880" y="51630"/>
                </a:lnTo>
                <a:lnTo>
                  <a:pt x="83890" y="51620"/>
                </a:lnTo>
                <a:lnTo>
                  <a:pt x="83900" y="51620"/>
                </a:lnTo>
                <a:lnTo>
                  <a:pt x="83910" y="51620"/>
                </a:lnTo>
                <a:lnTo>
                  <a:pt x="83920" y="51620"/>
                </a:lnTo>
                <a:lnTo>
                  <a:pt x="83920" y="51630"/>
                </a:lnTo>
                <a:lnTo>
                  <a:pt x="83930" y="51630"/>
                </a:lnTo>
                <a:lnTo>
                  <a:pt x="83940" y="51640"/>
                </a:lnTo>
                <a:lnTo>
                  <a:pt x="83950" y="51640"/>
                </a:lnTo>
                <a:lnTo>
                  <a:pt x="83960" y="51650"/>
                </a:lnTo>
                <a:lnTo>
                  <a:pt x="83970" y="51660"/>
                </a:lnTo>
                <a:lnTo>
                  <a:pt x="83980" y="51670"/>
                </a:lnTo>
                <a:lnTo>
                  <a:pt x="83990" y="51680"/>
                </a:lnTo>
                <a:lnTo>
                  <a:pt x="84000" y="51680"/>
                </a:lnTo>
                <a:lnTo>
                  <a:pt x="84000" y="51690"/>
                </a:lnTo>
                <a:lnTo>
                  <a:pt x="84020" y="51700"/>
                </a:lnTo>
                <a:lnTo>
                  <a:pt x="84030" y="51710"/>
                </a:lnTo>
                <a:lnTo>
                  <a:pt x="84040" y="51710"/>
                </a:lnTo>
                <a:lnTo>
                  <a:pt x="84050" y="51720"/>
                </a:lnTo>
                <a:lnTo>
                  <a:pt x="84060" y="51720"/>
                </a:lnTo>
                <a:lnTo>
                  <a:pt x="84070" y="51730"/>
                </a:lnTo>
                <a:lnTo>
                  <a:pt x="84070" y="51740"/>
                </a:lnTo>
                <a:lnTo>
                  <a:pt x="84080" y="51750"/>
                </a:lnTo>
                <a:lnTo>
                  <a:pt x="84090" y="51760"/>
                </a:lnTo>
                <a:lnTo>
                  <a:pt x="84090" y="51770"/>
                </a:lnTo>
                <a:lnTo>
                  <a:pt x="84100" y="51780"/>
                </a:lnTo>
                <a:lnTo>
                  <a:pt x="84110" y="51780"/>
                </a:lnTo>
                <a:lnTo>
                  <a:pt x="84110" y="51790"/>
                </a:lnTo>
                <a:lnTo>
                  <a:pt x="84110" y="51800"/>
                </a:lnTo>
                <a:lnTo>
                  <a:pt x="84120" y="51810"/>
                </a:lnTo>
                <a:lnTo>
                  <a:pt x="84130" y="51820"/>
                </a:lnTo>
                <a:lnTo>
                  <a:pt x="84140" y="51820"/>
                </a:lnTo>
                <a:lnTo>
                  <a:pt x="84140" y="51830"/>
                </a:lnTo>
                <a:lnTo>
                  <a:pt x="84150" y="51830"/>
                </a:lnTo>
                <a:lnTo>
                  <a:pt x="84160" y="51840"/>
                </a:lnTo>
                <a:lnTo>
                  <a:pt x="84170" y="51850"/>
                </a:lnTo>
                <a:lnTo>
                  <a:pt x="84190" y="51850"/>
                </a:lnTo>
                <a:lnTo>
                  <a:pt x="84190" y="51860"/>
                </a:lnTo>
                <a:lnTo>
                  <a:pt x="84200" y="51860"/>
                </a:lnTo>
                <a:lnTo>
                  <a:pt x="84200" y="51870"/>
                </a:lnTo>
                <a:lnTo>
                  <a:pt x="84210" y="51870"/>
                </a:lnTo>
                <a:lnTo>
                  <a:pt x="84220" y="51880"/>
                </a:lnTo>
                <a:lnTo>
                  <a:pt x="84240" y="51880"/>
                </a:lnTo>
                <a:lnTo>
                  <a:pt x="84240" y="51890"/>
                </a:lnTo>
                <a:lnTo>
                  <a:pt x="84250" y="51890"/>
                </a:lnTo>
                <a:lnTo>
                  <a:pt x="84260" y="51900"/>
                </a:lnTo>
                <a:lnTo>
                  <a:pt x="84260" y="51910"/>
                </a:lnTo>
                <a:lnTo>
                  <a:pt x="84270" y="51910"/>
                </a:lnTo>
                <a:lnTo>
                  <a:pt x="84280" y="51920"/>
                </a:lnTo>
                <a:lnTo>
                  <a:pt x="84290" y="51920"/>
                </a:lnTo>
                <a:lnTo>
                  <a:pt x="84300" y="51920"/>
                </a:lnTo>
                <a:lnTo>
                  <a:pt x="84310" y="51930"/>
                </a:lnTo>
                <a:lnTo>
                  <a:pt x="84320" y="51930"/>
                </a:lnTo>
                <a:lnTo>
                  <a:pt x="84330" y="51940"/>
                </a:lnTo>
                <a:lnTo>
                  <a:pt x="84340" y="51940"/>
                </a:lnTo>
                <a:lnTo>
                  <a:pt x="84350" y="51950"/>
                </a:lnTo>
                <a:lnTo>
                  <a:pt x="84360" y="51960"/>
                </a:lnTo>
                <a:lnTo>
                  <a:pt x="84360" y="51970"/>
                </a:lnTo>
                <a:lnTo>
                  <a:pt x="84370" y="51980"/>
                </a:lnTo>
                <a:lnTo>
                  <a:pt x="84370" y="51990"/>
                </a:lnTo>
                <a:lnTo>
                  <a:pt x="84380" y="51990"/>
                </a:lnTo>
                <a:lnTo>
                  <a:pt x="84380" y="52000"/>
                </a:lnTo>
                <a:lnTo>
                  <a:pt x="84380" y="52010"/>
                </a:lnTo>
                <a:lnTo>
                  <a:pt x="84380" y="52020"/>
                </a:lnTo>
                <a:lnTo>
                  <a:pt x="84390" y="52020"/>
                </a:lnTo>
                <a:lnTo>
                  <a:pt x="84400" y="52020"/>
                </a:lnTo>
                <a:lnTo>
                  <a:pt x="84420" y="52020"/>
                </a:lnTo>
                <a:lnTo>
                  <a:pt x="84450" y="52020"/>
                </a:lnTo>
                <a:lnTo>
                  <a:pt x="84460" y="52030"/>
                </a:lnTo>
                <a:lnTo>
                  <a:pt x="84470" y="52030"/>
                </a:lnTo>
                <a:lnTo>
                  <a:pt x="84480" y="52030"/>
                </a:lnTo>
                <a:lnTo>
                  <a:pt x="84490" y="52040"/>
                </a:lnTo>
                <a:lnTo>
                  <a:pt x="84500" y="52050"/>
                </a:lnTo>
                <a:lnTo>
                  <a:pt x="84510" y="52050"/>
                </a:lnTo>
                <a:lnTo>
                  <a:pt x="84530" y="52060"/>
                </a:lnTo>
                <a:lnTo>
                  <a:pt x="84540" y="52060"/>
                </a:lnTo>
                <a:lnTo>
                  <a:pt x="84550" y="52060"/>
                </a:lnTo>
                <a:lnTo>
                  <a:pt x="84550" y="52070"/>
                </a:lnTo>
                <a:lnTo>
                  <a:pt x="84560" y="52070"/>
                </a:lnTo>
                <a:lnTo>
                  <a:pt x="84570" y="52080"/>
                </a:lnTo>
                <a:lnTo>
                  <a:pt x="84580" y="52080"/>
                </a:lnTo>
                <a:lnTo>
                  <a:pt x="84590" y="52090"/>
                </a:lnTo>
                <a:lnTo>
                  <a:pt x="84600" y="52090"/>
                </a:lnTo>
                <a:lnTo>
                  <a:pt x="84610" y="52100"/>
                </a:lnTo>
                <a:lnTo>
                  <a:pt x="84620" y="52100"/>
                </a:lnTo>
                <a:lnTo>
                  <a:pt x="84630" y="52090"/>
                </a:lnTo>
                <a:lnTo>
                  <a:pt x="84640" y="52090"/>
                </a:lnTo>
                <a:lnTo>
                  <a:pt x="84650" y="52080"/>
                </a:lnTo>
                <a:lnTo>
                  <a:pt x="84660" y="52080"/>
                </a:lnTo>
                <a:lnTo>
                  <a:pt x="84670" y="52080"/>
                </a:lnTo>
                <a:lnTo>
                  <a:pt x="84680" y="52080"/>
                </a:lnTo>
                <a:lnTo>
                  <a:pt x="84690" y="52080"/>
                </a:lnTo>
                <a:lnTo>
                  <a:pt x="84700" y="52080"/>
                </a:lnTo>
                <a:lnTo>
                  <a:pt x="84710" y="52080"/>
                </a:lnTo>
                <a:lnTo>
                  <a:pt x="84720" y="52090"/>
                </a:lnTo>
                <a:lnTo>
                  <a:pt x="84740" y="52110"/>
                </a:lnTo>
                <a:lnTo>
                  <a:pt x="84750" y="52110"/>
                </a:lnTo>
                <a:lnTo>
                  <a:pt x="84760" y="52110"/>
                </a:lnTo>
                <a:lnTo>
                  <a:pt x="84770" y="52120"/>
                </a:lnTo>
                <a:lnTo>
                  <a:pt x="84780" y="52120"/>
                </a:lnTo>
                <a:lnTo>
                  <a:pt x="84790" y="52130"/>
                </a:lnTo>
                <a:lnTo>
                  <a:pt x="84800" y="52130"/>
                </a:lnTo>
                <a:lnTo>
                  <a:pt x="84800" y="52140"/>
                </a:lnTo>
                <a:lnTo>
                  <a:pt x="84810" y="52140"/>
                </a:lnTo>
                <a:lnTo>
                  <a:pt x="84820" y="52150"/>
                </a:lnTo>
                <a:lnTo>
                  <a:pt x="84830" y="52150"/>
                </a:lnTo>
                <a:lnTo>
                  <a:pt x="84840" y="52160"/>
                </a:lnTo>
                <a:lnTo>
                  <a:pt x="84840" y="52170"/>
                </a:lnTo>
                <a:lnTo>
                  <a:pt x="84850" y="52180"/>
                </a:lnTo>
                <a:lnTo>
                  <a:pt x="84860" y="52180"/>
                </a:lnTo>
                <a:lnTo>
                  <a:pt x="84860" y="52190"/>
                </a:lnTo>
                <a:lnTo>
                  <a:pt x="84870" y="52200"/>
                </a:lnTo>
                <a:lnTo>
                  <a:pt x="84880" y="52200"/>
                </a:lnTo>
                <a:lnTo>
                  <a:pt x="84890" y="52210"/>
                </a:lnTo>
                <a:lnTo>
                  <a:pt x="84910" y="52220"/>
                </a:lnTo>
                <a:lnTo>
                  <a:pt x="84920" y="52220"/>
                </a:lnTo>
                <a:lnTo>
                  <a:pt x="84930" y="52230"/>
                </a:lnTo>
                <a:lnTo>
                  <a:pt x="84940" y="52230"/>
                </a:lnTo>
                <a:lnTo>
                  <a:pt x="84950" y="52230"/>
                </a:lnTo>
                <a:lnTo>
                  <a:pt x="84960" y="52240"/>
                </a:lnTo>
                <a:lnTo>
                  <a:pt x="84970" y="52250"/>
                </a:lnTo>
                <a:lnTo>
                  <a:pt x="84980" y="52260"/>
                </a:lnTo>
                <a:lnTo>
                  <a:pt x="84990" y="52260"/>
                </a:lnTo>
                <a:lnTo>
                  <a:pt x="85000" y="52260"/>
                </a:lnTo>
                <a:lnTo>
                  <a:pt x="85020" y="52260"/>
                </a:lnTo>
                <a:lnTo>
                  <a:pt x="85030" y="52270"/>
                </a:lnTo>
                <a:lnTo>
                  <a:pt x="85040" y="52270"/>
                </a:lnTo>
                <a:lnTo>
                  <a:pt x="85050" y="52280"/>
                </a:lnTo>
                <a:lnTo>
                  <a:pt x="85070" y="52290"/>
                </a:lnTo>
                <a:lnTo>
                  <a:pt x="85080" y="52290"/>
                </a:lnTo>
                <a:lnTo>
                  <a:pt x="85090" y="52290"/>
                </a:lnTo>
                <a:lnTo>
                  <a:pt x="85100" y="52300"/>
                </a:lnTo>
                <a:lnTo>
                  <a:pt x="85110" y="52310"/>
                </a:lnTo>
                <a:lnTo>
                  <a:pt x="85130" y="52320"/>
                </a:lnTo>
                <a:lnTo>
                  <a:pt x="85130" y="52330"/>
                </a:lnTo>
                <a:lnTo>
                  <a:pt x="85140" y="52350"/>
                </a:lnTo>
                <a:lnTo>
                  <a:pt x="85160" y="52370"/>
                </a:lnTo>
                <a:lnTo>
                  <a:pt x="85170" y="52380"/>
                </a:lnTo>
                <a:lnTo>
                  <a:pt x="85180" y="52390"/>
                </a:lnTo>
                <a:lnTo>
                  <a:pt x="85190" y="52400"/>
                </a:lnTo>
                <a:lnTo>
                  <a:pt x="85200" y="52410"/>
                </a:lnTo>
                <a:lnTo>
                  <a:pt x="85210" y="52410"/>
                </a:lnTo>
                <a:lnTo>
                  <a:pt x="85210" y="52420"/>
                </a:lnTo>
                <a:lnTo>
                  <a:pt x="85210" y="52430"/>
                </a:lnTo>
                <a:lnTo>
                  <a:pt x="85220" y="52430"/>
                </a:lnTo>
                <a:lnTo>
                  <a:pt x="85230" y="52440"/>
                </a:lnTo>
                <a:lnTo>
                  <a:pt x="85240" y="52460"/>
                </a:lnTo>
                <a:lnTo>
                  <a:pt x="85240" y="52470"/>
                </a:lnTo>
                <a:lnTo>
                  <a:pt x="85250" y="52480"/>
                </a:lnTo>
                <a:lnTo>
                  <a:pt x="85250" y="52490"/>
                </a:lnTo>
                <a:lnTo>
                  <a:pt x="85260" y="52490"/>
                </a:lnTo>
                <a:lnTo>
                  <a:pt x="85260" y="52500"/>
                </a:lnTo>
                <a:lnTo>
                  <a:pt x="85270" y="52500"/>
                </a:lnTo>
                <a:lnTo>
                  <a:pt x="85300" y="52520"/>
                </a:lnTo>
                <a:lnTo>
                  <a:pt x="85310" y="52530"/>
                </a:lnTo>
                <a:lnTo>
                  <a:pt x="85320" y="52540"/>
                </a:lnTo>
                <a:lnTo>
                  <a:pt x="85330" y="52560"/>
                </a:lnTo>
                <a:lnTo>
                  <a:pt x="85340" y="52570"/>
                </a:lnTo>
                <a:lnTo>
                  <a:pt x="85350" y="52570"/>
                </a:lnTo>
                <a:lnTo>
                  <a:pt x="85350" y="52580"/>
                </a:lnTo>
                <a:lnTo>
                  <a:pt x="85350" y="52590"/>
                </a:lnTo>
                <a:lnTo>
                  <a:pt x="85360" y="52600"/>
                </a:lnTo>
                <a:lnTo>
                  <a:pt x="85360" y="52610"/>
                </a:lnTo>
                <a:lnTo>
                  <a:pt x="85370" y="52630"/>
                </a:lnTo>
                <a:lnTo>
                  <a:pt x="85370" y="52640"/>
                </a:lnTo>
                <a:lnTo>
                  <a:pt x="85380" y="52640"/>
                </a:lnTo>
                <a:lnTo>
                  <a:pt x="85390" y="52650"/>
                </a:lnTo>
                <a:lnTo>
                  <a:pt x="85390" y="52660"/>
                </a:lnTo>
                <a:lnTo>
                  <a:pt x="85400" y="52670"/>
                </a:lnTo>
                <a:lnTo>
                  <a:pt x="85410" y="52680"/>
                </a:lnTo>
                <a:lnTo>
                  <a:pt x="85410" y="52690"/>
                </a:lnTo>
                <a:lnTo>
                  <a:pt x="85420" y="52700"/>
                </a:lnTo>
                <a:lnTo>
                  <a:pt x="85430" y="52700"/>
                </a:lnTo>
                <a:lnTo>
                  <a:pt x="85430" y="52710"/>
                </a:lnTo>
                <a:lnTo>
                  <a:pt x="85440" y="52730"/>
                </a:lnTo>
                <a:lnTo>
                  <a:pt x="85450" y="52740"/>
                </a:lnTo>
                <a:lnTo>
                  <a:pt x="85450" y="52750"/>
                </a:lnTo>
                <a:lnTo>
                  <a:pt x="85460" y="52760"/>
                </a:lnTo>
                <a:lnTo>
                  <a:pt x="85470" y="52760"/>
                </a:lnTo>
                <a:lnTo>
                  <a:pt x="85480" y="52770"/>
                </a:lnTo>
                <a:lnTo>
                  <a:pt x="85480" y="52780"/>
                </a:lnTo>
                <a:lnTo>
                  <a:pt x="85490" y="52790"/>
                </a:lnTo>
                <a:lnTo>
                  <a:pt x="85490" y="52800"/>
                </a:lnTo>
                <a:lnTo>
                  <a:pt x="85500" y="52810"/>
                </a:lnTo>
                <a:lnTo>
                  <a:pt x="85510" y="52820"/>
                </a:lnTo>
                <a:lnTo>
                  <a:pt x="85510" y="52830"/>
                </a:lnTo>
                <a:lnTo>
                  <a:pt x="85520" y="52840"/>
                </a:lnTo>
                <a:lnTo>
                  <a:pt x="85520" y="52850"/>
                </a:lnTo>
                <a:lnTo>
                  <a:pt x="85530" y="52860"/>
                </a:lnTo>
                <a:lnTo>
                  <a:pt x="85550" y="52880"/>
                </a:lnTo>
                <a:lnTo>
                  <a:pt x="85550" y="52890"/>
                </a:lnTo>
                <a:lnTo>
                  <a:pt x="85560" y="52900"/>
                </a:lnTo>
                <a:lnTo>
                  <a:pt x="85560" y="52910"/>
                </a:lnTo>
                <a:lnTo>
                  <a:pt x="85570" y="52920"/>
                </a:lnTo>
                <a:lnTo>
                  <a:pt x="85580" y="52930"/>
                </a:lnTo>
                <a:lnTo>
                  <a:pt x="85580" y="52940"/>
                </a:lnTo>
                <a:lnTo>
                  <a:pt x="85580" y="52950"/>
                </a:lnTo>
                <a:lnTo>
                  <a:pt x="85590" y="52950"/>
                </a:lnTo>
                <a:lnTo>
                  <a:pt x="85590" y="52960"/>
                </a:lnTo>
                <a:lnTo>
                  <a:pt x="85600" y="52970"/>
                </a:lnTo>
                <a:lnTo>
                  <a:pt x="85610" y="53000"/>
                </a:lnTo>
                <a:lnTo>
                  <a:pt x="85610" y="53020"/>
                </a:lnTo>
                <a:lnTo>
                  <a:pt x="85620" y="53030"/>
                </a:lnTo>
                <a:lnTo>
                  <a:pt x="85630" y="53030"/>
                </a:lnTo>
                <a:lnTo>
                  <a:pt x="85630" y="53040"/>
                </a:lnTo>
                <a:lnTo>
                  <a:pt x="85640" y="53040"/>
                </a:lnTo>
                <a:lnTo>
                  <a:pt x="85640" y="53050"/>
                </a:lnTo>
                <a:lnTo>
                  <a:pt x="85650" y="53070"/>
                </a:lnTo>
                <a:lnTo>
                  <a:pt x="85660" y="53090"/>
                </a:lnTo>
                <a:lnTo>
                  <a:pt x="85680" y="53110"/>
                </a:lnTo>
                <a:lnTo>
                  <a:pt x="85680" y="53140"/>
                </a:lnTo>
                <a:lnTo>
                  <a:pt x="85690" y="53170"/>
                </a:lnTo>
                <a:lnTo>
                  <a:pt x="85700" y="53180"/>
                </a:lnTo>
                <a:lnTo>
                  <a:pt x="85690" y="53190"/>
                </a:lnTo>
                <a:lnTo>
                  <a:pt x="85690" y="53200"/>
                </a:lnTo>
                <a:lnTo>
                  <a:pt x="85690" y="53230"/>
                </a:lnTo>
                <a:lnTo>
                  <a:pt x="85680" y="53250"/>
                </a:lnTo>
                <a:lnTo>
                  <a:pt x="85680" y="53270"/>
                </a:lnTo>
                <a:lnTo>
                  <a:pt x="85670" y="53270"/>
                </a:lnTo>
                <a:lnTo>
                  <a:pt x="85670" y="53280"/>
                </a:lnTo>
                <a:lnTo>
                  <a:pt x="85650" y="53290"/>
                </a:lnTo>
                <a:lnTo>
                  <a:pt x="85630" y="53310"/>
                </a:lnTo>
                <a:lnTo>
                  <a:pt x="85620" y="53330"/>
                </a:lnTo>
                <a:lnTo>
                  <a:pt x="85610" y="53340"/>
                </a:lnTo>
                <a:lnTo>
                  <a:pt x="85600" y="53340"/>
                </a:lnTo>
                <a:lnTo>
                  <a:pt x="85600" y="53350"/>
                </a:lnTo>
                <a:lnTo>
                  <a:pt x="85580" y="53380"/>
                </a:lnTo>
                <a:lnTo>
                  <a:pt x="85570" y="53400"/>
                </a:lnTo>
                <a:lnTo>
                  <a:pt x="85540" y="53450"/>
                </a:lnTo>
                <a:lnTo>
                  <a:pt x="85520" y="53500"/>
                </a:lnTo>
                <a:lnTo>
                  <a:pt x="85510" y="53530"/>
                </a:lnTo>
                <a:lnTo>
                  <a:pt x="85510" y="53540"/>
                </a:lnTo>
                <a:lnTo>
                  <a:pt x="85510" y="53550"/>
                </a:lnTo>
                <a:lnTo>
                  <a:pt x="85490" y="53650"/>
                </a:lnTo>
                <a:lnTo>
                  <a:pt x="85490" y="53700"/>
                </a:lnTo>
                <a:lnTo>
                  <a:pt x="85490" y="53710"/>
                </a:lnTo>
                <a:lnTo>
                  <a:pt x="85490" y="53730"/>
                </a:lnTo>
                <a:lnTo>
                  <a:pt x="85490" y="53750"/>
                </a:lnTo>
                <a:lnTo>
                  <a:pt x="85490" y="53780"/>
                </a:lnTo>
                <a:lnTo>
                  <a:pt x="85500" y="53790"/>
                </a:lnTo>
                <a:lnTo>
                  <a:pt x="85500" y="53800"/>
                </a:lnTo>
                <a:lnTo>
                  <a:pt x="85510" y="53820"/>
                </a:lnTo>
                <a:lnTo>
                  <a:pt x="85520" y="53840"/>
                </a:lnTo>
                <a:lnTo>
                  <a:pt x="85530" y="53860"/>
                </a:lnTo>
                <a:lnTo>
                  <a:pt x="85540" y="53910"/>
                </a:lnTo>
                <a:lnTo>
                  <a:pt x="85540" y="53940"/>
                </a:lnTo>
                <a:lnTo>
                  <a:pt x="85540" y="53950"/>
                </a:lnTo>
                <a:lnTo>
                  <a:pt x="85540" y="53970"/>
                </a:lnTo>
                <a:lnTo>
                  <a:pt x="85540" y="53980"/>
                </a:lnTo>
                <a:lnTo>
                  <a:pt x="85540" y="53990"/>
                </a:lnTo>
                <a:lnTo>
                  <a:pt x="85530" y="53990"/>
                </a:lnTo>
                <a:lnTo>
                  <a:pt x="85530" y="53980"/>
                </a:lnTo>
                <a:lnTo>
                  <a:pt x="85520" y="53980"/>
                </a:lnTo>
                <a:lnTo>
                  <a:pt x="85510" y="53980"/>
                </a:lnTo>
                <a:lnTo>
                  <a:pt x="85500" y="53980"/>
                </a:lnTo>
                <a:lnTo>
                  <a:pt x="85500" y="53970"/>
                </a:lnTo>
                <a:lnTo>
                  <a:pt x="85490" y="53970"/>
                </a:lnTo>
                <a:lnTo>
                  <a:pt x="85480" y="53970"/>
                </a:lnTo>
                <a:lnTo>
                  <a:pt x="85470" y="53970"/>
                </a:lnTo>
                <a:lnTo>
                  <a:pt x="85460" y="53970"/>
                </a:lnTo>
                <a:lnTo>
                  <a:pt x="85450" y="53970"/>
                </a:lnTo>
                <a:lnTo>
                  <a:pt x="85430" y="53960"/>
                </a:lnTo>
                <a:lnTo>
                  <a:pt x="85420" y="53960"/>
                </a:lnTo>
                <a:lnTo>
                  <a:pt x="85410" y="53960"/>
                </a:lnTo>
                <a:lnTo>
                  <a:pt x="85400" y="53960"/>
                </a:lnTo>
                <a:lnTo>
                  <a:pt x="85390" y="53960"/>
                </a:lnTo>
                <a:lnTo>
                  <a:pt x="85390" y="53950"/>
                </a:lnTo>
                <a:lnTo>
                  <a:pt x="85380" y="53950"/>
                </a:lnTo>
                <a:lnTo>
                  <a:pt x="85370" y="53950"/>
                </a:lnTo>
                <a:lnTo>
                  <a:pt x="85360" y="53950"/>
                </a:lnTo>
                <a:lnTo>
                  <a:pt x="85350" y="53950"/>
                </a:lnTo>
                <a:lnTo>
                  <a:pt x="85340" y="53950"/>
                </a:lnTo>
                <a:lnTo>
                  <a:pt x="85340" y="53940"/>
                </a:lnTo>
                <a:lnTo>
                  <a:pt x="85330" y="53940"/>
                </a:lnTo>
                <a:lnTo>
                  <a:pt x="85320" y="53940"/>
                </a:lnTo>
                <a:lnTo>
                  <a:pt x="85320" y="53930"/>
                </a:lnTo>
                <a:lnTo>
                  <a:pt x="85310" y="53930"/>
                </a:lnTo>
                <a:lnTo>
                  <a:pt x="85300" y="53930"/>
                </a:lnTo>
                <a:lnTo>
                  <a:pt x="85290" y="53930"/>
                </a:lnTo>
                <a:lnTo>
                  <a:pt x="85280" y="53930"/>
                </a:lnTo>
                <a:lnTo>
                  <a:pt x="85270" y="53930"/>
                </a:lnTo>
                <a:lnTo>
                  <a:pt x="85260" y="53930"/>
                </a:lnTo>
                <a:lnTo>
                  <a:pt x="85260" y="53940"/>
                </a:lnTo>
                <a:lnTo>
                  <a:pt x="85250" y="53940"/>
                </a:lnTo>
                <a:lnTo>
                  <a:pt x="85240" y="53940"/>
                </a:lnTo>
                <a:lnTo>
                  <a:pt x="85230" y="53940"/>
                </a:lnTo>
                <a:lnTo>
                  <a:pt x="85220" y="53940"/>
                </a:lnTo>
                <a:lnTo>
                  <a:pt x="85220" y="53950"/>
                </a:lnTo>
                <a:lnTo>
                  <a:pt x="85210" y="53950"/>
                </a:lnTo>
                <a:lnTo>
                  <a:pt x="85200" y="53960"/>
                </a:lnTo>
                <a:lnTo>
                  <a:pt x="85190" y="53970"/>
                </a:lnTo>
                <a:lnTo>
                  <a:pt x="85180" y="53970"/>
                </a:lnTo>
                <a:lnTo>
                  <a:pt x="85170" y="53970"/>
                </a:lnTo>
                <a:lnTo>
                  <a:pt x="85160" y="53960"/>
                </a:lnTo>
                <a:lnTo>
                  <a:pt x="85150" y="53960"/>
                </a:lnTo>
                <a:lnTo>
                  <a:pt x="85140" y="53960"/>
                </a:lnTo>
                <a:lnTo>
                  <a:pt x="85130" y="53960"/>
                </a:lnTo>
                <a:lnTo>
                  <a:pt x="85120" y="53960"/>
                </a:lnTo>
                <a:lnTo>
                  <a:pt x="85120" y="53970"/>
                </a:lnTo>
                <a:lnTo>
                  <a:pt x="85110" y="53970"/>
                </a:lnTo>
                <a:lnTo>
                  <a:pt x="85100" y="53970"/>
                </a:lnTo>
                <a:lnTo>
                  <a:pt x="85090" y="53970"/>
                </a:lnTo>
                <a:lnTo>
                  <a:pt x="85090" y="53980"/>
                </a:lnTo>
                <a:lnTo>
                  <a:pt x="85080" y="53980"/>
                </a:lnTo>
                <a:lnTo>
                  <a:pt x="85070" y="53980"/>
                </a:lnTo>
                <a:lnTo>
                  <a:pt x="85060" y="53970"/>
                </a:lnTo>
                <a:lnTo>
                  <a:pt x="85050" y="53970"/>
                </a:lnTo>
                <a:lnTo>
                  <a:pt x="85040" y="53970"/>
                </a:lnTo>
                <a:lnTo>
                  <a:pt x="85030" y="53970"/>
                </a:lnTo>
                <a:lnTo>
                  <a:pt x="85020" y="53970"/>
                </a:lnTo>
                <a:lnTo>
                  <a:pt x="85010" y="53970"/>
                </a:lnTo>
                <a:lnTo>
                  <a:pt x="85000" y="53970"/>
                </a:lnTo>
                <a:lnTo>
                  <a:pt x="84990" y="53970"/>
                </a:lnTo>
                <a:lnTo>
                  <a:pt x="84980" y="53970"/>
                </a:lnTo>
                <a:lnTo>
                  <a:pt x="84970" y="53970"/>
                </a:lnTo>
                <a:lnTo>
                  <a:pt x="84960" y="53970"/>
                </a:lnTo>
                <a:lnTo>
                  <a:pt x="84950" y="53970"/>
                </a:lnTo>
                <a:lnTo>
                  <a:pt x="84940" y="53970"/>
                </a:lnTo>
                <a:lnTo>
                  <a:pt x="84930" y="53970"/>
                </a:lnTo>
                <a:lnTo>
                  <a:pt x="84920" y="53970"/>
                </a:lnTo>
                <a:lnTo>
                  <a:pt x="84910" y="53970"/>
                </a:lnTo>
                <a:lnTo>
                  <a:pt x="84900" y="53970"/>
                </a:lnTo>
                <a:lnTo>
                  <a:pt x="84890" y="53970"/>
                </a:lnTo>
                <a:lnTo>
                  <a:pt x="84880" y="53970"/>
                </a:lnTo>
                <a:lnTo>
                  <a:pt x="84870" y="53970"/>
                </a:lnTo>
                <a:lnTo>
                  <a:pt x="84820" y="53990"/>
                </a:lnTo>
                <a:lnTo>
                  <a:pt x="84810" y="53990"/>
                </a:lnTo>
                <a:lnTo>
                  <a:pt x="84800" y="53990"/>
                </a:lnTo>
                <a:lnTo>
                  <a:pt x="84790" y="53990"/>
                </a:lnTo>
                <a:lnTo>
                  <a:pt x="84780" y="53990"/>
                </a:lnTo>
                <a:lnTo>
                  <a:pt x="84780" y="53980"/>
                </a:lnTo>
                <a:lnTo>
                  <a:pt x="84770" y="53980"/>
                </a:lnTo>
                <a:lnTo>
                  <a:pt x="84760" y="53980"/>
                </a:lnTo>
                <a:lnTo>
                  <a:pt x="84760" y="53970"/>
                </a:lnTo>
                <a:lnTo>
                  <a:pt x="84750" y="53970"/>
                </a:lnTo>
                <a:lnTo>
                  <a:pt x="84740" y="53970"/>
                </a:lnTo>
                <a:lnTo>
                  <a:pt x="84730" y="53970"/>
                </a:lnTo>
                <a:lnTo>
                  <a:pt x="84720" y="53970"/>
                </a:lnTo>
                <a:lnTo>
                  <a:pt x="84710" y="53970"/>
                </a:lnTo>
                <a:lnTo>
                  <a:pt x="84700" y="53970"/>
                </a:lnTo>
                <a:lnTo>
                  <a:pt x="84690" y="53970"/>
                </a:lnTo>
                <a:lnTo>
                  <a:pt x="84680" y="53970"/>
                </a:lnTo>
                <a:lnTo>
                  <a:pt x="84670" y="53960"/>
                </a:lnTo>
                <a:lnTo>
                  <a:pt x="84660" y="53960"/>
                </a:lnTo>
                <a:lnTo>
                  <a:pt x="84650" y="53960"/>
                </a:lnTo>
                <a:lnTo>
                  <a:pt x="84640" y="53960"/>
                </a:lnTo>
                <a:lnTo>
                  <a:pt x="84640" y="53950"/>
                </a:lnTo>
                <a:lnTo>
                  <a:pt x="84630" y="53950"/>
                </a:lnTo>
                <a:lnTo>
                  <a:pt x="84620" y="53950"/>
                </a:lnTo>
                <a:lnTo>
                  <a:pt x="84620" y="53940"/>
                </a:lnTo>
                <a:lnTo>
                  <a:pt x="84610" y="53940"/>
                </a:lnTo>
                <a:lnTo>
                  <a:pt x="84600" y="53940"/>
                </a:lnTo>
                <a:lnTo>
                  <a:pt x="84590" y="53940"/>
                </a:lnTo>
                <a:lnTo>
                  <a:pt x="84590" y="53930"/>
                </a:lnTo>
                <a:lnTo>
                  <a:pt x="84580" y="53930"/>
                </a:lnTo>
                <a:lnTo>
                  <a:pt x="84580" y="53920"/>
                </a:lnTo>
                <a:lnTo>
                  <a:pt x="84570" y="53920"/>
                </a:lnTo>
                <a:lnTo>
                  <a:pt x="84570" y="53910"/>
                </a:lnTo>
                <a:lnTo>
                  <a:pt x="84560" y="53900"/>
                </a:lnTo>
                <a:lnTo>
                  <a:pt x="84550" y="53890"/>
                </a:lnTo>
                <a:lnTo>
                  <a:pt x="84540" y="53890"/>
                </a:lnTo>
                <a:lnTo>
                  <a:pt x="84540" y="53880"/>
                </a:lnTo>
                <a:lnTo>
                  <a:pt x="84530" y="53880"/>
                </a:lnTo>
                <a:lnTo>
                  <a:pt x="84520" y="53880"/>
                </a:lnTo>
                <a:lnTo>
                  <a:pt x="84510" y="53880"/>
                </a:lnTo>
                <a:lnTo>
                  <a:pt x="84500" y="53880"/>
                </a:lnTo>
                <a:lnTo>
                  <a:pt x="84480" y="53880"/>
                </a:lnTo>
                <a:lnTo>
                  <a:pt x="84480" y="53870"/>
                </a:lnTo>
                <a:lnTo>
                  <a:pt x="84470" y="53870"/>
                </a:lnTo>
                <a:lnTo>
                  <a:pt x="84460" y="53870"/>
                </a:lnTo>
                <a:lnTo>
                  <a:pt x="84450" y="53870"/>
                </a:lnTo>
                <a:lnTo>
                  <a:pt x="84450" y="53860"/>
                </a:lnTo>
                <a:lnTo>
                  <a:pt x="84440" y="53860"/>
                </a:lnTo>
                <a:lnTo>
                  <a:pt x="84430" y="53860"/>
                </a:lnTo>
                <a:lnTo>
                  <a:pt x="84420" y="53860"/>
                </a:lnTo>
                <a:lnTo>
                  <a:pt x="84410" y="53860"/>
                </a:lnTo>
                <a:lnTo>
                  <a:pt x="84400" y="53860"/>
                </a:lnTo>
                <a:lnTo>
                  <a:pt x="84400" y="53850"/>
                </a:lnTo>
                <a:lnTo>
                  <a:pt x="84390" y="53850"/>
                </a:lnTo>
                <a:lnTo>
                  <a:pt x="84380" y="53850"/>
                </a:lnTo>
                <a:lnTo>
                  <a:pt x="84380" y="53840"/>
                </a:lnTo>
                <a:lnTo>
                  <a:pt x="84370" y="53840"/>
                </a:lnTo>
                <a:lnTo>
                  <a:pt x="84360" y="53840"/>
                </a:lnTo>
                <a:lnTo>
                  <a:pt x="84350" y="53840"/>
                </a:lnTo>
                <a:lnTo>
                  <a:pt x="84340" y="53840"/>
                </a:lnTo>
                <a:lnTo>
                  <a:pt x="84340" y="53830"/>
                </a:lnTo>
                <a:lnTo>
                  <a:pt x="84330" y="53830"/>
                </a:lnTo>
                <a:lnTo>
                  <a:pt x="84320" y="53830"/>
                </a:lnTo>
                <a:lnTo>
                  <a:pt x="84310" y="53830"/>
                </a:lnTo>
                <a:lnTo>
                  <a:pt x="84300" y="53830"/>
                </a:lnTo>
                <a:lnTo>
                  <a:pt x="84290" y="53830"/>
                </a:lnTo>
                <a:lnTo>
                  <a:pt x="84280" y="53830"/>
                </a:lnTo>
                <a:lnTo>
                  <a:pt x="84270" y="53830"/>
                </a:lnTo>
                <a:lnTo>
                  <a:pt x="84260" y="53830"/>
                </a:lnTo>
                <a:lnTo>
                  <a:pt x="84250" y="53830"/>
                </a:lnTo>
                <a:lnTo>
                  <a:pt x="84240" y="53830"/>
                </a:lnTo>
                <a:lnTo>
                  <a:pt x="84230" y="53820"/>
                </a:lnTo>
                <a:lnTo>
                  <a:pt x="84220" y="53820"/>
                </a:lnTo>
                <a:lnTo>
                  <a:pt x="84220" y="53810"/>
                </a:lnTo>
                <a:lnTo>
                  <a:pt x="84220" y="53800"/>
                </a:lnTo>
                <a:lnTo>
                  <a:pt x="84210" y="53800"/>
                </a:lnTo>
                <a:lnTo>
                  <a:pt x="84200" y="53810"/>
                </a:lnTo>
                <a:lnTo>
                  <a:pt x="84190" y="53810"/>
                </a:lnTo>
                <a:lnTo>
                  <a:pt x="84180" y="53810"/>
                </a:lnTo>
                <a:lnTo>
                  <a:pt x="84180" y="53800"/>
                </a:lnTo>
                <a:lnTo>
                  <a:pt x="84170" y="53800"/>
                </a:lnTo>
                <a:lnTo>
                  <a:pt x="84160" y="53790"/>
                </a:lnTo>
                <a:lnTo>
                  <a:pt x="84150" y="53780"/>
                </a:lnTo>
                <a:lnTo>
                  <a:pt x="84140" y="53780"/>
                </a:lnTo>
                <a:lnTo>
                  <a:pt x="84130" y="53780"/>
                </a:lnTo>
                <a:lnTo>
                  <a:pt x="84120" y="53780"/>
                </a:lnTo>
                <a:lnTo>
                  <a:pt x="84110" y="53780"/>
                </a:lnTo>
                <a:lnTo>
                  <a:pt x="84100" y="53780"/>
                </a:lnTo>
                <a:lnTo>
                  <a:pt x="84090" y="53780"/>
                </a:lnTo>
                <a:lnTo>
                  <a:pt x="84080" y="53780"/>
                </a:lnTo>
                <a:lnTo>
                  <a:pt x="84070" y="53770"/>
                </a:lnTo>
                <a:lnTo>
                  <a:pt x="84060" y="53780"/>
                </a:lnTo>
                <a:lnTo>
                  <a:pt x="84050" y="53780"/>
                </a:lnTo>
                <a:lnTo>
                  <a:pt x="84040" y="53780"/>
                </a:lnTo>
                <a:lnTo>
                  <a:pt x="84030" y="53780"/>
                </a:lnTo>
                <a:lnTo>
                  <a:pt x="84020" y="53780"/>
                </a:lnTo>
                <a:lnTo>
                  <a:pt x="84010" y="53780"/>
                </a:lnTo>
                <a:lnTo>
                  <a:pt x="84010" y="53790"/>
                </a:lnTo>
                <a:lnTo>
                  <a:pt x="84000" y="53790"/>
                </a:lnTo>
                <a:lnTo>
                  <a:pt x="83990" y="53790"/>
                </a:lnTo>
                <a:lnTo>
                  <a:pt x="83990" y="53800"/>
                </a:lnTo>
                <a:lnTo>
                  <a:pt x="83980" y="53800"/>
                </a:lnTo>
                <a:lnTo>
                  <a:pt x="83970" y="53810"/>
                </a:lnTo>
                <a:lnTo>
                  <a:pt x="83960" y="53820"/>
                </a:lnTo>
                <a:lnTo>
                  <a:pt x="83950" y="53830"/>
                </a:lnTo>
                <a:lnTo>
                  <a:pt x="83940" y="53830"/>
                </a:lnTo>
                <a:lnTo>
                  <a:pt x="83940" y="53840"/>
                </a:lnTo>
                <a:lnTo>
                  <a:pt x="83930" y="53810"/>
                </a:lnTo>
                <a:lnTo>
                  <a:pt x="83920" y="53810"/>
                </a:lnTo>
                <a:lnTo>
                  <a:pt x="83920" y="53800"/>
                </a:lnTo>
                <a:lnTo>
                  <a:pt x="83910" y="53800"/>
                </a:lnTo>
                <a:lnTo>
                  <a:pt x="83910" y="53790"/>
                </a:lnTo>
                <a:lnTo>
                  <a:pt x="83900" y="53780"/>
                </a:lnTo>
                <a:lnTo>
                  <a:pt x="83900" y="53770"/>
                </a:lnTo>
                <a:lnTo>
                  <a:pt x="83880" y="53740"/>
                </a:lnTo>
                <a:lnTo>
                  <a:pt x="83860" y="53710"/>
                </a:lnTo>
                <a:lnTo>
                  <a:pt x="83850" y="53700"/>
                </a:lnTo>
                <a:lnTo>
                  <a:pt x="83850" y="53690"/>
                </a:lnTo>
                <a:lnTo>
                  <a:pt x="83840" y="53680"/>
                </a:lnTo>
                <a:lnTo>
                  <a:pt x="83830" y="53660"/>
                </a:lnTo>
                <a:lnTo>
                  <a:pt x="83810" y="53640"/>
                </a:lnTo>
                <a:lnTo>
                  <a:pt x="83800" y="53620"/>
                </a:lnTo>
                <a:lnTo>
                  <a:pt x="83790" y="53610"/>
                </a:lnTo>
                <a:lnTo>
                  <a:pt x="83780" y="53580"/>
                </a:lnTo>
                <a:lnTo>
                  <a:pt x="83790" y="53570"/>
                </a:lnTo>
                <a:lnTo>
                  <a:pt x="83830" y="53550"/>
                </a:lnTo>
                <a:lnTo>
                  <a:pt x="83850" y="53540"/>
                </a:lnTo>
                <a:lnTo>
                  <a:pt x="83910" y="53530"/>
                </a:lnTo>
                <a:lnTo>
                  <a:pt x="83910" y="53500"/>
                </a:lnTo>
                <a:lnTo>
                  <a:pt x="83920" y="53490"/>
                </a:lnTo>
                <a:lnTo>
                  <a:pt x="83880" y="53470"/>
                </a:lnTo>
                <a:lnTo>
                  <a:pt x="83860" y="53460"/>
                </a:lnTo>
                <a:lnTo>
                  <a:pt x="83830" y="53450"/>
                </a:lnTo>
                <a:lnTo>
                  <a:pt x="83820" y="53440"/>
                </a:lnTo>
                <a:lnTo>
                  <a:pt x="83810" y="53430"/>
                </a:lnTo>
                <a:lnTo>
                  <a:pt x="83800" y="53420"/>
                </a:lnTo>
                <a:lnTo>
                  <a:pt x="83790" y="53420"/>
                </a:lnTo>
                <a:lnTo>
                  <a:pt x="83780" y="53410"/>
                </a:lnTo>
                <a:lnTo>
                  <a:pt x="83770" y="53410"/>
                </a:lnTo>
                <a:lnTo>
                  <a:pt x="83730" y="53400"/>
                </a:lnTo>
                <a:lnTo>
                  <a:pt x="83720" y="53390"/>
                </a:lnTo>
                <a:lnTo>
                  <a:pt x="83710" y="53390"/>
                </a:lnTo>
                <a:lnTo>
                  <a:pt x="83700" y="53380"/>
                </a:lnTo>
                <a:lnTo>
                  <a:pt x="83680" y="53370"/>
                </a:lnTo>
                <a:lnTo>
                  <a:pt x="83700" y="53350"/>
                </a:lnTo>
                <a:lnTo>
                  <a:pt x="83700" y="53340"/>
                </a:lnTo>
                <a:lnTo>
                  <a:pt x="83690" y="53340"/>
                </a:lnTo>
                <a:lnTo>
                  <a:pt x="83680" y="53340"/>
                </a:lnTo>
                <a:lnTo>
                  <a:pt x="83680" y="53330"/>
                </a:lnTo>
                <a:lnTo>
                  <a:pt x="83670" y="53320"/>
                </a:lnTo>
                <a:lnTo>
                  <a:pt x="83670" y="53310"/>
                </a:lnTo>
                <a:lnTo>
                  <a:pt x="83670" y="53300"/>
                </a:lnTo>
                <a:lnTo>
                  <a:pt x="83670" y="53290"/>
                </a:lnTo>
                <a:lnTo>
                  <a:pt x="83670" y="53280"/>
                </a:lnTo>
                <a:lnTo>
                  <a:pt x="83670" y="53270"/>
                </a:lnTo>
                <a:lnTo>
                  <a:pt x="83660" y="53270"/>
                </a:lnTo>
                <a:lnTo>
                  <a:pt x="83660" y="53260"/>
                </a:lnTo>
                <a:lnTo>
                  <a:pt x="83650" y="53250"/>
                </a:lnTo>
                <a:lnTo>
                  <a:pt x="83640" y="53240"/>
                </a:lnTo>
                <a:lnTo>
                  <a:pt x="83640" y="53230"/>
                </a:lnTo>
                <a:lnTo>
                  <a:pt x="83640" y="53220"/>
                </a:lnTo>
                <a:lnTo>
                  <a:pt x="83630" y="53220"/>
                </a:lnTo>
                <a:lnTo>
                  <a:pt x="83620" y="53220"/>
                </a:lnTo>
                <a:lnTo>
                  <a:pt x="83610" y="53210"/>
                </a:lnTo>
                <a:lnTo>
                  <a:pt x="83600" y="53210"/>
                </a:lnTo>
                <a:lnTo>
                  <a:pt x="83590" y="53200"/>
                </a:lnTo>
                <a:lnTo>
                  <a:pt x="83590" y="53190"/>
                </a:lnTo>
                <a:lnTo>
                  <a:pt x="83570" y="53160"/>
                </a:lnTo>
                <a:lnTo>
                  <a:pt x="83570" y="53150"/>
                </a:lnTo>
                <a:lnTo>
                  <a:pt x="83560" y="53130"/>
                </a:lnTo>
                <a:lnTo>
                  <a:pt x="83560" y="53110"/>
                </a:lnTo>
                <a:lnTo>
                  <a:pt x="83550" y="53080"/>
                </a:lnTo>
                <a:lnTo>
                  <a:pt x="83530" y="53060"/>
                </a:lnTo>
                <a:lnTo>
                  <a:pt x="83480" y="53020"/>
                </a:lnTo>
                <a:lnTo>
                  <a:pt x="83470" y="53010"/>
                </a:lnTo>
                <a:lnTo>
                  <a:pt x="83460" y="53010"/>
                </a:lnTo>
                <a:lnTo>
                  <a:pt x="83450" y="53000"/>
                </a:lnTo>
                <a:lnTo>
                  <a:pt x="83450" y="52980"/>
                </a:lnTo>
                <a:lnTo>
                  <a:pt x="83440" y="52970"/>
                </a:lnTo>
                <a:lnTo>
                  <a:pt x="83440" y="52960"/>
                </a:lnTo>
                <a:lnTo>
                  <a:pt x="83420" y="52940"/>
                </a:lnTo>
                <a:lnTo>
                  <a:pt x="83410" y="52920"/>
                </a:lnTo>
                <a:lnTo>
                  <a:pt x="83410" y="52910"/>
                </a:lnTo>
                <a:lnTo>
                  <a:pt x="83400" y="52860"/>
                </a:lnTo>
                <a:lnTo>
                  <a:pt x="83380" y="52860"/>
                </a:lnTo>
                <a:lnTo>
                  <a:pt x="83360" y="52840"/>
                </a:lnTo>
                <a:lnTo>
                  <a:pt x="83310" y="52830"/>
                </a:lnTo>
                <a:lnTo>
                  <a:pt x="83300" y="52830"/>
                </a:lnTo>
                <a:lnTo>
                  <a:pt x="83290" y="52820"/>
                </a:lnTo>
                <a:lnTo>
                  <a:pt x="83280" y="52820"/>
                </a:lnTo>
                <a:lnTo>
                  <a:pt x="83280" y="52810"/>
                </a:lnTo>
                <a:lnTo>
                  <a:pt x="83270" y="52810"/>
                </a:lnTo>
                <a:lnTo>
                  <a:pt x="83260" y="52810"/>
                </a:lnTo>
                <a:lnTo>
                  <a:pt x="83260" y="52800"/>
                </a:lnTo>
                <a:lnTo>
                  <a:pt x="83250" y="52800"/>
                </a:lnTo>
                <a:lnTo>
                  <a:pt x="83240" y="52800"/>
                </a:lnTo>
                <a:lnTo>
                  <a:pt x="83240" y="52790"/>
                </a:lnTo>
                <a:lnTo>
                  <a:pt x="83230" y="52790"/>
                </a:lnTo>
                <a:lnTo>
                  <a:pt x="83220" y="52790"/>
                </a:lnTo>
                <a:lnTo>
                  <a:pt x="83220" y="52780"/>
                </a:lnTo>
                <a:lnTo>
                  <a:pt x="83210" y="52780"/>
                </a:lnTo>
                <a:lnTo>
                  <a:pt x="83200" y="52780"/>
                </a:lnTo>
                <a:lnTo>
                  <a:pt x="83200" y="52770"/>
                </a:lnTo>
                <a:lnTo>
                  <a:pt x="83190" y="52770"/>
                </a:lnTo>
                <a:lnTo>
                  <a:pt x="83180" y="52770"/>
                </a:lnTo>
                <a:lnTo>
                  <a:pt x="83170" y="52770"/>
                </a:lnTo>
                <a:lnTo>
                  <a:pt x="83160" y="52770"/>
                </a:lnTo>
                <a:lnTo>
                  <a:pt x="83160" y="52760"/>
                </a:lnTo>
                <a:lnTo>
                  <a:pt x="83150" y="52760"/>
                </a:lnTo>
                <a:lnTo>
                  <a:pt x="83150" y="52750"/>
                </a:lnTo>
                <a:lnTo>
                  <a:pt x="83140" y="52750"/>
                </a:lnTo>
                <a:lnTo>
                  <a:pt x="83120" y="52740"/>
                </a:lnTo>
                <a:lnTo>
                  <a:pt x="83120" y="52750"/>
                </a:lnTo>
                <a:lnTo>
                  <a:pt x="83110" y="52740"/>
                </a:lnTo>
                <a:lnTo>
                  <a:pt x="83100" y="52730"/>
                </a:lnTo>
                <a:lnTo>
                  <a:pt x="83090" y="52730"/>
                </a:lnTo>
                <a:lnTo>
                  <a:pt x="83080" y="52730"/>
                </a:lnTo>
                <a:lnTo>
                  <a:pt x="83080" y="52720"/>
                </a:lnTo>
                <a:lnTo>
                  <a:pt x="83070" y="52720"/>
                </a:lnTo>
                <a:lnTo>
                  <a:pt x="83070" y="52710"/>
                </a:lnTo>
                <a:lnTo>
                  <a:pt x="83060" y="52710"/>
                </a:lnTo>
                <a:lnTo>
                  <a:pt x="83050" y="52710"/>
                </a:lnTo>
                <a:lnTo>
                  <a:pt x="83050" y="52700"/>
                </a:lnTo>
                <a:lnTo>
                  <a:pt x="83040" y="52700"/>
                </a:lnTo>
                <a:lnTo>
                  <a:pt x="83040" y="52690"/>
                </a:lnTo>
                <a:lnTo>
                  <a:pt x="83030" y="52690"/>
                </a:lnTo>
                <a:lnTo>
                  <a:pt x="83020" y="52680"/>
                </a:lnTo>
                <a:lnTo>
                  <a:pt x="83010" y="52680"/>
                </a:lnTo>
                <a:lnTo>
                  <a:pt x="83010" y="52670"/>
                </a:lnTo>
                <a:lnTo>
                  <a:pt x="83000" y="52670"/>
                </a:lnTo>
                <a:lnTo>
                  <a:pt x="82990" y="52670"/>
                </a:lnTo>
                <a:lnTo>
                  <a:pt x="82980" y="52670"/>
                </a:lnTo>
                <a:lnTo>
                  <a:pt x="82980" y="52660"/>
                </a:lnTo>
                <a:lnTo>
                  <a:pt x="82970" y="52660"/>
                </a:lnTo>
                <a:lnTo>
                  <a:pt x="82970" y="52650"/>
                </a:lnTo>
                <a:lnTo>
                  <a:pt x="82970" y="52640"/>
                </a:lnTo>
                <a:lnTo>
                  <a:pt x="82960" y="52640"/>
                </a:lnTo>
                <a:lnTo>
                  <a:pt x="82950" y="52640"/>
                </a:lnTo>
                <a:lnTo>
                  <a:pt x="82940" y="52630"/>
                </a:lnTo>
                <a:lnTo>
                  <a:pt x="82930" y="52630"/>
                </a:lnTo>
                <a:lnTo>
                  <a:pt x="82930" y="52620"/>
                </a:lnTo>
                <a:lnTo>
                  <a:pt x="82920" y="52620"/>
                </a:lnTo>
                <a:lnTo>
                  <a:pt x="82910" y="52620"/>
                </a:lnTo>
                <a:lnTo>
                  <a:pt x="82900" y="52620"/>
                </a:lnTo>
                <a:lnTo>
                  <a:pt x="82900" y="52610"/>
                </a:lnTo>
                <a:lnTo>
                  <a:pt x="82890" y="52610"/>
                </a:lnTo>
                <a:lnTo>
                  <a:pt x="82880" y="52610"/>
                </a:lnTo>
                <a:lnTo>
                  <a:pt x="82880" y="52600"/>
                </a:lnTo>
                <a:lnTo>
                  <a:pt x="82870" y="52600"/>
                </a:lnTo>
                <a:lnTo>
                  <a:pt x="82870" y="52590"/>
                </a:lnTo>
                <a:lnTo>
                  <a:pt x="82860" y="52590"/>
                </a:lnTo>
                <a:lnTo>
                  <a:pt x="82860" y="52580"/>
                </a:lnTo>
                <a:lnTo>
                  <a:pt x="82850" y="52580"/>
                </a:lnTo>
                <a:lnTo>
                  <a:pt x="82840" y="52580"/>
                </a:lnTo>
                <a:lnTo>
                  <a:pt x="82840" y="52570"/>
                </a:lnTo>
                <a:lnTo>
                  <a:pt x="82830" y="52570"/>
                </a:lnTo>
                <a:lnTo>
                  <a:pt x="82820" y="52560"/>
                </a:lnTo>
                <a:lnTo>
                  <a:pt x="82810" y="52560"/>
                </a:lnTo>
                <a:lnTo>
                  <a:pt x="82800" y="52560"/>
                </a:lnTo>
                <a:lnTo>
                  <a:pt x="82800" y="52550"/>
                </a:lnTo>
                <a:lnTo>
                  <a:pt x="82790" y="52550"/>
                </a:lnTo>
                <a:lnTo>
                  <a:pt x="82790" y="52540"/>
                </a:lnTo>
                <a:lnTo>
                  <a:pt x="82780" y="52540"/>
                </a:lnTo>
                <a:lnTo>
                  <a:pt x="82780" y="52530"/>
                </a:lnTo>
                <a:lnTo>
                  <a:pt x="82770" y="52530"/>
                </a:lnTo>
                <a:lnTo>
                  <a:pt x="82760" y="52520"/>
                </a:lnTo>
                <a:lnTo>
                  <a:pt x="82750" y="52520"/>
                </a:lnTo>
                <a:lnTo>
                  <a:pt x="82740" y="52520"/>
                </a:lnTo>
                <a:lnTo>
                  <a:pt x="82740" y="52510"/>
                </a:lnTo>
                <a:lnTo>
                  <a:pt x="82730" y="52510"/>
                </a:lnTo>
                <a:lnTo>
                  <a:pt x="82730" y="52500"/>
                </a:lnTo>
                <a:lnTo>
                  <a:pt x="82710" y="52490"/>
                </a:lnTo>
                <a:lnTo>
                  <a:pt x="82700" y="52480"/>
                </a:lnTo>
                <a:lnTo>
                  <a:pt x="82690" y="52480"/>
                </a:lnTo>
                <a:lnTo>
                  <a:pt x="82680" y="52480"/>
                </a:lnTo>
                <a:lnTo>
                  <a:pt x="82670" y="52480"/>
                </a:lnTo>
                <a:lnTo>
                  <a:pt x="82660" y="52470"/>
                </a:lnTo>
                <a:lnTo>
                  <a:pt x="82640" y="52460"/>
                </a:lnTo>
                <a:lnTo>
                  <a:pt x="82640" y="52450"/>
                </a:lnTo>
                <a:lnTo>
                  <a:pt x="82630" y="52450"/>
                </a:lnTo>
                <a:lnTo>
                  <a:pt x="82620" y="52440"/>
                </a:lnTo>
                <a:lnTo>
                  <a:pt x="82620" y="52430"/>
                </a:lnTo>
                <a:lnTo>
                  <a:pt x="82610" y="52420"/>
                </a:lnTo>
                <a:lnTo>
                  <a:pt x="82600" y="52420"/>
                </a:lnTo>
                <a:lnTo>
                  <a:pt x="82580" y="52410"/>
                </a:lnTo>
                <a:lnTo>
                  <a:pt x="82570" y="52400"/>
                </a:lnTo>
                <a:lnTo>
                  <a:pt x="82570" y="52390"/>
                </a:lnTo>
                <a:lnTo>
                  <a:pt x="82560" y="52390"/>
                </a:lnTo>
                <a:lnTo>
                  <a:pt x="82560" y="52380"/>
                </a:lnTo>
                <a:lnTo>
                  <a:pt x="82550" y="52370"/>
                </a:lnTo>
                <a:lnTo>
                  <a:pt x="82540" y="52360"/>
                </a:lnTo>
                <a:lnTo>
                  <a:pt x="82530" y="52350"/>
                </a:lnTo>
                <a:lnTo>
                  <a:pt x="82520" y="52350"/>
                </a:lnTo>
                <a:lnTo>
                  <a:pt x="82520" y="52340"/>
                </a:lnTo>
                <a:lnTo>
                  <a:pt x="82510" y="52330"/>
                </a:lnTo>
                <a:lnTo>
                  <a:pt x="82510" y="52320"/>
                </a:lnTo>
                <a:lnTo>
                  <a:pt x="82510" y="52310"/>
                </a:lnTo>
                <a:lnTo>
                  <a:pt x="82500" y="52310"/>
                </a:lnTo>
                <a:lnTo>
                  <a:pt x="82500" y="52300"/>
                </a:lnTo>
                <a:lnTo>
                  <a:pt x="82490" y="52290"/>
                </a:lnTo>
                <a:lnTo>
                  <a:pt x="82490" y="52280"/>
                </a:lnTo>
                <a:lnTo>
                  <a:pt x="82490" y="52270"/>
                </a:lnTo>
                <a:lnTo>
                  <a:pt x="82490" y="52260"/>
                </a:lnTo>
                <a:lnTo>
                  <a:pt x="82480" y="52260"/>
                </a:lnTo>
                <a:lnTo>
                  <a:pt x="82480" y="52250"/>
                </a:lnTo>
                <a:lnTo>
                  <a:pt x="82470" y="52250"/>
                </a:lnTo>
                <a:lnTo>
                  <a:pt x="82470" y="52230"/>
                </a:lnTo>
                <a:lnTo>
                  <a:pt x="82460" y="52230"/>
                </a:lnTo>
                <a:lnTo>
                  <a:pt x="82460" y="52220"/>
                </a:lnTo>
                <a:lnTo>
                  <a:pt x="82460" y="52200"/>
                </a:lnTo>
                <a:lnTo>
                  <a:pt x="82450" y="52190"/>
                </a:lnTo>
                <a:lnTo>
                  <a:pt x="82450" y="52180"/>
                </a:lnTo>
                <a:lnTo>
                  <a:pt x="82450" y="52170"/>
                </a:lnTo>
                <a:lnTo>
                  <a:pt x="82440" y="52160"/>
                </a:lnTo>
                <a:lnTo>
                  <a:pt x="82440" y="52150"/>
                </a:lnTo>
                <a:lnTo>
                  <a:pt x="82440" y="52140"/>
                </a:lnTo>
                <a:lnTo>
                  <a:pt x="82430" y="52130"/>
                </a:lnTo>
                <a:lnTo>
                  <a:pt x="82430" y="52120"/>
                </a:lnTo>
                <a:lnTo>
                  <a:pt x="82430" y="52110"/>
                </a:lnTo>
                <a:lnTo>
                  <a:pt x="82420" y="52090"/>
                </a:lnTo>
                <a:lnTo>
                  <a:pt x="82420" y="52070"/>
                </a:lnTo>
                <a:lnTo>
                  <a:pt x="82420" y="52060"/>
                </a:lnTo>
                <a:lnTo>
                  <a:pt x="82420" y="52050"/>
                </a:lnTo>
                <a:lnTo>
                  <a:pt x="82420" y="52040"/>
                </a:lnTo>
                <a:lnTo>
                  <a:pt x="82420" y="52030"/>
                </a:lnTo>
                <a:lnTo>
                  <a:pt x="82410" y="52030"/>
                </a:lnTo>
                <a:lnTo>
                  <a:pt x="82410" y="52020"/>
                </a:lnTo>
                <a:lnTo>
                  <a:pt x="82400" y="52020"/>
                </a:lnTo>
                <a:lnTo>
                  <a:pt x="82390" y="52010"/>
                </a:lnTo>
                <a:lnTo>
                  <a:pt x="82380" y="52010"/>
                </a:lnTo>
                <a:lnTo>
                  <a:pt x="82370" y="52000"/>
                </a:lnTo>
                <a:lnTo>
                  <a:pt x="82360" y="52000"/>
                </a:lnTo>
                <a:lnTo>
                  <a:pt x="82350" y="52000"/>
                </a:lnTo>
                <a:lnTo>
                  <a:pt x="82350" y="51990"/>
                </a:lnTo>
                <a:lnTo>
                  <a:pt x="82340" y="51990"/>
                </a:lnTo>
                <a:lnTo>
                  <a:pt x="82340" y="51980"/>
                </a:lnTo>
                <a:lnTo>
                  <a:pt x="82330" y="51980"/>
                </a:lnTo>
                <a:lnTo>
                  <a:pt x="82330" y="51970"/>
                </a:lnTo>
                <a:lnTo>
                  <a:pt x="82330" y="51960"/>
                </a:lnTo>
                <a:lnTo>
                  <a:pt x="82320" y="51960"/>
                </a:lnTo>
                <a:lnTo>
                  <a:pt x="82320" y="51950"/>
                </a:lnTo>
                <a:lnTo>
                  <a:pt x="82320" y="51940"/>
                </a:lnTo>
                <a:lnTo>
                  <a:pt x="82310" y="51940"/>
                </a:lnTo>
                <a:lnTo>
                  <a:pt x="82300" y="51940"/>
                </a:lnTo>
                <a:lnTo>
                  <a:pt x="82290" y="51930"/>
                </a:lnTo>
                <a:lnTo>
                  <a:pt x="82280" y="51930"/>
                </a:lnTo>
                <a:lnTo>
                  <a:pt x="82270" y="51930"/>
                </a:lnTo>
                <a:lnTo>
                  <a:pt x="82270" y="51920"/>
                </a:lnTo>
                <a:lnTo>
                  <a:pt x="82260" y="51920"/>
                </a:lnTo>
                <a:lnTo>
                  <a:pt x="82260" y="51910"/>
                </a:lnTo>
                <a:lnTo>
                  <a:pt x="82250" y="51910"/>
                </a:lnTo>
                <a:lnTo>
                  <a:pt x="82250" y="51900"/>
                </a:lnTo>
                <a:lnTo>
                  <a:pt x="82240" y="51900"/>
                </a:lnTo>
                <a:lnTo>
                  <a:pt x="82240" y="51890"/>
                </a:lnTo>
                <a:lnTo>
                  <a:pt x="82240" y="51880"/>
                </a:lnTo>
                <a:lnTo>
                  <a:pt x="82230" y="51880"/>
                </a:lnTo>
                <a:lnTo>
                  <a:pt x="82230" y="51870"/>
                </a:lnTo>
                <a:lnTo>
                  <a:pt x="82220" y="51870"/>
                </a:lnTo>
                <a:lnTo>
                  <a:pt x="82220" y="51860"/>
                </a:lnTo>
                <a:lnTo>
                  <a:pt x="82220" y="51850"/>
                </a:lnTo>
                <a:lnTo>
                  <a:pt x="82220" y="51840"/>
                </a:lnTo>
                <a:lnTo>
                  <a:pt x="82210" y="51840"/>
                </a:lnTo>
                <a:lnTo>
                  <a:pt x="82210" y="51830"/>
                </a:lnTo>
                <a:lnTo>
                  <a:pt x="82220" y="51830"/>
                </a:lnTo>
                <a:lnTo>
                  <a:pt x="82220" y="51820"/>
                </a:lnTo>
                <a:lnTo>
                  <a:pt x="82210" y="51820"/>
                </a:lnTo>
                <a:lnTo>
                  <a:pt x="82210" y="51810"/>
                </a:lnTo>
                <a:lnTo>
                  <a:pt x="82210" y="51800"/>
                </a:lnTo>
                <a:lnTo>
                  <a:pt x="82200" y="51800"/>
                </a:lnTo>
                <a:lnTo>
                  <a:pt x="82200" y="51790"/>
                </a:lnTo>
                <a:lnTo>
                  <a:pt x="82190" y="51790"/>
                </a:lnTo>
                <a:lnTo>
                  <a:pt x="82190" y="51780"/>
                </a:lnTo>
                <a:lnTo>
                  <a:pt x="82180" y="51770"/>
                </a:lnTo>
                <a:lnTo>
                  <a:pt x="82180" y="51760"/>
                </a:lnTo>
                <a:lnTo>
                  <a:pt x="82170" y="51760"/>
                </a:lnTo>
                <a:lnTo>
                  <a:pt x="82170" y="51750"/>
                </a:lnTo>
                <a:lnTo>
                  <a:pt x="82170" y="51740"/>
                </a:lnTo>
                <a:lnTo>
                  <a:pt x="82160" y="51740"/>
                </a:lnTo>
                <a:lnTo>
                  <a:pt x="82160" y="51730"/>
                </a:lnTo>
                <a:lnTo>
                  <a:pt x="82160" y="51720"/>
                </a:lnTo>
                <a:lnTo>
                  <a:pt x="82160" y="51710"/>
                </a:lnTo>
                <a:lnTo>
                  <a:pt x="82150" y="51700"/>
                </a:lnTo>
                <a:lnTo>
                  <a:pt x="82150" y="51690"/>
                </a:lnTo>
                <a:lnTo>
                  <a:pt x="82140" y="51690"/>
                </a:lnTo>
                <a:lnTo>
                  <a:pt x="82130" y="51690"/>
                </a:lnTo>
                <a:lnTo>
                  <a:pt x="82120" y="51690"/>
                </a:lnTo>
                <a:lnTo>
                  <a:pt x="82120" y="51700"/>
                </a:lnTo>
                <a:lnTo>
                  <a:pt x="82110" y="51690"/>
                </a:lnTo>
                <a:lnTo>
                  <a:pt x="82100" y="51690"/>
                </a:lnTo>
                <a:lnTo>
                  <a:pt x="82090" y="51690"/>
                </a:lnTo>
                <a:lnTo>
                  <a:pt x="82080" y="51690"/>
                </a:lnTo>
                <a:lnTo>
                  <a:pt x="82070" y="51690"/>
                </a:lnTo>
                <a:lnTo>
                  <a:pt x="82060" y="51690"/>
                </a:lnTo>
                <a:lnTo>
                  <a:pt x="82050" y="51690"/>
                </a:lnTo>
                <a:lnTo>
                  <a:pt x="82050" y="51680"/>
                </a:lnTo>
                <a:lnTo>
                  <a:pt x="82050" y="51670"/>
                </a:lnTo>
                <a:lnTo>
                  <a:pt x="82040" y="51660"/>
                </a:lnTo>
                <a:lnTo>
                  <a:pt x="82040" y="51670"/>
                </a:lnTo>
                <a:lnTo>
                  <a:pt x="82030" y="51670"/>
                </a:lnTo>
                <a:lnTo>
                  <a:pt x="82030" y="51660"/>
                </a:lnTo>
                <a:lnTo>
                  <a:pt x="82020" y="51660"/>
                </a:lnTo>
                <a:lnTo>
                  <a:pt x="82020" y="51650"/>
                </a:lnTo>
                <a:lnTo>
                  <a:pt x="82010" y="51650"/>
                </a:lnTo>
                <a:lnTo>
                  <a:pt x="82000" y="51650"/>
                </a:lnTo>
                <a:lnTo>
                  <a:pt x="82000" y="51640"/>
                </a:lnTo>
                <a:lnTo>
                  <a:pt x="82000" y="51630"/>
                </a:lnTo>
                <a:lnTo>
                  <a:pt x="81990" y="51630"/>
                </a:lnTo>
                <a:lnTo>
                  <a:pt x="81990" y="51620"/>
                </a:lnTo>
                <a:lnTo>
                  <a:pt x="81990" y="51610"/>
                </a:lnTo>
                <a:lnTo>
                  <a:pt x="82000" y="51610"/>
                </a:lnTo>
                <a:lnTo>
                  <a:pt x="82000" y="51600"/>
                </a:lnTo>
                <a:lnTo>
                  <a:pt x="81990" y="51600"/>
                </a:lnTo>
                <a:lnTo>
                  <a:pt x="81990" y="51590"/>
                </a:lnTo>
                <a:lnTo>
                  <a:pt x="82000" y="51590"/>
                </a:lnTo>
                <a:lnTo>
                  <a:pt x="82010" y="51580"/>
                </a:lnTo>
                <a:lnTo>
                  <a:pt x="82020" y="51580"/>
                </a:lnTo>
                <a:lnTo>
                  <a:pt x="82020" y="51570"/>
                </a:lnTo>
                <a:lnTo>
                  <a:pt x="82010" y="51570"/>
                </a:lnTo>
                <a:lnTo>
                  <a:pt x="82000" y="51570"/>
                </a:lnTo>
                <a:lnTo>
                  <a:pt x="82000" y="51560"/>
                </a:lnTo>
                <a:lnTo>
                  <a:pt x="82000" y="51550"/>
                </a:lnTo>
                <a:lnTo>
                  <a:pt x="82010" y="51540"/>
                </a:lnTo>
                <a:lnTo>
                  <a:pt x="82010" y="51530"/>
                </a:lnTo>
                <a:lnTo>
                  <a:pt x="82000" y="51530"/>
                </a:lnTo>
                <a:lnTo>
                  <a:pt x="82000" y="51520"/>
                </a:lnTo>
                <a:lnTo>
                  <a:pt x="82000" y="51510"/>
                </a:lnTo>
                <a:lnTo>
                  <a:pt x="81990" y="51510"/>
                </a:lnTo>
                <a:lnTo>
                  <a:pt x="81990" y="51500"/>
                </a:lnTo>
                <a:lnTo>
                  <a:pt x="81980" y="51500"/>
                </a:lnTo>
                <a:lnTo>
                  <a:pt x="81970" y="51500"/>
                </a:lnTo>
                <a:lnTo>
                  <a:pt x="81970" y="51490"/>
                </a:lnTo>
                <a:lnTo>
                  <a:pt x="81970" y="51480"/>
                </a:lnTo>
                <a:lnTo>
                  <a:pt x="81960" y="51470"/>
                </a:lnTo>
                <a:lnTo>
                  <a:pt x="81950" y="51470"/>
                </a:lnTo>
                <a:lnTo>
                  <a:pt x="81940" y="51470"/>
                </a:lnTo>
                <a:lnTo>
                  <a:pt x="81930" y="51470"/>
                </a:lnTo>
                <a:lnTo>
                  <a:pt x="81920" y="51470"/>
                </a:lnTo>
                <a:lnTo>
                  <a:pt x="81920" y="51480"/>
                </a:lnTo>
                <a:lnTo>
                  <a:pt x="81910" y="51490"/>
                </a:lnTo>
                <a:lnTo>
                  <a:pt x="81900" y="51500"/>
                </a:lnTo>
                <a:lnTo>
                  <a:pt x="81890" y="51530"/>
                </a:lnTo>
                <a:lnTo>
                  <a:pt x="81870" y="51550"/>
                </a:lnTo>
                <a:lnTo>
                  <a:pt x="81860" y="51550"/>
                </a:lnTo>
                <a:lnTo>
                  <a:pt x="81850" y="51560"/>
                </a:lnTo>
                <a:lnTo>
                  <a:pt x="81830" y="51560"/>
                </a:lnTo>
                <a:lnTo>
                  <a:pt x="81810" y="51570"/>
                </a:lnTo>
                <a:lnTo>
                  <a:pt x="81800" y="51580"/>
                </a:lnTo>
                <a:lnTo>
                  <a:pt x="81790" y="51580"/>
                </a:lnTo>
                <a:lnTo>
                  <a:pt x="81780" y="51590"/>
                </a:lnTo>
                <a:lnTo>
                  <a:pt x="81770" y="51600"/>
                </a:lnTo>
                <a:lnTo>
                  <a:pt x="81750" y="51600"/>
                </a:lnTo>
                <a:lnTo>
                  <a:pt x="81730" y="51600"/>
                </a:lnTo>
                <a:lnTo>
                  <a:pt x="81710" y="51610"/>
                </a:lnTo>
                <a:lnTo>
                  <a:pt x="81700" y="51610"/>
                </a:lnTo>
                <a:lnTo>
                  <a:pt x="81690" y="51610"/>
                </a:lnTo>
                <a:lnTo>
                  <a:pt x="81680" y="51610"/>
                </a:lnTo>
                <a:lnTo>
                  <a:pt x="81670" y="51610"/>
                </a:lnTo>
                <a:lnTo>
                  <a:pt x="81660" y="51610"/>
                </a:lnTo>
                <a:lnTo>
                  <a:pt x="81650" y="51620"/>
                </a:lnTo>
                <a:lnTo>
                  <a:pt x="81640" y="51620"/>
                </a:lnTo>
                <a:lnTo>
                  <a:pt x="81630" y="51630"/>
                </a:lnTo>
                <a:lnTo>
                  <a:pt x="81620" y="51640"/>
                </a:lnTo>
                <a:lnTo>
                  <a:pt x="81590" y="51660"/>
                </a:lnTo>
                <a:lnTo>
                  <a:pt x="81580" y="51670"/>
                </a:lnTo>
                <a:lnTo>
                  <a:pt x="81580" y="51680"/>
                </a:lnTo>
                <a:lnTo>
                  <a:pt x="81570" y="51690"/>
                </a:lnTo>
                <a:lnTo>
                  <a:pt x="81570" y="51700"/>
                </a:lnTo>
                <a:lnTo>
                  <a:pt x="81570" y="51720"/>
                </a:lnTo>
                <a:lnTo>
                  <a:pt x="81560" y="51740"/>
                </a:lnTo>
                <a:lnTo>
                  <a:pt x="81560" y="51750"/>
                </a:lnTo>
                <a:lnTo>
                  <a:pt x="81560" y="51770"/>
                </a:lnTo>
                <a:lnTo>
                  <a:pt x="81550" y="51820"/>
                </a:lnTo>
                <a:lnTo>
                  <a:pt x="81550" y="51830"/>
                </a:lnTo>
                <a:lnTo>
                  <a:pt x="81540" y="51840"/>
                </a:lnTo>
                <a:lnTo>
                  <a:pt x="81540" y="51850"/>
                </a:lnTo>
                <a:lnTo>
                  <a:pt x="81530" y="51850"/>
                </a:lnTo>
                <a:lnTo>
                  <a:pt x="81530" y="51860"/>
                </a:lnTo>
                <a:lnTo>
                  <a:pt x="81520" y="51870"/>
                </a:lnTo>
                <a:lnTo>
                  <a:pt x="81510" y="51880"/>
                </a:lnTo>
                <a:lnTo>
                  <a:pt x="81490" y="51900"/>
                </a:lnTo>
                <a:lnTo>
                  <a:pt x="81470" y="51920"/>
                </a:lnTo>
                <a:lnTo>
                  <a:pt x="81460" y="51930"/>
                </a:lnTo>
                <a:lnTo>
                  <a:pt x="81440" y="51950"/>
                </a:lnTo>
                <a:lnTo>
                  <a:pt x="81420" y="51970"/>
                </a:lnTo>
                <a:lnTo>
                  <a:pt x="81410" y="51980"/>
                </a:lnTo>
                <a:lnTo>
                  <a:pt x="81400" y="51990"/>
                </a:lnTo>
                <a:lnTo>
                  <a:pt x="81380" y="52000"/>
                </a:lnTo>
                <a:lnTo>
                  <a:pt x="81360" y="52020"/>
                </a:lnTo>
                <a:lnTo>
                  <a:pt x="81340" y="52020"/>
                </a:lnTo>
                <a:lnTo>
                  <a:pt x="81310" y="52030"/>
                </a:lnTo>
                <a:lnTo>
                  <a:pt x="81300" y="52030"/>
                </a:lnTo>
                <a:lnTo>
                  <a:pt x="81280" y="52050"/>
                </a:lnTo>
                <a:lnTo>
                  <a:pt x="81260" y="52070"/>
                </a:lnTo>
                <a:lnTo>
                  <a:pt x="81250" y="52070"/>
                </a:lnTo>
                <a:lnTo>
                  <a:pt x="81250" y="52080"/>
                </a:lnTo>
                <a:lnTo>
                  <a:pt x="81240" y="52070"/>
                </a:lnTo>
                <a:lnTo>
                  <a:pt x="81240" y="52060"/>
                </a:lnTo>
                <a:lnTo>
                  <a:pt x="81240" y="52050"/>
                </a:lnTo>
                <a:lnTo>
                  <a:pt x="81240" y="52040"/>
                </a:lnTo>
                <a:lnTo>
                  <a:pt x="81240" y="52030"/>
                </a:lnTo>
                <a:lnTo>
                  <a:pt x="81230" y="52030"/>
                </a:lnTo>
                <a:lnTo>
                  <a:pt x="81230" y="52020"/>
                </a:lnTo>
                <a:lnTo>
                  <a:pt x="81240" y="52020"/>
                </a:lnTo>
                <a:lnTo>
                  <a:pt x="81240" y="52010"/>
                </a:lnTo>
                <a:lnTo>
                  <a:pt x="81240" y="52000"/>
                </a:lnTo>
                <a:lnTo>
                  <a:pt x="81250" y="52000"/>
                </a:lnTo>
                <a:lnTo>
                  <a:pt x="81250" y="51990"/>
                </a:lnTo>
                <a:lnTo>
                  <a:pt x="81240" y="51990"/>
                </a:lnTo>
                <a:lnTo>
                  <a:pt x="81230" y="51990"/>
                </a:lnTo>
                <a:lnTo>
                  <a:pt x="81230" y="51980"/>
                </a:lnTo>
                <a:lnTo>
                  <a:pt x="81230" y="51970"/>
                </a:lnTo>
                <a:lnTo>
                  <a:pt x="81230" y="51980"/>
                </a:lnTo>
                <a:lnTo>
                  <a:pt x="81240" y="51980"/>
                </a:lnTo>
                <a:lnTo>
                  <a:pt x="81240" y="51990"/>
                </a:lnTo>
                <a:lnTo>
                  <a:pt x="81250" y="51990"/>
                </a:lnTo>
                <a:lnTo>
                  <a:pt x="81250" y="51980"/>
                </a:lnTo>
                <a:lnTo>
                  <a:pt x="81250" y="51970"/>
                </a:lnTo>
                <a:lnTo>
                  <a:pt x="81260" y="51970"/>
                </a:lnTo>
                <a:lnTo>
                  <a:pt x="81260" y="51960"/>
                </a:lnTo>
                <a:lnTo>
                  <a:pt x="81250" y="51960"/>
                </a:lnTo>
                <a:lnTo>
                  <a:pt x="81250" y="51970"/>
                </a:lnTo>
                <a:lnTo>
                  <a:pt x="81240" y="51970"/>
                </a:lnTo>
                <a:lnTo>
                  <a:pt x="81240" y="51960"/>
                </a:lnTo>
                <a:lnTo>
                  <a:pt x="81250" y="51960"/>
                </a:lnTo>
                <a:lnTo>
                  <a:pt x="81250" y="51950"/>
                </a:lnTo>
                <a:lnTo>
                  <a:pt x="81250" y="51940"/>
                </a:lnTo>
                <a:lnTo>
                  <a:pt x="81250" y="51930"/>
                </a:lnTo>
                <a:lnTo>
                  <a:pt x="81240" y="51930"/>
                </a:lnTo>
                <a:lnTo>
                  <a:pt x="81240" y="51940"/>
                </a:lnTo>
                <a:lnTo>
                  <a:pt x="81230" y="51940"/>
                </a:lnTo>
                <a:lnTo>
                  <a:pt x="81220" y="51940"/>
                </a:lnTo>
                <a:lnTo>
                  <a:pt x="81210" y="51940"/>
                </a:lnTo>
                <a:lnTo>
                  <a:pt x="81210" y="51930"/>
                </a:lnTo>
                <a:lnTo>
                  <a:pt x="81210" y="51920"/>
                </a:lnTo>
                <a:lnTo>
                  <a:pt x="81220" y="51920"/>
                </a:lnTo>
                <a:lnTo>
                  <a:pt x="81220" y="51910"/>
                </a:lnTo>
                <a:lnTo>
                  <a:pt x="81210" y="51910"/>
                </a:lnTo>
                <a:lnTo>
                  <a:pt x="81200" y="51900"/>
                </a:lnTo>
                <a:lnTo>
                  <a:pt x="81200" y="51910"/>
                </a:lnTo>
                <a:lnTo>
                  <a:pt x="81190" y="51910"/>
                </a:lnTo>
                <a:lnTo>
                  <a:pt x="81190" y="51900"/>
                </a:lnTo>
                <a:lnTo>
                  <a:pt x="81180" y="51900"/>
                </a:lnTo>
                <a:lnTo>
                  <a:pt x="81180" y="51890"/>
                </a:lnTo>
                <a:lnTo>
                  <a:pt x="81190" y="51890"/>
                </a:lnTo>
                <a:lnTo>
                  <a:pt x="81200" y="51880"/>
                </a:lnTo>
                <a:lnTo>
                  <a:pt x="81200" y="51870"/>
                </a:lnTo>
                <a:lnTo>
                  <a:pt x="81190" y="51870"/>
                </a:lnTo>
                <a:lnTo>
                  <a:pt x="81190" y="51880"/>
                </a:lnTo>
                <a:lnTo>
                  <a:pt x="81180" y="51880"/>
                </a:lnTo>
                <a:lnTo>
                  <a:pt x="81170" y="51880"/>
                </a:lnTo>
                <a:lnTo>
                  <a:pt x="81170" y="51870"/>
                </a:lnTo>
                <a:lnTo>
                  <a:pt x="81160" y="51860"/>
                </a:lnTo>
                <a:lnTo>
                  <a:pt x="81160" y="51850"/>
                </a:lnTo>
                <a:lnTo>
                  <a:pt x="81170" y="51850"/>
                </a:lnTo>
                <a:lnTo>
                  <a:pt x="81170" y="51840"/>
                </a:lnTo>
                <a:lnTo>
                  <a:pt x="81170" y="51850"/>
                </a:lnTo>
                <a:lnTo>
                  <a:pt x="81160" y="51850"/>
                </a:lnTo>
                <a:lnTo>
                  <a:pt x="81150" y="51850"/>
                </a:lnTo>
                <a:lnTo>
                  <a:pt x="81140" y="51850"/>
                </a:lnTo>
                <a:lnTo>
                  <a:pt x="81140" y="51840"/>
                </a:lnTo>
                <a:lnTo>
                  <a:pt x="81140" y="51830"/>
                </a:lnTo>
                <a:lnTo>
                  <a:pt x="81130" y="51820"/>
                </a:lnTo>
                <a:lnTo>
                  <a:pt x="81130" y="51810"/>
                </a:lnTo>
                <a:lnTo>
                  <a:pt x="81140" y="51810"/>
                </a:lnTo>
                <a:lnTo>
                  <a:pt x="81140" y="51800"/>
                </a:lnTo>
                <a:lnTo>
                  <a:pt x="81130" y="51800"/>
                </a:lnTo>
                <a:lnTo>
                  <a:pt x="81120" y="51800"/>
                </a:lnTo>
                <a:lnTo>
                  <a:pt x="81120" y="51790"/>
                </a:lnTo>
                <a:lnTo>
                  <a:pt x="81130" y="51790"/>
                </a:lnTo>
                <a:lnTo>
                  <a:pt x="81130" y="51780"/>
                </a:lnTo>
                <a:lnTo>
                  <a:pt x="81120" y="51780"/>
                </a:lnTo>
                <a:lnTo>
                  <a:pt x="81130" y="51780"/>
                </a:lnTo>
                <a:lnTo>
                  <a:pt x="81130" y="51770"/>
                </a:lnTo>
                <a:lnTo>
                  <a:pt x="81140" y="51770"/>
                </a:lnTo>
                <a:lnTo>
                  <a:pt x="81140" y="51760"/>
                </a:lnTo>
                <a:lnTo>
                  <a:pt x="81140" y="51750"/>
                </a:lnTo>
                <a:lnTo>
                  <a:pt x="81130" y="51750"/>
                </a:lnTo>
                <a:lnTo>
                  <a:pt x="81130" y="51740"/>
                </a:lnTo>
                <a:lnTo>
                  <a:pt x="81120" y="51740"/>
                </a:lnTo>
                <a:lnTo>
                  <a:pt x="81120" y="51750"/>
                </a:lnTo>
                <a:lnTo>
                  <a:pt x="81120" y="51740"/>
                </a:lnTo>
                <a:lnTo>
                  <a:pt x="81110" y="51740"/>
                </a:lnTo>
                <a:lnTo>
                  <a:pt x="81120" y="51740"/>
                </a:lnTo>
                <a:lnTo>
                  <a:pt x="81120" y="51730"/>
                </a:lnTo>
                <a:lnTo>
                  <a:pt x="81130" y="51730"/>
                </a:lnTo>
                <a:lnTo>
                  <a:pt x="81130" y="51720"/>
                </a:lnTo>
                <a:lnTo>
                  <a:pt x="81140" y="51720"/>
                </a:lnTo>
                <a:lnTo>
                  <a:pt x="81140" y="51710"/>
                </a:lnTo>
                <a:lnTo>
                  <a:pt x="81130" y="51710"/>
                </a:lnTo>
                <a:lnTo>
                  <a:pt x="81120" y="51710"/>
                </a:lnTo>
                <a:lnTo>
                  <a:pt x="81130" y="51710"/>
                </a:lnTo>
                <a:lnTo>
                  <a:pt x="81130" y="51700"/>
                </a:lnTo>
                <a:lnTo>
                  <a:pt x="81130" y="51690"/>
                </a:lnTo>
                <a:lnTo>
                  <a:pt x="81130" y="51680"/>
                </a:lnTo>
                <a:lnTo>
                  <a:pt x="81120" y="51680"/>
                </a:lnTo>
                <a:lnTo>
                  <a:pt x="81120" y="51670"/>
                </a:lnTo>
                <a:lnTo>
                  <a:pt x="81130" y="51670"/>
                </a:lnTo>
                <a:lnTo>
                  <a:pt x="81120" y="51670"/>
                </a:lnTo>
                <a:lnTo>
                  <a:pt x="81120" y="51660"/>
                </a:lnTo>
                <a:lnTo>
                  <a:pt x="81130" y="51660"/>
                </a:lnTo>
                <a:lnTo>
                  <a:pt x="81120" y="51660"/>
                </a:lnTo>
                <a:lnTo>
                  <a:pt x="81120" y="51650"/>
                </a:lnTo>
                <a:lnTo>
                  <a:pt x="81110" y="51650"/>
                </a:lnTo>
                <a:lnTo>
                  <a:pt x="81110" y="51660"/>
                </a:lnTo>
                <a:lnTo>
                  <a:pt x="81110" y="51650"/>
                </a:lnTo>
                <a:lnTo>
                  <a:pt x="81100" y="51650"/>
                </a:lnTo>
                <a:lnTo>
                  <a:pt x="81110" y="51650"/>
                </a:lnTo>
                <a:lnTo>
                  <a:pt x="81120" y="51650"/>
                </a:lnTo>
                <a:lnTo>
                  <a:pt x="81120" y="51640"/>
                </a:lnTo>
                <a:lnTo>
                  <a:pt x="81130" y="51640"/>
                </a:lnTo>
                <a:lnTo>
                  <a:pt x="81130" y="51650"/>
                </a:lnTo>
                <a:lnTo>
                  <a:pt x="81130" y="51640"/>
                </a:lnTo>
                <a:lnTo>
                  <a:pt x="81120" y="51640"/>
                </a:lnTo>
                <a:lnTo>
                  <a:pt x="81120" y="51630"/>
                </a:lnTo>
                <a:lnTo>
                  <a:pt x="81120" y="51620"/>
                </a:lnTo>
                <a:lnTo>
                  <a:pt x="81110" y="51620"/>
                </a:lnTo>
                <a:lnTo>
                  <a:pt x="81110" y="51610"/>
                </a:lnTo>
                <a:lnTo>
                  <a:pt x="81120" y="51600"/>
                </a:lnTo>
                <a:lnTo>
                  <a:pt x="81110" y="51600"/>
                </a:lnTo>
                <a:lnTo>
                  <a:pt x="81120" y="51600"/>
                </a:lnTo>
                <a:lnTo>
                  <a:pt x="81120" y="51590"/>
                </a:lnTo>
                <a:lnTo>
                  <a:pt x="81120" y="51600"/>
                </a:lnTo>
                <a:lnTo>
                  <a:pt x="81130" y="51590"/>
                </a:lnTo>
                <a:lnTo>
                  <a:pt x="81130" y="51580"/>
                </a:lnTo>
                <a:lnTo>
                  <a:pt x="81120" y="51580"/>
                </a:lnTo>
                <a:lnTo>
                  <a:pt x="81120" y="51570"/>
                </a:lnTo>
                <a:lnTo>
                  <a:pt x="81130" y="51570"/>
                </a:lnTo>
                <a:lnTo>
                  <a:pt x="81130" y="51580"/>
                </a:lnTo>
                <a:lnTo>
                  <a:pt x="81140" y="51580"/>
                </a:lnTo>
                <a:lnTo>
                  <a:pt x="81140" y="51570"/>
                </a:lnTo>
                <a:lnTo>
                  <a:pt x="81140" y="51560"/>
                </a:lnTo>
                <a:lnTo>
                  <a:pt x="81140" y="51550"/>
                </a:lnTo>
                <a:lnTo>
                  <a:pt x="81140" y="51540"/>
                </a:lnTo>
                <a:lnTo>
                  <a:pt x="81150" y="51540"/>
                </a:lnTo>
                <a:lnTo>
                  <a:pt x="81150" y="51530"/>
                </a:lnTo>
                <a:lnTo>
                  <a:pt x="81140" y="51530"/>
                </a:lnTo>
                <a:lnTo>
                  <a:pt x="81140" y="51520"/>
                </a:lnTo>
                <a:lnTo>
                  <a:pt x="81140" y="51530"/>
                </a:lnTo>
                <a:lnTo>
                  <a:pt x="81130" y="51530"/>
                </a:lnTo>
                <a:lnTo>
                  <a:pt x="81130" y="51520"/>
                </a:lnTo>
                <a:lnTo>
                  <a:pt x="81120" y="51520"/>
                </a:lnTo>
                <a:lnTo>
                  <a:pt x="81130" y="51520"/>
                </a:lnTo>
                <a:lnTo>
                  <a:pt x="81130" y="51510"/>
                </a:lnTo>
                <a:lnTo>
                  <a:pt x="81120" y="51510"/>
                </a:lnTo>
                <a:lnTo>
                  <a:pt x="81110" y="51510"/>
                </a:lnTo>
                <a:lnTo>
                  <a:pt x="81100" y="51510"/>
                </a:lnTo>
                <a:lnTo>
                  <a:pt x="81100" y="51500"/>
                </a:lnTo>
                <a:lnTo>
                  <a:pt x="81090" y="51500"/>
                </a:lnTo>
                <a:lnTo>
                  <a:pt x="81100" y="51500"/>
                </a:lnTo>
                <a:lnTo>
                  <a:pt x="81090" y="51500"/>
                </a:lnTo>
                <a:lnTo>
                  <a:pt x="81080" y="51500"/>
                </a:lnTo>
                <a:lnTo>
                  <a:pt x="81080" y="51490"/>
                </a:lnTo>
                <a:lnTo>
                  <a:pt x="81090" y="51490"/>
                </a:lnTo>
                <a:lnTo>
                  <a:pt x="81090" y="51480"/>
                </a:lnTo>
                <a:lnTo>
                  <a:pt x="81080" y="51480"/>
                </a:lnTo>
                <a:lnTo>
                  <a:pt x="81090" y="51470"/>
                </a:lnTo>
                <a:lnTo>
                  <a:pt x="81090" y="51460"/>
                </a:lnTo>
                <a:lnTo>
                  <a:pt x="81090" y="51470"/>
                </a:lnTo>
                <a:lnTo>
                  <a:pt x="81080" y="51470"/>
                </a:lnTo>
                <a:lnTo>
                  <a:pt x="81080" y="51460"/>
                </a:lnTo>
                <a:lnTo>
                  <a:pt x="81080" y="51470"/>
                </a:lnTo>
                <a:lnTo>
                  <a:pt x="81070" y="51470"/>
                </a:lnTo>
                <a:lnTo>
                  <a:pt x="81070" y="51460"/>
                </a:lnTo>
                <a:lnTo>
                  <a:pt x="81060" y="51460"/>
                </a:lnTo>
                <a:lnTo>
                  <a:pt x="81060" y="51450"/>
                </a:lnTo>
                <a:lnTo>
                  <a:pt x="81070" y="51450"/>
                </a:lnTo>
                <a:lnTo>
                  <a:pt x="81070" y="51440"/>
                </a:lnTo>
                <a:lnTo>
                  <a:pt x="81060" y="51440"/>
                </a:lnTo>
                <a:lnTo>
                  <a:pt x="81060" y="51430"/>
                </a:lnTo>
                <a:lnTo>
                  <a:pt x="81060" y="51420"/>
                </a:lnTo>
                <a:lnTo>
                  <a:pt x="81050" y="51420"/>
                </a:lnTo>
                <a:lnTo>
                  <a:pt x="81060" y="51410"/>
                </a:lnTo>
                <a:lnTo>
                  <a:pt x="81060" y="51400"/>
                </a:lnTo>
                <a:lnTo>
                  <a:pt x="81050" y="51400"/>
                </a:lnTo>
                <a:lnTo>
                  <a:pt x="81050" y="51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