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Bukwo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Bukw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6290" y="54420"/>
                </a:moveTo>
                <a:lnTo>
                  <a:pt x="86290" y="54410"/>
                </a:lnTo>
                <a:lnTo>
                  <a:pt x="86280" y="54400"/>
                </a:lnTo>
                <a:lnTo>
                  <a:pt x="86270" y="54400"/>
                </a:lnTo>
                <a:lnTo>
                  <a:pt x="86260" y="54390"/>
                </a:lnTo>
                <a:lnTo>
                  <a:pt x="86250" y="54380"/>
                </a:lnTo>
                <a:lnTo>
                  <a:pt x="86250" y="54370"/>
                </a:lnTo>
                <a:lnTo>
                  <a:pt x="86240" y="54360"/>
                </a:lnTo>
                <a:lnTo>
                  <a:pt x="86240" y="54350"/>
                </a:lnTo>
                <a:lnTo>
                  <a:pt x="86230" y="54340"/>
                </a:lnTo>
                <a:lnTo>
                  <a:pt x="86230" y="54330"/>
                </a:lnTo>
                <a:lnTo>
                  <a:pt x="86220" y="54310"/>
                </a:lnTo>
                <a:lnTo>
                  <a:pt x="86220" y="54300"/>
                </a:lnTo>
                <a:lnTo>
                  <a:pt x="86210" y="54290"/>
                </a:lnTo>
                <a:lnTo>
                  <a:pt x="86210" y="54260"/>
                </a:lnTo>
                <a:lnTo>
                  <a:pt x="86200" y="54250"/>
                </a:lnTo>
                <a:lnTo>
                  <a:pt x="86200" y="54240"/>
                </a:lnTo>
                <a:lnTo>
                  <a:pt x="86190" y="54240"/>
                </a:lnTo>
                <a:lnTo>
                  <a:pt x="86180" y="54230"/>
                </a:lnTo>
                <a:lnTo>
                  <a:pt x="86170" y="54210"/>
                </a:lnTo>
                <a:lnTo>
                  <a:pt x="86160" y="54200"/>
                </a:lnTo>
                <a:lnTo>
                  <a:pt x="86160" y="54190"/>
                </a:lnTo>
                <a:lnTo>
                  <a:pt x="86160" y="54180"/>
                </a:lnTo>
                <a:lnTo>
                  <a:pt x="86150" y="54160"/>
                </a:lnTo>
                <a:lnTo>
                  <a:pt x="86140" y="54150"/>
                </a:lnTo>
                <a:lnTo>
                  <a:pt x="86130" y="54150"/>
                </a:lnTo>
                <a:lnTo>
                  <a:pt x="86120" y="54140"/>
                </a:lnTo>
                <a:lnTo>
                  <a:pt x="86120" y="54130"/>
                </a:lnTo>
                <a:lnTo>
                  <a:pt x="86120" y="54120"/>
                </a:lnTo>
                <a:lnTo>
                  <a:pt x="86120" y="54110"/>
                </a:lnTo>
                <a:lnTo>
                  <a:pt x="86110" y="54100"/>
                </a:lnTo>
                <a:lnTo>
                  <a:pt x="86110" y="54090"/>
                </a:lnTo>
                <a:lnTo>
                  <a:pt x="86100" y="54080"/>
                </a:lnTo>
                <a:lnTo>
                  <a:pt x="86100" y="54070"/>
                </a:lnTo>
                <a:lnTo>
                  <a:pt x="86100" y="54060"/>
                </a:lnTo>
                <a:lnTo>
                  <a:pt x="86100" y="54050"/>
                </a:lnTo>
                <a:lnTo>
                  <a:pt x="86090" y="54040"/>
                </a:lnTo>
                <a:lnTo>
                  <a:pt x="86080" y="54030"/>
                </a:lnTo>
                <a:lnTo>
                  <a:pt x="86070" y="54030"/>
                </a:lnTo>
                <a:lnTo>
                  <a:pt x="86070" y="54020"/>
                </a:lnTo>
                <a:lnTo>
                  <a:pt x="86070" y="54010"/>
                </a:lnTo>
                <a:lnTo>
                  <a:pt x="86070" y="54000"/>
                </a:lnTo>
                <a:lnTo>
                  <a:pt x="86070" y="53990"/>
                </a:lnTo>
                <a:lnTo>
                  <a:pt x="86060" y="53980"/>
                </a:lnTo>
                <a:lnTo>
                  <a:pt x="86060" y="53960"/>
                </a:lnTo>
                <a:lnTo>
                  <a:pt x="86060" y="53950"/>
                </a:lnTo>
                <a:lnTo>
                  <a:pt x="86060" y="53940"/>
                </a:lnTo>
                <a:lnTo>
                  <a:pt x="86060" y="53930"/>
                </a:lnTo>
                <a:lnTo>
                  <a:pt x="86060" y="53900"/>
                </a:lnTo>
                <a:lnTo>
                  <a:pt x="86030" y="53800"/>
                </a:lnTo>
                <a:lnTo>
                  <a:pt x="86030" y="53770"/>
                </a:lnTo>
                <a:lnTo>
                  <a:pt x="86020" y="53760"/>
                </a:lnTo>
                <a:lnTo>
                  <a:pt x="86010" y="53750"/>
                </a:lnTo>
                <a:lnTo>
                  <a:pt x="86010" y="53740"/>
                </a:lnTo>
                <a:lnTo>
                  <a:pt x="86000" y="53730"/>
                </a:lnTo>
                <a:lnTo>
                  <a:pt x="86000" y="53720"/>
                </a:lnTo>
                <a:lnTo>
                  <a:pt x="85990" y="53720"/>
                </a:lnTo>
                <a:lnTo>
                  <a:pt x="85990" y="53710"/>
                </a:lnTo>
                <a:lnTo>
                  <a:pt x="85980" y="53710"/>
                </a:lnTo>
                <a:lnTo>
                  <a:pt x="85980" y="53700"/>
                </a:lnTo>
                <a:lnTo>
                  <a:pt x="85980" y="53690"/>
                </a:lnTo>
                <a:lnTo>
                  <a:pt x="85970" y="53690"/>
                </a:lnTo>
                <a:lnTo>
                  <a:pt x="85970" y="53680"/>
                </a:lnTo>
                <a:lnTo>
                  <a:pt x="85980" y="53670"/>
                </a:lnTo>
                <a:lnTo>
                  <a:pt x="85980" y="53660"/>
                </a:lnTo>
                <a:lnTo>
                  <a:pt x="85980" y="53650"/>
                </a:lnTo>
                <a:lnTo>
                  <a:pt x="85990" y="53640"/>
                </a:lnTo>
                <a:lnTo>
                  <a:pt x="86000" y="53630"/>
                </a:lnTo>
                <a:lnTo>
                  <a:pt x="86010" y="53630"/>
                </a:lnTo>
                <a:lnTo>
                  <a:pt x="86010" y="53620"/>
                </a:lnTo>
                <a:lnTo>
                  <a:pt x="86010" y="53610"/>
                </a:lnTo>
                <a:lnTo>
                  <a:pt x="86020" y="53610"/>
                </a:lnTo>
                <a:lnTo>
                  <a:pt x="86020" y="53600"/>
                </a:lnTo>
                <a:lnTo>
                  <a:pt x="86010" y="53600"/>
                </a:lnTo>
                <a:lnTo>
                  <a:pt x="86000" y="53600"/>
                </a:lnTo>
                <a:lnTo>
                  <a:pt x="85990" y="53600"/>
                </a:lnTo>
                <a:lnTo>
                  <a:pt x="85990" y="53590"/>
                </a:lnTo>
                <a:lnTo>
                  <a:pt x="85990" y="53580"/>
                </a:lnTo>
                <a:lnTo>
                  <a:pt x="85990" y="53570"/>
                </a:lnTo>
                <a:lnTo>
                  <a:pt x="85990" y="53560"/>
                </a:lnTo>
                <a:lnTo>
                  <a:pt x="85990" y="53550"/>
                </a:lnTo>
                <a:lnTo>
                  <a:pt x="85990" y="53540"/>
                </a:lnTo>
                <a:lnTo>
                  <a:pt x="85990" y="53530"/>
                </a:lnTo>
                <a:lnTo>
                  <a:pt x="86000" y="53490"/>
                </a:lnTo>
                <a:lnTo>
                  <a:pt x="86010" y="53430"/>
                </a:lnTo>
                <a:lnTo>
                  <a:pt x="86040" y="53330"/>
                </a:lnTo>
                <a:lnTo>
                  <a:pt x="86040" y="53320"/>
                </a:lnTo>
                <a:lnTo>
                  <a:pt x="86040" y="53190"/>
                </a:lnTo>
                <a:lnTo>
                  <a:pt x="86040" y="53140"/>
                </a:lnTo>
                <a:lnTo>
                  <a:pt x="86040" y="53130"/>
                </a:lnTo>
                <a:lnTo>
                  <a:pt x="86030" y="53120"/>
                </a:lnTo>
                <a:lnTo>
                  <a:pt x="86040" y="53110"/>
                </a:lnTo>
                <a:lnTo>
                  <a:pt x="86040" y="53100"/>
                </a:lnTo>
                <a:lnTo>
                  <a:pt x="86040" y="53090"/>
                </a:lnTo>
                <a:lnTo>
                  <a:pt x="86030" y="53080"/>
                </a:lnTo>
                <a:lnTo>
                  <a:pt x="86040" y="53070"/>
                </a:lnTo>
                <a:lnTo>
                  <a:pt x="86040" y="53050"/>
                </a:lnTo>
                <a:lnTo>
                  <a:pt x="86050" y="53050"/>
                </a:lnTo>
                <a:lnTo>
                  <a:pt x="86040" y="53040"/>
                </a:lnTo>
                <a:lnTo>
                  <a:pt x="86040" y="53030"/>
                </a:lnTo>
                <a:lnTo>
                  <a:pt x="86030" y="53020"/>
                </a:lnTo>
                <a:lnTo>
                  <a:pt x="86040" y="53010"/>
                </a:lnTo>
                <a:lnTo>
                  <a:pt x="86040" y="53000"/>
                </a:lnTo>
                <a:lnTo>
                  <a:pt x="86040" y="52990"/>
                </a:lnTo>
                <a:lnTo>
                  <a:pt x="86040" y="52980"/>
                </a:lnTo>
                <a:lnTo>
                  <a:pt x="86040" y="52970"/>
                </a:lnTo>
                <a:lnTo>
                  <a:pt x="86040" y="52960"/>
                </a:lnTo>
                <a:lnTo>
                  <a:pt x="86040" y="52940"/>
                </a:lnTo>
                <a:lnTo>
                  <a:pt x="86040" y="52930"/>
                </a:lnTo>
                <a:lnTo>
                  <a:pt x="86040" y="52920"/>
                </a:lnTo>
                <a:lnTo>
                  <a:pt x="86040" y="52910"/>
                </a:lnTo>
                <a:lnTo>
                  <a:pt x="86040" y="52900"/>
                </a:lnTo>
                <a:lnTo>
                  <a:pt x="86040" y="52890"/>
                </a:lnTo>
                <a:lnTo>
                  <a:pt x="86050" y="52890"/>
                </a:lnTo>
                <a:lnTo>
                  <a:pt x="86050" y="52880"/>
                </a:lnTo>
                <a:lnTo>
                  <a:pt x="86050" y="52870"/>
                </a:lnTo>
                <a:lnTo>
                  <a:pt x="86050" y="52860"/>
                </a:lnTo>
                <a:lnTo>
                  <a:pt x="86040" y="52860"/>
                </a:lnTo>
                <a:lnTo>
                  <a:pt x="86040" y="52850"/>
                </a:lnTo>
                <a:lnTo>
                  <a:pt x="86050" y="52850"/>
                </a:lnTo>
                <a:lnTo>
                  <a:pt x="86050" y="52840"/>
                </a:lnTo>
                <a:lnTo>
                  <a:pt x="86050" y="52830"/>
                </a:lnTo>
                <a:lnTo>
                  <a:pt x="86050" y="52810"/>
                </a:lnTo>
                <a:lnTo>
                  <a:pt x="86050" y="52800"/>
                </a:lnTo>
                <a:lnTo>
                  <a:pt x="86050" y="52790"/>
                </a:lnTo>
                <a:lnTo>
                  <a:pt x="86050" y="52780"/>
                </a:lnTo>
                <a:lnTo>
                  <a:pt x="86040" y="52770"/>
                </a:lnTo>
                <a:lnTo>
                  <a:pt x="86040" y="52760"/>
                </a:lnTo>
                <a:lnTo>
                  <a:pt x="86040" y="52750"/>
                </a:lnTo>
                <a:lnTo>
                  <a:pt x="86030" y="52740"/>
                </a:lnTo>
                <a:lnTo>
                  <a:pt x="86020" y="52730"/>
                </a:lnTo>
                <a:lnTo>
                  <a:pt x="86010" y="52730"/>
                </a:lnTo>
                <a:lnTo>
                  <a:pt x="86010" y="52720"/>
                </a:lnTo>
                <a:lnTo>
                  <a:pt x="86010" y="52710"/>
                </a:lnTo>
                <a:lnTo>
                  <a:pt x="86000" y="52710"/>
                </a:lnTo>
                <a:lnTo>
                  <a:pt x="86000" y="52700"/>
                </a:lnTo>
                <a:lnTo>
                  <a:pt x="86000" y="52690"/>
                </a:lnTo>
                <a:lnTo>
                  <a:pt x="85990" y="52690"/>
                </a:lnTo>
                <a:lnTo>
                  <a:pt x="85990" y="52680"/>
                </a:lnTo>
                <a:lnTo>
                  <a:pt x="85990" y="52670"/>
                </a:lnTo>
                <a:lnTo>
                  <a:pt x="85990" y="52660"/>
                </a:lnTo>
                <a:lnTo>
                  <a:pt x="85990" y="52650"/>
                </a:lnTo>
                <a:lnTo>
                  <a:pt x="85990" y="52630"/>
                </a:lnTo>
                <a:lnTo>
                  <a:pt x="85990" y="52610"/>
                </a:lnTo>
                <a:lnTo>
                  <a:pt x="85990" y="52600"/>
                </a:lnTo>
                <a:lnTo>
                  <a:pt x="85990" y="52590"/>
                </a:lnTo>
                <a:lnTo>
                  <a:pt x="85990" y="52580"/>
                </a:lnTo>
                <a:lnTo>
                  <a:pt x="85990" y="52570"/>
                </a:lnTo>
                <a:lnTo>
                  <a:pt x="85980" y="52570"/>
                </a:lnTo>
                <a:lnTo>
                  <a:pt x="85980" y="52560"/>
                </a:lnTo>
                <a:lnTo>
                  <a:pt x="85980" y="52550"/>
                </a:lnTo>
                <a:lnTo>
                  <a:pt x="85990" y="52540"/>
                </a:lnTo>
                <a:lnTo>
                  <a:pt x="85990" y="52530"/>
                </a:lnTo>
                <a:lnTo>
                  <a:pt x="85980" y="52510"/>
                </a:lnTo>
                <a:lnTo>
                  <a:pt x="85980" y="52500"/>
                </a:lnTo>
                <a:lnTo>
                  <a:pt x="85980" y="52490"/>
                </a:lnTo>
                <a:lnTo>
                  <a:pt x="85980" y="52480"/>
                </a:lnTo>
                <a:lnTo>
                  <a:pt x="85980" y="52470"/>
                </a:lnTo>
                <a:lnTo>
                  <a:pt x="85970" y="52470"/>
                </a:lnTo>
                <a:lnTo>
                  <a:pt x="85970" y="52460"/>
                </a:lnTo>
                <a:lnTo>
                  <a:pt x="85970" y="52450"/>
                </a:lnTo>
                <a:lnTo>
                  <a:pt x="85960" y="52450"/>
                </a:lnTo>
                <a:lnTo>
                  <a:pt x="85960" y="52440"/>
                </a:lnTo>
                <a:lnTo>
                  <a:pt x="85950" y="52430"/>
                </a:lnTo>
                <a:lnTo>
                  <a:pt x="85950" y="52420"/>
                </a:lnTo>
                <a:lnTo>
                  <a:pt x="85950" y="52410"/>
                </a:lnTo>
                <a:lnTo>
                  <a:pt x="85950" y="52400"/>
                </a:lnTo>
                <a:lnTo>
                  <a:pt x="85950" y="52390"/>
                </a:lnTo>
                <a:lnTo>
                  <a:pt x="85950" y="52380"/>
                </a:lnTo>
                <a:lnTo>
                  <a:pt x="85960" y="52370"/>
                </a:lnTo>
                <a:lnTo>
                  <a:pt x="85960" y="52360"/>
                </a:lnTo>
                <a:lnTo>
                  <a:pt x="85970" y="52360"/>
                </a:lnTo>
                <a:lnTo>
                  <a:pt x="85970" y="52350"/>
                </a:lnTo>
                <a:lnTo>
                  <a:pt x="85960" y="52330"/>
                </a:lnTo>
                <a:lnTo>
                  <a:pt x="85970" y="52330"/>
                </a:lnTo>
                <a:lnTo>
                  <a:pt x="85970" y="52320"/>
                </a:lnTo>
                <a:lnTo>
                  <a:pt x="85970" y="52310"/>
                </a:lnTo>
                <a:lnTo>
                  <a:pt x="85970" y="52300"/>
                </a:lnTo>
                <a:lnTo>
                  <a:pt x="85970" y="52290"/>
                </a:lnTo>
                <a:lnTo>
                  <a:pt x="85970" y="52280"/>
                </a:lnTo>
                <a:lnTo>
                  <a:pt x="85980" y="52280"/>
                </a:lnTo>
                <a:lnTo>
                  <a:pt x="85980" y="52270"/>
                </a:lnTo>
                <a:lnTo>
                  <a:pt x="85990" y="52270"/>
                </a:lnTo>
                <a:lnTo>
                  <a:pt x="85990" y="52260"/>
                </a:lnTo>
                <a:lnTo>
                  <a:pt x="86000" y="52250"/>
                </a:lnTo>
                <a:lnTo>
                  <a:pt x="86010" y="52240"/>
                </a:lnTo>
                <a:lnTo>
                  <a:pt x="86020" y="52230"/>
                </a:lnTo>
                <a:lnTo>
                  <a:pt x="86030" y="52220"/>
                </a:lnTo>
                <a:lnTo>
                  <a:pt x="86040" y="52220"/>
                </a:lnTo>
                <a:lnTo>
                  <a:pt x="86040" y="52210"/>
                </a:lnTo>
                <a:lnTo>
                  <a:pt x="86040" y="52200"/>
                </a:lnTo>
                <a:lnTo>
                  <a:pt x="86050" y="52190"/>
                </a:lnTo>
                <a:lnTo>
                  <a:pt x="86050" y="52180"/>
                </a:lnTo>
                <a:lnTo>
                  <a:pt x="86050" y="52170"/>
                </a:lnTo>
                <a:lnTo>
                  <a:pt x="86050" y="52160"/>
                </a:lnTo>
                <a:lnTo>
                  <a:pt x="86060" y="52150"/>
                </a:lnTo>
                <a:lnTo>
                  <a:pt x="86060" y="52140"/>
                </a:lnTo>
                <a:lnTo>
                  <a:pt x="86060" y="52130"/>
                </a:lnTo>
                <a:lnTo>
                  <a:pt x="86070" y="52130"/>
                </a:lnTo>
                <a:lnTo>
                  <a:pt x="86070" y="52120"/>
                </a:lnTo>
                <a:lnTo>
                  <a:pt x="86080" y="52110"/>
                </a:lnTo>
                <a:lnTo>
                  <a:pt x="86090" y="52110"/>
                </a:lnTo>
                <a:lnTo>
                  <a:pt x="86090" y="52100"/>
                </a:lnTo>
                <a:lnTo>
                  <a:pt x="86100" y="52090"/>
                </a:lnTo>
                <a:lnTo>
                  <a:pt x="86110" y="52080"/>
                </a:lnTo>
                <a:lnTo>
                  <a:pt x="86120" y="52060"/>
                </a:lnTo>
                <a:lnTo>
                  <a:pt x="86130" y="52050"/>
                </a:lnTo>
                <a:lnTo>
                  <a:pt x="86140" y="52050"/>
                </a:lnTo>
                <a:lnTo>
                  <a:pt x="86150" y="52050"/>
                </a:lnTo>
                <a:lnTo>
                  <a:pt x="86160" y="52050"/>
                </a:lnTo>
                <a:lnTo>
                  <a:pt x="86160" y="52040"/>
                </a:lnTo>
                <a:lnTo>
                  <a:pt x="86170" y="52040"/>
                </a:lnTo>
                <a:lnTo>
                  <a:pt x="86180" y="52030"/>
                </a:lnTo>
                <a:lnTo>
                  <a:pt x="86180" y="52020"/>
                </a:lnTo>
                <a:lnTo>
                  <a:pt x="86190" y="52020"/>
                </a:lnTo>
                <a:lnTo>
                  <a:pt x="86190" y="52010"/>
                </a:lnTo>
                <a:lnTo>
                  <a:pt x="86190" y="52000"/>
                </a:lnTo>
                <a:lnTo>
                  <a:pt x="86190" y="51990"/>
                </a:lnTo>
                <a:lnTo>
                  <a:pt x="86180" y="51970"/>
                </a:lnTo>
                <a:lnTo>
                  <a:pt x="86180" y="51960"/>
                </a:lnTo>
                <a:lnTo>
                  <a:pt x="86180" y="51940"/>
                </a:lnTo>
                <a:lnTo>
                  <a:pt x="86180" y="51930"/>
                </a:lnTo>
                <a:lnTo>
                  <a:pt x="86180" y="51920"/>
                </a:lnTo>
                <a:lnTo>
                  <a:pt x="86170" y="51920"/>
                </a:lnTo>
                <a:lnTo>
                  <a:pt x="86170" y="51910"/>
                </a:lnTo>
                <a:lnTo>
                  <a:pt x="86170" y="51900"/>
                </a:lnTo>
                <a:lnTo>
                  <a:pt x="86170" y="51890"/>
                </a:lnTo>
                <a:lnTo>
                  <a:pt x="86170" y="51880"/>
                </a:lnTo>
                <a:lnTo>
                  <a:pt x="86160" y="51870"/>
                </a:lnTo>
                <a:lnTo>
                  <a:pt x="86150" y="51860"/>
                </a:lnTo>
                <a:lnTo>
                  <a:pt x="86150" y="51840"/>
                </a:lnTo>
                <a:lnTo>
                  <a:pt x="86140" y="51840"/>
                </a:lnTo>
                <a:lnTo>
                  <a:pt x="86140" y="51830"/>
                </a:lnTo>
                <a:lnTo>
                  <a:pt x="86140" y="51820"/>
                </a:lnTo>
                <a:lnTo>
                  <a:pt x="86140" y="51810"/>
                </a:lnTo>
                <a:lnTo>
                  <a:pt x="86140" y="51800"/>
                </a:lnTo>
                <a:lnTo>
                  <a:pt x="86140" y="51790"/>
                </a:lnTo>
                <a:lnTo>
                  <a:pt x="86140" y="51770"/>
                </a:lnTo>
                <a:lnTo>
                  <a:pt x="86140" y="51760"/>
                </a:lnTo>
                <a:lnTo>
                  <a:pt x="86150" y="51750"/>
                </a:lnTo>
                <a:lnTo>
                  <a:pt x="86150" y="51740"/>
                </a:lnTo>
                <a:lnTo>
                  <a:pt x="86160" y="51730"/>
                </a:lnTo>
                <a:lnTo>
                  <a:pt x="86170" y="51720"/>
                </a:lnTo>
                <a:lnTo>
                  <a:pt x="86170" y="51710"/>
                </a:lnTo>
                <a:lnTo>
                  <a:pt x="86180" y="51700"/>
                </a:lnTo>
                <a:lnTo>
                  <a:pt x="86170" y="51690"/>
                </a:lnTo>
                <a:lnTo>
                  <a:pt x="86180" y="51690"/>
                </a:lnTo>
                <a:lnTo>
                  <a:pt x="86170" y="51670"/>
                </a:lnTo>
                <a:lnTo>
                  <a:pt x="86170" y="51660"/>
                </a:lnTo>
                <a:lnTo>
                  <a:pt x="86170" y="51650"/>
                </a:lnTo>
                <a:lnTo>
                  <a:pt x="86160" y="51640"/>
                </a:lnTo>
                <a:lnTo>
                  <a:pt x="86160" y="51630"/>
                </a:lnTo>
                <a:lnTo>
                  <a:pt x="86160" y="51620"/>
                </a:lnTo>
                <a:lnTo>
                  <a:pt x="86160" y="51600"/>
                </a:lnTo>
                <a:lnTo>
                  <a:pt x="86160" y="51590"/>
                </a:lnTo>
                <a:lnTo>
                  <a:pt x="86150" y="51580"/>
                </a:lnTo>
                <a:lnTo>
                  <a:pt x="86160" y="51570"/>
                </a:lnTo>
                <a:lnTo>
                  <a:pt x="86160" y="51560"/>
                </a:lnTo>
                <a:lnTo>
                  <a:pt x="86170" y="51550"/>
                </a:lnTo>
                <a:lnTo>
                  <a:pt x="86170" y="51540"/>
                </a:lnTo>
                <a:lnTo>
                  <a:pt x="86180" y="51530"/>
                </a:lnTo>
                <a:lnTo>
                  <a:pt x="86170" y="51520"/>
                </a:lnTo>
                <a:lnTo>
                  <a:pt x="86170" y="51510"/>
                </a:lnTo>
                <a:lnTo>
                  <a:pt x="86170" y="51500"/>
                </a:lnTo>
                <a:lnTo>
                  <a:pt x="86180" y="51490"/>
                </a:lnTo>
                <a:lnTo>
                  <a:pt x="86190" y="51490"/>
                </a:lnTo>
                <a:lnTo>
                  <a:pt x="86190" y="51480"/>
                </a:lnTo>
                <a:lnTo>
                  <a:pt x="86190" y="51470"/>
                </a:lnTo>
                <a:lnTo>
                  <a:pt x="86190" y="51460"/>
                </a:lnTo>
                <a:lnTo>
                  <a:pt x="86190" y="51450"/>
                </a:lnTo>
                <a:lnTo>
                  <a:pt x="86200" y="51450"/>
                </a:lnTo>
                <a:lnTo>
                  <a:pt x="86200" y="51440"/>
                </a:lnTo>
                <a:lnTo>
                  <a:pt x="86200" y="51430"/>
                </a:lnTo>
                <a:lnTo>
                  <a:pt x="86200" y="51420"/>
                </a:lnTo>
                <a:lnTo>
                  <a:pt x="86200" y="51410"/>
                </a:lnTo>
                <a:lnTo>
                  <a:pt x="86200" y="51400"/>
                </a:lnTo>
                <a:lnTo>
                  <a:pt x="86200" y="51390"/>
                </a:lnTo>
                <a:lnTo>
                  <a:pt x="86200" y="51380"/>
                </a:lnTo>
                <a:lnTo>
                  <a:pt x="86200" y="51370"/>
                </a:lnTo>
                <a:lnTo>
                  <a:pt x="86210" y="51370"/>
                </a:lnTo>
                <a:lnTo>
                  <a:pt x="86220" y="51350"/>
                </a:lnTo>
                <a:lnTo>
                  <a:pt x="86230" y="51350"/>
                </a:lnTo>
                <a:lnTo>
                  <a:pt x="86240" y="51350"/>
                </a:lnTo>
                <a:lnTo>
                  <a:pt x="86250" y="51350"/>
                </a:lnTo>
                <a:lnTo>
                  <a:pt x="86260" y="51350"/>
                </a:lnTo>
                <a:lnTo>
                  <a:pt x="86260" y="51340"/>
                </a:lnTo>
                <a:lnTo>
                  <a:pt x="86260" y="51330"/>
                </a:lnTo>
                <a:lnTo>
                  <a:pt x="86260" y="51320"/>
                </a:lnTo>
                <a:lnTo>
                  <a:pt x="86260" y="51310"/>
                </a:lnTo>
                <a:lnTo>
                  <a:pt x="86270" y="51310"/>
                </a:lnTo>
                <a:lnTo>
                  <a:pt x="86290" y="51300"/>
                </a:lnTo>
                <a:lnTo>
                  <a:pt x="86300" y="51290"/>
                </a:lnTo>
                <a:lnTo>
                  <a:pt x="86300" y="51280"/>
                </a:lnTo>
                <a:lnTo>
                  <a:pt x="86300" y="51270"/>
                </a:lnTo>
                <a:lnTo>
                  <a:pt x="86300" y="51260"/>
                </a:lnTo>
                <a:lnTo>
                  <a:pt x="86300" y="51250"/>
                </a:lnTo>
                <a:lnTo>
                  <a:pt x="86310" y="51240"/>
                </a:lnTo>
                <a:lnTo>
                  <a:pt x="86310" y="51230"/>
                </a:lnTo>
                <a:lnTo>
                  <a:pt x="86310" y="51220"/>
                </a:lnTo>
                <a:lnTo>
                  <a:pt x="86320" y="51220"/>
                </a:lnTo>
                <a:lnTo>
                  <a:pt x="86330" y="51210"/>
                </a:lnTo>
                <a:lnTo>
                  <a:pt x="86340" y="51210"/>
                </a:lnTo>
                <a:lnTo>
                  <a:pt x="86350" y="51200"/>
                </a:lnTo>
                <a:lnTo>
                  <a:pt x="86360" y="51190"/>
                </a:lnTo>
                <a:lnTo>
                  <a:pt x="86370" y="51170"/>
                </a:lnTo>
                <a:lnTo>
                  <a:pt x="86380" y="51160"/>
                </a:lnTo>
                <a:lnTo>
                  <a:pt x="86380" y="51150"/>
                </a:lnTo>
                <a:lnTo>
                  <a:pt x="86380" y="51140"/>
                </a:lnTo>
                <a:lnTo>
                  <a:pt x="86390" y="51130"/>
                </a:lnTo>
                <a:lnTo>
                  <a:pt x="86400" y="51120"/>
                </a:lnTo>
                <a:lnTo>
                  <a:pt x="86410" y="51110"/>
                </a:lnTo>
                <a:lnTo>
                  <a:pt x="86410" y="51100"/>
                </a:lnTo>
                <a:lnTo>
                  <a:pt x="86420" y="51090"/>
                </a:lnTo>
                <a:lnTo>
                  <a:pt x="86420" y="51080"/>
                </a:lnTo>
                <a:lnTo>
                  <a:pt x="86430" y="51080"/>
                </a:lnTo>
                <a:lnTo>
                  <a:pt x="86440" y="51080"/>
                </a:lnTo>
                <a:lnTo>
                  <a:pt x="86450" y="51080"/>
                </a:lnTo>
                <a:lnTo>
                  <a:pt x="86450" y="51070"/>
                </a:lnTo>
                <a:lnTo>
                  <a:pt x="86460" y="51070"/>
                </a:lnTo>
                <a:lnTo>
                  <a:pt x="86460" y="51060"/>
                </a:lnTo>
                <a:lnTo>
                  <a:pt x="86470" y="51060"/>
                </a:lnTo>
                <a:lnTo>
                  <a:pt x="86480" y="51060"/>
                </a:lnTo>
                <a:lnTo>
                  <a:pt x="86490" y="51040"/>
                </a:lnTo>
                <a:lnTo>
                  <a:pt x="86500" y="51030"/>
                </a:lnTo>
                <a:lnTo>
                  <a:pt x="86500" y="51020"/>
                </a:lnTo>
                <a:lnTo>
                  <a:pt x="86510" y="51020"/>
                </a:lnTo>
                <a:lnTo>
                  <a:pt x="86510" y="51010"/>
                </a:lnTo>
                <a:lnTo>
                  <a:pt x="86510" y="51000"/>
                </a:lnTo>
                <a:lnTo>
                  <a:pt x="86510" y="50990"/>
                </a:lnTo>
                <a:lnTo>
                  <a:pt x="86520" y="50990"/>
                </a:lnTo>
                <a:lnTo>
                  <a:pt x="86520" y="50980"/>
                </a:lnTo>
                <a:lnTo>
                  <a:pt x="86520" y="50970"/>
                </a:lnTo>
                <a:lnTo>
                  <a:pt x="86520" y="50960"/>
                </a:lnTo>
                <a:lnTo>
                  <a:pt x="86520" y="50950"/>
                </a:lnTo>
                <a:lnTo>
                  <a:pt x="86530" y="50950"/>
                </a:lnTo>
                <a:lnTo>
                  <a:pt x="86540" y="50940"/>
                </a:lnTo>
                <a:lnTo>
                  <a:pt x="86550" y="50930"/>
                </a:lnTo>
                <a:lnTo>
                  <a:pt x="86550" y="50920"/>
                </a:lnTo>
                <a:lnTo>
                  <a:pt x="86550" y="50910"/>
                </a:lnTo>
                <a:lnTo>
                  <a:pt x="86550" y="50900"/>
                </a:lnTo>
                <a:lnTo>
                  <a:pt x="86550" y="50890"/>
                </a:lnTo>
                <a:lnTo>
                  <a:pt x="86540" y="50880"/>
                </a:lnTo>
                <a:lnTo>
                  <a:pt x="86550" y="50870"/>
                </a:lnTo>
                <a:lnTo>
                  <a:pt x="86560" y="50870"/>
                </a:lnTo>
                <a:lnTo>
                  <a:pt x="86570" y="50870"/>
                </a:lnTo>
                <a:lnTo>
                  <a:pt x="86580" y="50870"/>
                </a:lnTo>
                <a:lnTo>
                  <a:pt x="86580" y="50860"/>
                </a:lnTo>
                <a:lnTo>
                  <a:pt x="86580" y="50850"/>
                </a:lnTo>
                <a:lnTo>
                  <a:pt x="86580" y="50840"/>
                </a:lnTo>
                <a:lnTo>
                  <a:pt x="86590" y="50820"/>
                </a:lnTo>
                <a:lnTo>
                  <a:pt x="86590" y="50810"/>
                </a:lnTo>
                <a:lnTo>
                  <a:pt x="86590" y="50800"/>
                </a:lnTo>
                <a:lnTo>
                  <a:pt x="86580" y="50790"/>
                </a:lnTo>
                <a:lnTo>
                  <a:pt x="86590" y="50780"/>
                </a:lnTo>
                <a:lnTo>
                  <a:pt x="86590" y="50770"/>
                </a:lnTo>
                <a:lnTo>
                  <a:pt x="86600" y="50770"/>
                </a:lnTo>
                <a:lnTo>
                  <a:pt x="86610" y="50770"/>
                </a:lnTo>
                <a:lnTo>
                  <a:pt x="86610" y="50760"/>
                </a:lnTo>
                <a:lnTo>
                  <a:pt x="86620" y="50760"/>
                </a:lnTo>
                <a:lnTo>
                  <a:pt x="86640" y="50740"/>
                </a:lnTo>
                <a:lnTo>
                  <a:pt x="86650" y="50730"/>
                </a:lnTo>
                <a:lnTo>
                  <a:pt x="86660" y="50720"/>
                </a:lnTo>
                <a:lnTo>
                  <a:pt x="86660" y="50710"/>
                </a:lnTo>
                <a:lnTo>
                  <a:pt x="86660" y="50700"/>
                </a:lnTo>
                <a:lnTo>
                  <a:pt x="86670" y="50700"/>
                </a:lnTo>
                <a:lnTo>
                  <a:pt x="86670" y="50690"/>
                </a:lnTo>
                <a:lnTo>
                  <a:pt x="86680" y="50690"/>
                </a:lnTo>
                <a:lnTo>
                  <a:pt x="86680" y="50680"/>
                </a:lnTo>
                <a:lnTo>
                  <a:pt x="86690" y="50680"/>
                </a:lnTo>
                <a:lnTo>
                  <a:pt x="86700" y="50680"/>
                </a:lnTo>
                <a:lnTo>
                  <a:pt x="86700" y="50670"/>
                </a:lnTo>
                <a:lnTo>
                  <a:pt x="86710" y="50660"/>
                </a:lnTo>
                <a:lnTo>
                  <a:pt x="86720" y="50650"/>
                </a:lnTo>
                <a:lnTo>
                  <a:pt x="86730" y="50650"/>
                </a:lnTo>
                <a:lnTo>
                  <a:pt x="86740" y="50650"/>
                </a:lnTo>
                <a:lnTo>
                  <a:pt x="86750" y="50640"/>
                </a:lnTo>
                <a:lnTo>
                  <a:pt x="86760" y="50640"/>
                </a:lnTo>
                <a:lnTo>
                  <a:pt x="86770" y="50640"/>
                </a:lnTo>
                <a:lnTo>
                  <a:pt x="86770" y="50630"/>
                </a:lnTo>
                <a:lnTo>
                  <a:pt x="86780" y="50630"/>
                </a:lnTo>
                <a:lnTo>
                  <a:pt x="86790" y="50630"/>
                </a:lnTo>
                <a:lnTo>
                  <a:pt x="86800" y="50630"/>
                </a:lnTo>
                <a:lnTo>
                  <a:pt x="86800" y="50620"/>
                </a:lnTo>
                <a:lnTo>
                  <a:pt x="86810" y="50620"/>
                </a:lnTo>
                <a:lnTo>
                  <a:pt x="86830" y="50610"/>
                </a:lnTo>
                <a:lnTo>
                  <a:pt x="86840" y="50610"/>
                </a:lnTo>
                <a:lnTo>
                  <a:pt x="86850" y="50610"/>
                </a:lnTo>
                <a:lnTo>
                  <a:pt x="86860" y="50600"/>
                </a:lnTo>
                <a:lnTo>
                  <a:pt x="86910" y="50600"/>
                </a:lnTo>
                <a:lnTo>
                  <a:pt x="86920" y="50600"/>
                </a:lnTo>
                <a:lnTo>
                  <a:pt x="86940" y="50590"/>
                </a:lnTo>
                <a:lnTo>
                  <a:pt x="86950" y="50590"/>
                </a:lnTo>
                <a:lnTo>
                  <a:pt x="86960" y="50590"/>
                </a:lnTo>
                <a:lnTo>
                  <a:pt x="86970" y="50590"/>
                </a:lnTo>
                <a:lnTo>
                  <a:pt x="86970" y="50580"/>
                </a:lnTo>
                <a:lnTo>
                  <a:pt x="86980" y="50580"/>
                </a:lnTo>
                <a:lnTo>
                  <a:pt x="86990" y="50570"/>
                </a:lnTo>
                <a:lnTo>
                  <a:pt x="87000" y="50570"/>
                </a:lnTo>
                <a:lnTo>
                  <a:pt x="87020" y="50560"/>
                </a:lnTo>
                <a:lnTo>
                  <a:pt x="87030" y="50570"/>
                </a:lnTo>
                <a:lnTo>
                  <a:pt x="87030" y="50560"/>
                </a:lnTo>
                <a:lnTo>
                  <a:pt x="87040" y="50570"/>
                </a:lnTo>
                <a:lnTo>
                  <a:pt x="87050" y="50570"/>
                </a:lnTo>
                <a:lnTo>
                  <a:pt x="87060" y="50570"/>
                </a:lnTo>
                <a:lnTo>
                  <a:pt x="87070" y="50560"/>
                </a:lnTo>
                <a:lnTo>
                  <a:pt x="87090" y="50560"/>
                </a:lnTo>
                <a:lnTo>
                  <a:pt x="87100" y="50560"/>
                </a:lnTo>
                <a:lnTo>
                  <a:pt x="87110" y="50560"/>
                </a:lnTo>
                <a:lnTo>
                  <a:pt x="87110" y="50550"/>
                </a:lnTo>
                <a:lnTo>
                  <a:pt x="87120" y="50550"/>
                </a:lnTo>
                <a:lnTo>
                  <a:pt x="87130" y="50550"/>
                </a:lnTo>
                <a:lnTo>
                  <a:pt x="87130" y="50540"/>
                </a:lnTo>
                <a:lnTo>
                  <a:pt x="87140" y="50540"/>
                </a:lnTo>
                <a:lnTo>
                  <a:pt x="87160" y="50530"/>
                </a:lnTo>
                <a:lnTo>
                  <a:pt x="87170" y="50530"/>
                </a:lnTo>
                <a:lnTo>
                  <a:pt x="87180" y="50520"/>
                </a:lnTo>
                <a:lnTo>
                  <a:pt x="87200" y="50520"/>
                </a:lnTo>
                <a:lnTo>
                  <a:pt x="87220" y="50520"/>
                </a:lnTo>
                <a:lnTo>
                  <a:pt x="87230" y="50520"/>
                </a:lnTo>
                <a:lnTo>
                  <a:pt x="87240" y="50510"/>
                </a:lnTo>
                <a:lnTo>
                  <a:pt x="87250" y="50510"/>
                </a:lnTo>
                <a:lnTo>
                  <a:pt x="87250" y="50500"/>
                </a:lnTo>
                <a:lnTo>
                  <a:pt x="87260" y="50500"/>
                </a:lnTo>
                <a:lnTo>
                  <a:pt x="87270" y="50500"/>
                </a:lnTo>
                <a:lnTo>
                  <a:pt x="87280" y="50490"/>
                </a:lnTo>
                <a:lnTo>
                  <a:pt x="87290" y="50490"/>
                </a:lnTo>
                <a:lnTo>
                  <a:pt x="87290" y="50480"/>
                </a:lnTo>
                <a:lnTo>
                  <a:pt x="87300" y="50480"/>
                </a:lnTo>
                <a:lnTo>
                  <a:pt x="87310" y="50480"/>
                </a:lnTo>
                <a:lnTo>
                  <a:pt x="87320" y="50480"/>
                </a:lnTo>
                <a:lnTo>
                  <a:pt x="87330" y="50470"/>
                </a:lnTo>
                <a:lnTo>
                  <a:pt x="87340" y="50460"/>
                </a:lnTo>
                <a:lnTo>
                  <a:pt x="87350" y="50450"/>
                </a:lnTo>
                <a:lnTo>
                  <a:pt x="87360" y="50450"/>
                </a:lnTo>
                <a:lnTo>
                  <a:pt x="87370" y="50450"/>
                </a:lnTo>
                <a:lnTo>
                  <a:pt x="87380" y="50450"/>
                </a:lnTo>
                <a:lnTo>
                  <a:pt x="87390" y="50450"/>
                </a:lnTo>
                <a:lnTo>
                  <a:pt x="87400" y="50450"/>
                </a:lnTo>
                <a:lnTo>
                  <a:pt x="87410" y="50440"/>
                </a:lnTo>
                <a:lnTo>
                  <a:pt x="87420" y="50440"/>
                </a:lnTo>
                <a:lnTo>
                  <a:pt x="87430" y="50430"/>
                </a:lnTo>
                <a:lnTo>
                  <a:pt x="87440" y="50430"/>
                </a:lnTo>
                <a:lnTo>
                  <a:pt x="87450" y="50420"/>
                </a:lnTo>
                <a:lnTo>
                  <a:pt x="87460" y="50420"/>
                </a:lnTo>
                <a:lnTo>
                  <a:pt x="87470" y="50420"/>
                </a:lnTo>
                <a:lnTo>
                  <a:pt x="87470" y="50410"/>
                </a:lnTo>
                <a:lnTo>
                  <a:pt x="87480" y="50410"/>
                </a:lnTo>
                <a:lnTo>
                  <a:pt x="87490" y="50400"/>
                </a:lnTo>
                <a:lnTo>
                  <a:pt x="87500" y="50400"/>
                </a:lnTo>
                <a:lnTo>
                  <a:pt x="87510" y="50410"/>
                </a:lnTo>
                <a:lnTo>
                  <a:pt x="87520" y="50410"/>
                </a:lnTo>
                <a:lnTo>
                  <a:pt x="87520" y="50420"/>
                </a:lnTo>
                <a:lnTo>
                  <a:pt x="87530" y="50420"/>
                </a:lnTo>
                <a:lnTo>
                  <a:pt x="87540" y="50420"/>
                </a:lnTo>
                <a:lnTo>
                  <a:pt x="87550" y="50420"/>
                </a:lnTo>
                <a:lnTo>
                  <a:pt x="87560" y="50420"/>
                </a:lnTo>
                <a:lnTo>
                  <a:pt x="87570" y="50430"/>
                </a:lnTo>
                <a:lnTo>
                  <a:pt x="87580" y="50430"/>
                </a:lnTo>
                <a:lnTo>
                  <a:pt x="87590" y="50430"/>
                </a:lnTo>
                <a:lnTo>
                  <a:pt x="87600" y="50430"/>
                </a:lnTo>
                <a:lnTo>
                  <a:pt x="87610" y="50440"/>
                </a:lnTo>
                <a:lnTo>
                  <a:pt x="87620" y="50440"/>
                </a:lnTo>
                <a:lnTo>
                  <a:pt x="87630" y="50440"/>
                </a:lnTo>
                <a:lnTo>
                  <a:pt x="87640" y="50440"/>
                </a:lnTo>
                <a:lnTo>
                  <a:pt x="87650" y="50440"/>
                </a:lnTo>
                <a:lnTo>
                  <a:pt x="87660" y="50440"/>
                </a:lnTo>
                <a:lnTo>
                  <a:pt x="87670" y="50430"/>
                </a:lnTo>
                <a:lnTo>
                  <a:pt x="87680" y="50440"/>
                </a:lnTo>
                <a:lnTo>
                  <a:pt x="87690" y="50440"/>
                </a:lnTo>
                <a:lnTo>
                  <a:pt x="87700" y="50440"/>
                </a:lnTo>
                <a:lnTo>
                  <a:pt x="87720" y="50430"/>
                </a:lnTo>
                <a:lnTo>
                  <a:pt x="87720" y="50420"/>
                </a:lnTo>
                <a:lnTo>
                  <a:pt x="87720" y="50410"/>
                </a:lnTo>
                <a:lnTo>
                  <a:pt x="87730" y="50400"/>
                </a:lnTo>
                <a:lnTo>
                  <a:pt x="87730" y="50390"/>
                </a:lnTo>
                <a:lnTo>
                  <a:pt x="87740" y="50380"/>
                </a:lnTo>
                <a:lnTo>
                  <a:pt x="87750" y="50370"/>
                </a:lnTo>
                <a:lnTo>
                  <a:pt x="87750" y="50360"/>
                </a:lnTo>
                <a:lnTo>
                  <a:pt x="87760" y="50350"/>
                </a:lnTo>
                <a:lnTo>
                  <a:pt x="87770" y="50340"/>
                </a:lnTo>
                <a:lnTo>
                  <a:pt x="87780" y="50330"/>
                </a:lnTo>
                <a:lnTo>
                  <a:pt x="87790" y="50310"/>
                </a:lnTo>
                <a:lnTo>
                  <a:pt x="87800" y="50310"/>
                </a:lnTo>
                <a:lnTo>
                  <a:pt x="87800" y="50300"/>
                </a:lnTo>
                <a:lnTo>
                  <a:pt x="87810" y="50290"/>
                </a:lnTo>
                <a:lnTo>
                  <a:pt x="87830" y="50280"/>
                </a:lnTo>
                <a:lnTo>
                  <a:pt x="87850" y="50270"/>
                </a:lnTo>
                <a:lnTo>
                  <a:pt x="87860" y="50260"/>
                </a:lnTo>
                <a:lnTo>
                  <a:pt x="87870" y="50260"/>
                </a:lnTo>
                <a:lnTo>
                  <a:pt x="87880" y="50260"/>
                </a:lnTo>
                <a:lnTo>
                  <a:pt x="87880" y="50250"/>
                </a:lnTo>
                <a:lnTo>
                  <a:pt x="87890" y="50240"/>
                </a:lnTo>
                <a:lnTo>
                  <a:pt x="87890" y="50230"/>
                </a:lnTo>
                <a:lnTo>
                  <a:pt x="87890" y="50220"/>
                </a:lnTo>
                <a:lnTo>
                  <a:pt x="87900" y="50210"/>
                </a:lnTo>
                <a:lnTo>
                  <a:pt x="87900" y="50200"/>
                </a:lnTo>
                <a:lnTo>
                  <a:pt x="87900" y="50190"/>
                </a:lnTo>
                <a:lnTo>
                  <a:pt x="87910" y="50180"/>
                </a:lnTo>
                <a:lnTo>
                  <a:pt x="87910" y="50170"/>
                </a:lnTo>
                <a:lnTo>
                  <a:pt x="87920" y="50160"/>
                </a:lnTo>
                <a:lnTo>
                  <a:pt x="87920" y="50150"/>
                </a:lnTo>
                <a:lnTo>
                  <a:pt x="87920" y="50140"/>
                </a:lnTo>
                <a:lnTo>
                  <a:pt x="87930" y="50130"/>
                </a:lnTo>
                <a:lnTo>
                  <a:pt x="87940" y="50130"/>
                </a:lnTo>
                <a:lnTo>
                  <a:pt x="87940" y="50120"/>
                </a:lnTo>
                <a:lnTo>
                  <a:pt x="87940" y="50110"/>
                </a:lnTo>
                <a:lnTo>
                  <a:pt x="87950" y="50110"/>
                </a:lnTo>
                <a:lnTo>
                  <a:pt x="87950" y="50100"/>
                </a:lnTo>
                <a:lnTo>
                  <a:pt x="87950" y="50090"/>
                </a:lnTo>
                <a:lnTo>
                  <a:pt x="87960" y="50090"/>
                </a:lnTo>
                <a:lnTo>
                  <a:pt x="87960" y="50080"/>
                </a:lnTo>
                <a:lnTo>
                  <a:pt x="87970" y="50080"/>
                </a:lnTo>
                <a:lnTo>
                  <a:pt x="87980" y="50070"/>
                </a:lnTo>
                <a:lnTo>
                  <a:pt x="87990" y="50070"/>
                </a:lnTo>
                <a:lnTo>
                  <a:pt x="88000" y="50070"/>
                </a:lnTo>
                <a:lnTo>
                  <a:pt x="88000" y="50080"/>
                </a:lnTo>
                <a:lnTo>
                  <a:pt x="88000" y="50070"/>
                </a:lnTo>
                <a:lnTo>
                  <a:pt x="88010" y="50070"/>
                </a:lnTo>
                <a:lnTo>
                  <a:pt x="88010" y="50060"/>
                </a:lnTo>
                <a:lnTo>
                  <a:pt x="88020" y="50050"/>
                </a:lnTo>
                <a:lnTo>
                  <a:pt x="88030" y="50050"/>
                </a:lnTo>
                <a:lnTo>
                  <a:pt x="88030" y="50040"/>
                </a:lnTo>
                <a:lnTo>
                  <a:pt x="88050" y="50040"/>
                </a:lnTo>
                <a:lnTo>
                  <a:pt x="88070" y="50020"/>
                </a:lnTo>
                <a:lnTo>
                  <a:pt x="88080" y="50020"/>
                </a:lnTo>
                <a:lnTo>
                  <a:pt x="88090" y="50010"/>
                </a:lnTo>
                <a:lnTo>
                  <a:pt x="88090" y="50000"/>
                </a:lnTo>
                <a:lnTo>
                  <a:pt x="88090" y="50010"/>
                </a:lnTo>
                <a:lnTo>
                  <a:pt x="88100" y="50010"/>
                </a:lnTo>
                <a:lnTo>
                  <a:pt x="88100" y="50000"/>
                </a:lnTo>
                <a:lnTo>
                  <a:pt x="88110" y="50000"/>
                </a:lnTo>
                <a:lnTo>
                  <a:pt x="88120" y="50000"/>
                </a:lnTo>
                <a:lnTo>
                  <a:pt x="88130" y="50000"/>
                </a:lnTo>
                <a:lnTo>
                  <a:pt x="88140" y="49990"/>
                </a:lnTo>
                <a:lnTo>
                  <a:pt x="88150" y="49980"/>
                </a:lnTo>
                <a:lnTo>
                  <a:pt x="88160" y="49970"/>
                </a:lnTo>
                <a:lnTo>
                  <a:pt x="88170" y="49970"/>
                </a:lnTo>
                <a:lnTo>
                  <a:pt x="88180" y="49970"/>
                </a:lnTo>
                <a:lnTo>
                  <a:pt x="88180" y="49960"/>
                </a:lnTo>
                <a:lnTo>
                  <a:pt x="88190" y="49960"/>
                </a:lnTo>
                <a:lnTo>
                  <a:pt x="88200" y="49960"/>
                </a:lnTo>
                <a:lnTo>
                  <a:pt x="88210" y="49960"/>
                </a:lnTo>
                <a:lnTo>
                  <a:pt x="88220" y="49960"/>
                </a:lnTo>
                <a:lnTo>
                  <a:pt x="88220" y="49950"/>
                </a:lnTo>
                <a:lnTo>
                  <a:pt x="88220" y="49940"/>
                </a:lnTo>
                <a:lnTo>
                  <a:pt x="88230" y="49930"/>
                </a:lnTo>
                <a:lnTo>
                  <a:pt x="88240" y="49930"/>
                </a:lnTo>
                <a:lnTo>
                  <a:pt x="88240" y="49920"/>
                </a:lnTo>
                <a:lnTo>
                  <a:pt x="88250" y="49910"/>
                </a:lnTo>
                <a:lnTo>
                  <a:pt x="88250" y="49900"/>
                </a:lnTo>
                <a:lnTo>
                  <a:pt x="88240" y="49900"/>
                </a:lnTo>
                <a:lnTo>
                  <a:pt x="88250" y="49890"/>
                </a:lnTo>
                <a:lnTo>
                  <a:pt x="88250" y="49880"/>
                </a:lnTo>
                <a:lnTo>
                  <a:pt x="88260" y="49870"/>
                </a:lnTo>
                <a:lnTo>
                  <a:pt x="88270" y="49860"/>
                </a:lnTo>
                <a:lnTo>
                  <a:pt x="88280" y="49860"/>
                </a:lnTo>
                <a:lnTo>
                  <a:pt x="88280" y="49850"/>
                </a:lnTo>
                <a:lnTo>
                  <a:pt x="88290" y="49850"/>
                </a:lnTo>
                <a:lnTo>
                  <a:pt x="88300" y="49850"/>
                </a:lnTo>
                <a:lnTo>
                  <a:pt x="88300" y="49840"/>
                </a:lnTo>
                <a:lnTo>
                  <a:pt x="88300" y="49830"/>
                </a:lnTo>
                <a:lnTo>
                  <a:pt x="88310" y="49830"/>
                </a:lnTo>
                <a:lnTo>
                  <a:pt x="88320" y="49830"/>
                </a:lnTo>
                <a:lnTo>
                  <a:pt x="88330" y="49820"/>
                </a:lnTo>
                <a:lnTo>
                  <a:pt x="88340" y="49820"/>
                </a:lnTo>
                <a:lnTo>
                  <a:pt x="88350" y="49820"/>
                </a:lnTo>
                <a:lnTo>
                  <a:pt x="88340" y="49820"/>
                </a:lnTo>
                <a:lnTo>
                  <a:pt x="88350" y="49820"/>
                </a:lnTo>
                <a:lnTo>
                  <a:pt x="88350" y="49830"/>
                </a:lnTo>
                <a:lnTo>
                  <a:pt x="88360" y="49820"/>
                </a:lnTo>
                <a:lnTo>
                  <a:pt x="88360" y="49810"/>
                </a:lnTo>
                <a:lnTo>
                  <a:pt x="88360" y="49800"/>
                </a:lnTo>
                <a:lnTo>
                  <a:pt x="88370" y="49800"/>
                </a:lnTo>
                <a:lnTo>
                  <a:pt x="88370" y="49790"/>
                </a:lnTo>
                <a:lnTo>
                  <a:pt x="88380" y="49790"/>
                </a:lnTo>
                <a:lnTo>
                  <a:pt x="88390" y="49790"/>
                </a:lnTo>
                <a:lnTo>
                  <a:pt x="88400" y="49790"/>
                </a:lnTo>
                <a:lnTo>
                  <a:pt x="88400" y="49780"/>
                </a:lnTo>
                <a:lnTo>
                  <a:pt x="88410" y="49780"/>
                </a:lnTo>
                <a:lnTo>
                  <a:pt x="88420" y="49780"/>
                </a:lnTo>
                <a:lnTo>
                  <a:pt x="88430" y="49770"/>
                </a:lnTo>
                <a:lnTo>
                  <a:pt x="88430" y="49760"/>
                </a:lnTo>
                <a:lnTo>
                  <a:pt x="88440" y="49760"/>
                </a:lnTo>
                <a:lnTo>
                  <a:pt x="88440" y="49750"/>
                </a:lnTo>
                <a:lnTo>
                  <a:pt x="88430" y="49750"/>
                </a:lnTo>
                <a:lnTo>
                  <a:pt x="88420" y="49740"/>
                </a:lnTo>
                <a:lnTo>
                  <a:pt x="88420" y="49730"/>
                </a:lnTo>
                <a:lnTo>
                  <a:pt x="88420" y="49720"/>
                </a:lnTo>
                <a:lnTo>
                  <a:pt x="88430" y="49720"/>
                </a:lnTo>
                <a:lnTo>
                  <a:pt x="88440" y="49710"/>
                </a:lnTo>
                <a:lnTo>
                  <a:pt x="88440" y="49700"/>
                </a:lnTo>
                <a:lnTo>
                  <a:pt x="88450" y="49700"/>
                </a:lnTo>
                <a:lnTo>
                  <a:pt x="88460" y="49700"/>
                </a:lnTo>
                <a:lnTo>
                  <a:pt x="88470" y="49700"/>
                </a:lnTo>
                <a:lnTo>
                  <a:pt x="88470" y="49690"/>
                </a:lnTo>
                <a:lnTo>
                  <a:pt x="88470" y="49680"/>
                </a:lnTo>
                <a:lnTo>
                  <a:pt x="88480" y="49670"/>
                </a:lnTo>
                <a:lnTo>
                  <a:pt x="88480" y="49660"/>
                </a:lnTo>
                <a:lnTo>
                  <a:pt x="88480" y="49650"/>
                </a:lnTo>
                <a:lnTo>
                  <a:pt x="88470" y="49640"/>
                </a:lnTo>
                <a:lnTo>
                  <a:pt x="88470" y="49630"/>
                </a:lnTo>
                <a:lnTo>
                  <a:pt x="88480" y="49630"/>
                </a:lnTo>
                <a:lnTo>
                  <a:pt x="88490" y="49630"/>
                </a:lnTo>
                <a:lnTo>
                  <a:pt x="88500" y="49630"/>
                </a:lnTo>
                <a:lnTo>
                  <a:pt x="88500" y="49620"/>
                </a:lnTo>
                <a:lnTo>
                  <a:pt x="88500" y="49610"/>
                </a:lnTo>
                <a:lnTo>
                  <a:pt x="88510" y="49610"/>
                </a:lnTo>
                <a:lnTo>
                  <a:pt x="88520" y="49590"/>
                </a:lnTo>
                <a:lnTo>
                  <a:pt x="88520" y="49580"/>
                </a:lnTo>
                <a:lnTo>
                  <a:pt x="88520" y="49570"/>
                </a:lnTo>
                <a:lnTo>
                  <a:pt x="88530" y="49570"/>
                </a:lnTo>
                <a:lnTo>
                  <a:pt x="88540" y="49570"/>
                </a:lnTo>
                <a:lnTo>
                  <a:pt x="88540" y="49560"/>
                </a:lnTo>
                <a:lnTo>
                  <a:pt x="88550" y="49550"/>
                </a:lnTo>
                <a:lnTo>
                  <a:pt x="88560" y="49540"/>
                </a:lnTo>
                <a:lnTo>
                  <a:pt x="88560" y="49530"/>
                </a:lnTo>
                <a:lnTo>
                  <a:pt x="88580" y="49520"/>
                </a:lnTo>
                <a:lnTo>
                  <a:pt x="88590" y="49500"/>
                </a:lnTo>
                <a:lnTo>
                  <a:pt x="88590" y="49490"/>
                </a:lnTo>
                <a:lnTo>
                  <a:pt x="88600" y="49480"/>
                </a:lnTo>
                <a:lnTo>
                  <a:pt x="88600" y="49470"/>
                </a:lnTo>
                <a:lnTo>
                  <a:pt x="88610" y="49470"/>
                </a:lnTo>
                <a:lnTo>
                  <a:pt x="88620" y="49470"/>
                </a:lnTo>
                <a:lnTo>
                  <a:pt x="88630" y="49460"/>
                </a:lnTo>
                <a:lnTo>
                  <a:pt x="88630" y="49450"/>
                </a:lnTo>
                <a:lnTo>
                  <a:pt x="88640" y="49450"/>
                </a:lnTo>
                <a:lnTo>
                  <a:pt x="88650" y="49450"/>
                </a:lnTo>
                <a:lnTo>
                  <a:pt x="88660" y="49440"/>
                </a:lnTo>
                <a:lnTo>
                  <a:pt x="88670" y="49440"/>
                </a:lnTo>
                <a:lnTo>
                  <a:pt x="88660" y="49440"/>
                </a:lnTo>
                <a:lnTo>
                  <a:pt x="88660" y="49430"/>
                </a:lnTo>
                <a:lnTo>
                  <a:pt x="88670" y="49420"/>
                </a:lnTo>
                <a:lnTo>
                  <a:pt x="88670" y="49410"/>
                </a:lnTo>
                <a:lnTo>
                  <a:pt x="88670" y="49400"/>
                </a:lnTo>
                <a:lnTo>
                  <a:pt x="88660" y="49400"/>
                </a:lnTo>
                <a:lnTo>
                  <a:pt x="88660" y="49390"/>
                </a:lnTo>
                <a:lnTo>
                  <a:pt x="88650" y="49390"/>
                </a:lnTo>
                <a:lnTo>
                  <a:pt x="88650" y="49380"/>
                </a:lnTo>
                <a:lnTo>
                  <a:pt x="88650" y="49370"/>
                </a:lnTo>
                <a:lnTo>
                  <a:pt x="88660" y="49370"/>
                </a:lnTo>
                <a:lnTo>
                  <a:pt x="88660" y="49360"/>
                </a:lnTo>
                <a:lnTo>
                  <a:pt x="88660" y="49350"/>
                </a:lnTo>
                <a:lnTo>
                  <a:pt x="88660" y="49340"/>
                </a:lnTo>
                <a:lnTo>
                  <a:pt x="88670" y="49340"/>
                </a:lnTo>
                <a:lnTo>
                  <a:pt x="88680" y="49340"/>
                </a:lnTo>
                <a:lnTo>
                  <a:pt x="88680" y="49330"/>
                </a:lnTo>
                <a:lnTo>
                  <a:pt x="88680" y="49320"/>
                </a:lnTo>
                <a:lnTo>
                  <a:pt x="88670" y="49320"/>
                </a:lnTo>
                <a:lnTo>
                  <a:pt x="88670" y="49310"/>
                </a:lnTo>
                <a:lnTo>
                  <a:pt x="88660" y="49310"/>
                </a:lnTo>
                <a:lnTo>
                  <a:pt x="88660" y="49300"/>
                </a:lnTo>
                <a:lnTo>
                  <a:pt x="88670" y="49300"/>
                </a:lnTo>
                <a:lnTo>
                  <a:pt x="88670" y="49290"/>
                </a:lnTo>
                <a:lnTo>
                  <a:pt x="88660" y="49280"/>
                </a:lnTo>
                <a:lnTo>
                  <a:pt x="88660" y="49270"/>
                </a:lnTo>
                <a:lnTo>
                  <a:pt x="88670" y="49260"/>
                </a:lnTo>
                <a:lnTo>
                  <a:pt x="88670" y="49250"/>
                </a:lnTo>
                <a:lnTo>
                  <a:pt x="88660" y="49250"/>
                </a:lnTo>
                <a:lnTo>
                  <a:pt x="88660" y="49240"/>
                </a:lnTo>
                <a:lnTo>
                  <a:pt x="88660" y="49230"/>
                </a:lnTo>
                <a:lnTo>
                  <a:pt x="88650" y="49220"/>
                </a:lnTo>
                <a:lnTo>
                  <a:pt x="88650" y="49210"/>
                </a:lnTo>
                <a:lnTo>
                  <a:pt x="88660" y="49210"/>
                </a:lnTo>
                <a:lnTo>
                  <a:pt x="88670" y="49210"/>
                </a:lnTo>
                <a:lnTo>
                  <a:pt x="88670" y="49200"/>
                </a:lnTo>
                <a:lnTo>
                  <a:pt x="88670" y="49190"/>
                </a:lnTo>
                <a:lnTo>
                  <a:pt x="88680" y="49180"/>
                </a:lnTo>
                <a:lnTo>
                  <a:pt x="88670" y="49180"/>
                </a:lnTo>
                <a:lnTo>
                  <a:pt x="88670" y="49170"/>
                </a:lnTo>
                <a:lnTo>
                  <a:pt x="88670" y="49160"/>
                </a:lnTo>
                <a:lnTo>
                  <a:pt x="88670" y="49150"/>
                </a:lnTo>
                <a:lnTo>
                  <a:pt x="88670" y="49140"/>
                </a:lnTo>
                <a:lnTo>
                  <a:pt x="88670" y="49130"/>
                </a:lnTo>
                <a:lnTo>
                  <a:pt x="88670" y="49120"/>
                </a:lnTo>
                <a:lnTo>
                  <a:pt x="88660" y="49120"/>
                </a:lnTo>
                <a:lnTo>
                  <a:pt x="88660" y="49110"/>
                </a:lnTo>
                <a:lnTo>
                  <a:pt x="88650" y="49110"/>
                </a:lnTo>
                <a:lnTo>
                  <a:pt x="88650" y="49100"/>
                </a:lnTo>
                <a:lnTo>
                  <a:pt x="88650" y="49090"/>
                </a:lnTo>
                <a:lnTo>
                  <a:pt x="88660" y="49090"/>
                </a:lnTo>
                <a:lnTo>
                  <a:pt x="88670" y="49090"/>
                </a:lnTo>
                <a:lnTo>
                  <a:pt x="88670" y="49080"/>
                </a:lnTo>
                <a:lnTo>
                  <a:pt x="88680" y="49080"/>
                </a:lnTo>
                <a:lnTo>
                  <a:pt x="88680" y="49070"/>
                </a:lnTo>
                <a:lnTo>
                  <a:pt x="88680" y="49060"/>
                </a:lnTo>
                <a:lnTo>
                  <a:pt x="88690" y="49060"/>
                </a:lnTo>
                <a:lnTo>
                  <a:pt x="88700" y="49060"/>
                </a:lnTo>
                <a:lnTo>
                  <a:pt x="88700" y="49050"/>
                </a:lnTo>
                <a:lnTo>
                  <a:pt x="88710" y="49040"/>
                </a:lnTo>
                <a:lnTo>
                  <a:pt x="88720" y="49050"/>
                </a:lnTo>
                <a:lnTo>
                  <a:pt x="88730" y="49060"/>
                </a:lnTo>
                <a:lnTo>
                  <a:pt x="88730" y="49070"/>
                </a:lnTo>
                <a:lnTo>
                  <a:pt x="88740" y="49070"/>
                </a:lnTo>
                <a:lnTo>
                  <a:pt x="88750" y="49070"/>
                </a:lnTo>
                <a:lnTo>
                  <a:pt x="88750" y="49080"/>
                </a:lnTo>
                <a:lnTo>
                  <a:pt x="88760" y="49080"/>
                </a:lnTo>
                <a:lnTo>
                  <a:pt x="88760" y="49090"/>
                </a:lnTo>
                <a:lnTo>
                  <a:pt x="88760" y="49100"/>
                </a:lnTo>
                <a:lnTo>
                  <a:pt x="88770" y="49100"/>
                </a:lnTo>
                <a:lnTo>
                  <a:pt x="88770" y="49090"/>
                </a:lnTo>
                <a:lnTo>
                  <a:pt x="88780" y="49090"/>
                </a:lnTo>
                <a:lnTo>
                  <a:pt x="88790" y="49090"/>
                </a:lnTo>
                <a:lnTo>
                  <a:pt x="88790" y="49100"/>
                </a:lnTo>
                <a:lnTo>
                  <a:pt x="88800" y="49110"/>
                </a:lnTo>
                <a:lnTo>
                  <a:pt x="88810" y="49110"/>
                </a:lnTo>
                <a:lnTo>
                  <a:pt x="88820" y="49110"/>
                </a:lnTo>
                <a:lnTo>
                  <a:pt x="88820" y="49120"/>
                </a:lnTo>
                <a:lnTo>
                  <a:pt x="88830" y="49120"/>
                </a:lnTo>
                <a:lnTo>
                  <a:pt x="88830" y="49130"/>
                </a:lnTo>
                <a:lnTo>
                  <a:pt x="88840" y="49130"/>
                </a:lnTo>
                <a:lnTo>
                  <a:pt x="88850" y="49120"/>
                </a:lnTo>
                <a:lnTo>
                  <a:pt x="88850" y="49130"/>
                </a:lnTo>
                <a:lnTo>
                  <a:pt x="88850" y="49140"/>
                </a:lnTo>
                <a:lnTo>
                  <a:pt x="88840" y="49140"/>
                </a:lnTo>
                <a:lnTo>
                  <a:pt x="88840" y="49150"/>
                </a:lnTo>
                <a:lnTo>
                  <a:pt x="88850" y="49150"/>
                </a:lnTo>
                <a:lnTo>
                  <a:pt x="88850" y="49160"/>
                </a:lnTo>
                <a:lnTo>
                  <a:pt x="88860" y="49160"/>
                </a:lnTo>
                <a:lnTo>
                  <a:pt x="88860" y="49170"/>
                </a:lnTo>
                <a:lnTo>
                  <a:pt x="88860" y="49180"/>
                </a:lnTo>
                <a:lnTo>
                  <a:pt x="88870" y="49180"/>
                </a:lnTo>
                <a:lnTo>
                  <a:pt x="88870" y="49190"/>
                </a:lnTo>
                <a:lnTo>
                  <a:pt x="88880" y="49190"/>
                </a:lnTo>
                <a:lnTo>
                  <a:pt x="88880" y="49200"/>
                </a:lnTo>
                <a:lnTo>
                  <a:pt x="88890" y="49220"/>
                </a:lnTo>
                <a:lnTo>
                  <a:pt x="88890" y="49230"/>
                </a:lnTo>
                <a:lnTo>
                  <a:pt x="88900" y="49240"/>
                </a:lnTo>
                <a:lnTo>
                  <a:pt x="88910" y="49240"/>
                </a:lnTo>
                <a:lnTo>
                  <a:pt x="88920" y="49240"/>
                </a:lnTo>
                <a:lnTo>
                  <a:pt x="88920" y="49250"/>
                </a:lnTo>
                <a:lnTo>
                  <a:pt x="88920" y="49260"/>
                </a:lnTo>
                <a:lnTo>
                  <a:pt x="88910" y="49260"/>
                </a:lnTo>
                <a:lnTo>
                  <a:pt x="88910" y="49270"/>
                </a:lnTo>
                <a:lnTo>
                  <a:pt x="88920" y="49270"/>
                </a:lnTo>
                <a:lnTo>
                  <a:pt x="88920" y="49280"/>
                </a:lnTo>
                <a:lnTo>
                  <a:pt x="88920" y="49290"/>
                </a:lnTo>
                <a:lnTo>
                  <a:pt x="88930" y="49290"/>
                </a:lnTo>
                <a:lnTo>
                  <a:pt x="88940" y="49290"/>
                </a:lnTo>
                <a:lnTo>
                  <a:pt x="88950" y="49290"/>
                </a:lnTo>
                <a:lnTo>
                  <a:pt x="88960" y="49290"/>
                </a:lnTo>
                <a:lnTo>
                  <a:pt x="88970" y="49290"/>
                </a:lnTo>
                <a:lnTo>
                  <a:pt x="88970" y="49300"/>
                </a:lnTo>
                <a:lnTo>
                  <a:pt x="88970" y="49310"/>
                </a:lnTo>
                <a:lnTo>
                  <a:pt x="88980" y="49310"/>
                </a:lnTo>
                <a:lnTo>
                  <a:pt x="88990" y="49310"/>
                </a:lnTo>
                <a:lnTo>
                  <a:pt x="88990" y="49320"/>
                </a:lnTo>
                <a:lnTo>
                  <a:pt x="88990" y="49330"/>
                </a:lnTo>
                <a:lnTo>
                  <a:pt x="88980" y="49330"/>
                </a:lnTo>
                <a:lnTo>
                  <a:pt x="88980" y="49340"/>
                </a:lnTo>
                <a:lnTo>
                  <a:pt x="88990" y="49350"/>
                </a:lnTo>
                <a:lnTo>
                  <a:pt x="89000" y="49350"/>
                </a:lnTo>
                <a:lnTo>
                  <a:pt x="89000" y="49360"/>
                </a:lnTo>
                <a:lnTo>
                  <a:pt x="89000" y="49370"/>
                </a:lnTo>
                <a:lnTo>
                  <a:pt x="89010" y="49370"/>
                </a:lnTo>
                <a:lnTo>
                  <a:pt x="89020" y="49370"/>
                </a:lnTo>
                <a:lnTo>
                  <a:pt x="89030" y="49370"/>
                </a:lnTo>
                <a:lnTo>
                  <a:pt x="89040" y="49370"/>
                </a:lnTo>
                <a:lnTo>
                  <a:pt x="89040" y="49380"/>
                </a:lnTo>
                <a:lnTo>
                  <a:pt x="89040" y="49390"/>
                </a:lnTo>
                <a:lnTo>
                  <a:pt x="89030" y="49390"/>
                </a:lnTo>
                <a:lnTo>
                  <a:pt x="89030" y="49400"/>
                </a:lnTo>
                <a:lnTo>
                  <a:pt x="89040" y="49400"/>
                </a:lnTo>
                <a:lnTo>
                  <a:pt x="89040" y="49410"/>
                </a:lnTo>
                <a:lnTo>
                  <a:pt x="89050" y="49400"/>
                </a:lnTo>
                <a:lnTo>
                  <a:pt x="89050" y="49390"/>
                </a:lnTo>
                <a:lnTo>
                  <a:pt x="89060" y="49380"/>
                </a:lnTo>
                <a:lnTo>
                  <a:pt x="89070" y="49380"/>
                </a:lnTo>
                <a:lnTo>
                  <a:pt x="89060" y="49390"/>
                </a:lnTo>
                <a:lnTo>
                  <a:pt x="89070" y="49390"/>
                </a:lnTo>
                <a:lnTo>
                  <a:pt x="89070" y="49400"/>
                </a:lnTo>
                <a:lnTo>
                  <a:pt x="89060" y="49400"/>
                </a:lnTo>
                <a:lnTo>
                  <a:pt x="89070" y="49400"/>
                </a:lnTo>
                <a:lnTo>
                  <a:pt x="89070" y="49410"/>
                </a:lnTo>
                <a:lnTo>
                  <a:pt x="89080" y="49410"/>
                </a:lnTo>
                <a:lnTo>
                  <a:pt x="89080" y="49400"/>
                </a:lnTo>
                <a:lnTo>
                  <a:pt x="89080" y="49390"/>
                </a:lnTo>
                <a:lnTo>
                  <a:pt x="89090" y="49390"/>
                </a:lnTo>
                <a:lnTo>
                  <a:pt x="89090" y="49400"/>
                </a:lnTo>
                <a:lnTo>
                  <a:pt x="89090" y="49410"/>
                </a:lnTo>
                <a:lnTo>
                  <a:pt x="89100" y="49410"/>
                </a:lnTo>
                <a:lnTo>
                  <a:pt x="89110" y="49410"/>
                </a:lnTo>
                <a:lnTo>
                  <a:pt x="89110" y="49420"/>
                </a:lnTo>
                <a:lnTo>
                  <a:pt x="89130" y="49420"/>
                </a:lnTo>
                <a:lnTo>
                  <a:pt x="89130" y="49430"/>
                </a:lnTo>
                <a:lnTo>
                  <a:pt x="89120" y="49430"/>
                </a:lnTo>
                <a:lnTo>
                  <a:pt x="89110" y="49440"/>
                </a:lnTo>
                <a:lnTo>
                  <a:pt x="89110" y="49450"/>
                </a:lnTo>
                <a:lnTo>
                  <a:pt x="89100" y="49460"/>
                </a:lnTo>
                <a:lnTo>
                  <a:pt x="89110" y="49460"/>
                </a:lnTo>
                <a:lnTo>
                  <a:pt x="89130" y="49470"/>
                </a:lnTo>
                <a:lnTo>
                  <a:pt x="89150" y="49480"/>
                </a:lnTo>
                <a:lnTo>
                  <a:pt x="89160" y="49510"/>
                </a:lnTo>
                <a:lnTo>
                  <a:pt x="89170" y="49510"/>
                </a:lnTo>
                <a:lnTo>
                  <a:pt x="89170" y="49520"/>
                </a:lnTo>
                <a:lnTo>
                  <a:pt x="89170" y="49530"/>
                </a:lnTo>
                <a:lnTo>
                  <a:pt x="89180" y="49530"/>
                </a:lnTo>
                <a:lnTo>
                  <a:pt x="89190" y="49540"/>
                </a:lnTo>
                <a:lnTo>
                  <a:pt x="89200" y="49540"/>
                </a:lnTo>
                <a:lnTo>
                  <a:pt x="89200" y="49530"/>
                </a:lnTo>
                <a:lnTo>
                  <a:pt x="89210" y="49520"/>
                </a:lnTo>
                <a:lnTo>
                  <a:pt x="89220" y="49520"/>
                </a:lnTo>
                <a:lnTo>
                  <a:pt x="89220" y="49530"/>
                </a:lnTo>
                <a:lnTo>
                  <a:pt x="89230" y="49530"/>
                </a:lnTo>
                <a:lnTo>
                  <a:pt x="89240" y="49530"/>
                </a:lnTo>
                <a:lnTo>
                  <a:pt x="89240" y="49540"/>
                </a:lnTo>
                <a:lnTo>
                  <a:pt x="89250" y="49540"/>
                </a:lnTo>
                <a:lnTo>
                  <a:pt x="89250" y="49550"/>
                </a:lnTo>
                <a:lnTo>
                  <a:pt x="89260" y="49550"/>
                </a:lnTo>
                <a:lnTo>
                  <a:pt x="89270" y="49560"/>
                </a:lnTo>
                <a:lnTo>
                  <a:pt x="89280" y="49560"/>
                </a:lnTo>
                <a:lnTo>
                  <a:pt x="89280" y="49570"/>
                </a:lnTo>
                <a:lnTo>
                  <a:pt x="89280" y="49580"/>
                </a:lnTo>
                <a:lnTo>
                  <a:pt x="89290" y="49590"/>
                </a:lnTo>
                <a:lnTo>
                  <a:pt x="89290" y="49600"/>
                </a:lnTo>
                <a:lnTo>
                  <a:pt x="89300" y="49600"/>
                </a:lnTo>
                <a:lnTo>
                  <a:pt x="89300" y="49610"/>
                </a:lnTo>
                <a:lnTo>
                  <a:pt x="89310" y="49610"/>
                </a:lnTo>
                <a:lnTo>
                  <a:pt x="89320" y="49620"/>
                </a:lnTo>
                <a:lnTo>
                  <a:pt x="89320" y="49630"/>
                </a:lnTo>
                <a:lnTo>
                  <a:pt x="89320" y="49640"/>
                </a:lnTo>
                <a:lnTo>
                  <a:pt x="89330" y="49640"/>
                </a:lnTo>
                <a:lnTo>
                  <a:pt x="89330" y="49650"/>
                </a:lnTo>
                <a:lnTo>
                  <a:pt x="89330" y="49660"/>
                </a:lnTo>
                <a:lnTo>
                  <a:pt x="89340" y="49660"/>
                </a:lnTo>
                <a:lnTo>
                  <a:pt x="89350" y="49660"/>
                </a:lnTo>
                <a:lnTo>
                  <a:pt x="89360" y="49660"/>
                </a:lnTo>
                <a:lnTo>
                  <a:pt x="89360" y="49670"/>
                </a:lnTo>
                <a:lnTo>
                  <a:pt x="89370" y="49670"/>
                </a:lnTo>
                <a:lnTo>
                  <a:pt x="89370" y="49680"/>
                </a:lnTo>
                <a:lnTo>
                  <a:pt x="89380" y="49680"/>
                </a:lnTo>
                <a:lnTo>
                  <a:pt x="89380" y="49690"/>
                </a:lnTo>
                <a:lnTo>
                  <a:pt x="89390" y="49690"/>
                </a:lnTo>
                <a:lnTo>
                  <a:pt x="89390" y="49680"/>
                </a:lnTo>
                <a:lnTo>
                  <a:pt x="89400" y="49680"/>
                </a:lnTo>
                <a:lnTo>
                  <a:pt x="89400" y="49670"/>
                </a:lnTo>
                <a:lnTo>
                  <a:pt x="89400" y="49680"/>
                </a:lnTo>
                <a:lnTo>
                  <a:pt x="89400" y="49690"/>
                </a:lnTo>
                <a:lnTo>
                  <a:pt x="89410" y="49700"/>
                </a:lnTo>
                <a:lnTo>
                  <a:pt x="89410" y="49710"/>
                </a:lnTo>
                <a:lnTo>
                  <a:pt x="89410" y="49700"/>
                </a:lnTo>
                <a:lnTo>
                  <a:pt x="89420" y="49700"/>
                </a:lnTo>
                <a:lnTo>
                  <a:pt x="89430" y="49700"/>
                </a:lnTo>
                <a:lnTo>
                  <a:pt x="89420" y="49710"/>
                </a:lnTo>
                <a:lnTo>
                  <a:pt x="89420" y="49720"/>
                </a:lnTo>
                <a:lnTo>
                  <a:pt x="89420" y="49730"/>
                </a:lnTo>
                <a:lnTo>
                  <a:pt x="89430" y="49730"/>
                </a:lnTo>
                <a:lnTo>
                  <a:pt x="89440" y="49730"/>
                </a:lnTo>
                <a:lnTo>
                  <a:pt x="89450" y="49740"/>
                </a:lnTo>
                <a:lnTo>
                  <a:pt x="89460" y="49740"/>
                </a:lnTo>
                <a:lnTo>
                  <a:pt x="89470" y="49740"/>
                </a:lnTo>
                <a:lnTo>
                  <a:pt x="89480" y="49740"/>
                </a:lnTo>
                <a:lnTo>
                  <a:pt x="89480" y="49750"/>
                </a:lnTo>
                <a:lnTo>
                  <a:pt x="89490" y="49750"/>
                </a:lnTo>
                <a:lnTo>
                  <a:pt x="89500" y="49750"/>
                </a:lnTo>
                <a:lnTo>
                  <a:pt x="89510" y="49750"/>
                </a:lnTo>
                <a:lnTo>
                  <a:pt x="89510" y="49760"/>
                </a:lnTo>
                <a:lnTo>
                  <a:pt x="89500" y="49760"/>
                </a:lnTo>
                <a:lnTo>
                  <a:pt x="89500" y="49770"/>
                </a:lnTo>
                <a:lnTo>
                  <a:pt x="89510" y="49770"/>
                </a:lnTo>
                <a:lnTo>
                  <a:pt x="89520" y="49780"/>
                </a:lnTo>
                <a:lnTo>
                  <a:pt x="89530" y="49780"/>
                </a:lnTo>
                <a:lnTo>
                  <a:pt x="89530" y="49790"/>
                </a:lnTo>
                <a:lnTo>
                  <a:pt x="89530" y="49820"/>
                </a:lnTo>
                <a:lnTo>
                  <a:pt x="89520" y="49840"/>
                </a:lnTo>
                <a:lnTo>
                  <a:pt x="89510" y="49870"/>
                </a:lnTo>
                <a:lnTo>
                  <a:pt x="89520" y="49920"/>
                </a:lnTo>
                <a:lnTo>
                  <a:pt x="89510" y="49920"/>
                </a:lnTo>
                <a:lnTo>
                  <a:pt x="89520" y="49930"/>
                </a:lnTo>
                <a:lnTo>
                  <a:pt x="89520" y="49940"/>
                </a:lnTo>
                <a:lnTo>
                  <a:pt x="89520" y="49950"/>
                </a:lnTo>
                <a:lnTo>
                  <a:pt x="89520" y="49960"/>
                </a:lnTo>
                <a:lnTo>
                  <a:pt x="89520" y="49970"/>
                </a:lnTo>
                <a:lnTo>
                  <a:pt x="89530" y="49970"/>
                </a:lnTo>
                <a:lnTo>
                  <a:pt x="89530" y="49980"/>
                </a:lnTo>
                <a:lnTo>
                  <a:pt x="89530" y="49990"/>
                </a:lnTo>
                <a:lnTo>
                  <a:pt x="89540" y="49990"/>
                </a:lnTo>
                <a:lnTo>
                  <a:pt x="89540" y="50000"/>
                </a:lnTo>
                <a:lnTo>
                  <a:pt x="89550" y="50000"/>
                </a:lnTo>
                <a:lnTo>
                  <a:pt x="89550" y="50010"/>
                </a:lnTo>
                <a:lnTo>
                  <a:pt x="89560" y="50010"/>
                </a:lnTo>
                <a:lnTo>
                  <a:pt x="89560" y="50020"/>
                </a:lnTo>
                <a:lnTo>
                  <a:pt x="89570" y="50030"/>
                </a:lnTo>
                <a:lnTo>
                  <a:pt x="89580" y="50040"/>
                </a:lnTo>
                <a:lnTo>
                  <a:pt x="89590" y="50050"/>
                </a:lnTo>
                <a:lnTo>
                  <a:pt x="89590" y="50060"/>
                </a:lnTo>
                <a:lnTo>
                  <a:pt x="89600" y="50070"/>
                </a:lnTo>
                <a:lnTo>
                  <a:pt x="89600" y="50080"/>
                </a:lnTo>
                <a:lnTo>
                  <a:pt x="89600" y="50090"/>
                </a:lnTo>
                <a:lnTo>
                  <a:pt x="89600" y="50100"/>
                </a:lnTo>
                <a:lnTo>
                  <a:pt x="89600" y="50110"/>
                </a:lnTo>
                <a:lnTo>
                  <a:pt x="89610" y="50110"/>
                </a:lnTo>
                <a:lnTo>
                  <a:pt x="89610" y="50120"/>
                </a:lnTo>
                <a:lnTo>
                  <a:pt x="89610" y="50130"/>
                </a:lnTo>
                <a:lnTo>
                  <a:pt x="89610" y="50140"/>
                </a:lnTo>
                <a:lnTo>
                  <a:pt x="89620" y="50150"/>
                </a:lnTo>
                <a:lnTo>
                  <a:pt x="89620" y="50160"/>
                </a:lnTo>
                <a:lnTo>
                  <a:pt x="89620" y="50170"/>
                </a:lnTo>
                <a:lnTo>
                  <a:pt x="89670" y="50230"/>
                </a:lnTo>
                <a:lnTo>
                  <a:pt x="89690" y="50250"/>
                </a:lnTo>
                <a:lnTo>
                  <a:pt x="89690" y="50260"/>
                </a:lnTo>
                <a:lnTo>
                  <a:pt x="89710" y="50240"/>
                </a:lnTo>
                <a:lnTo>
                  <a:pt x="89770" y="50310"/>
                </a:lnTo>
                <a:lnTo>
                  <a:pt x="89830" y="50390"/>
                </a:lnTo>
                <a:lnTo>
                  <a:pt x="89870" y="50450"/>
                </a:lnTo>
                <a:lnTo>
                  <a:pt x="89920" y="50520"/>
                </a:lnTo>
                <a:lnTo>
                  <a:pt x="89950" y="50580"/>
                </a:lnTo>
                <a:lnTo>
                  <a:pt x="90000" y="50660"/>
                </a:lnTo>
                <a:lnTo>
                  <a:pt x="90040" y="50710"/>
                </a:lnTo>
                <a:lnTo>
                  <a:pt x="90090" y="50770"/>
                </a:lnTo>
                <a:lnTo>
                  <a:pt x="90130" y="50830"/>
                </a:lnTo>
                <a:lnTo>
                  <a:pt x="90140" y="50840"/>
                </a:lnTo>
                <a:lnTo>
                  <a:pt x="90160" y="50860"/>
                </a:lnTo>
                <a:lnTo>
                  <a:pt x="90170" y="50870"/>
                </a:lnTo>
                <a:lnTo>
                  <a:pt x="90200" y="50920"/>
                </a:lnTo>
                <a:lnTo>
                  <a:pt x="90230" y="50960"/>
                </a:lnTo>
                <a:lnTo>
                  <a:pt x="90290" y="51020"/>
                </a:lnTo>
                <a:lnTo>
                  <a:pt x="90300" y="51040"/>
                </a:lnTo>
                <a:lnTo>
                  <a:pt x="90340" y="51090"/>
                </a:lnTo>
                <a:lnTo>
                  <a:pt x="90350" y="51100"/>
                </a:lnTo>
                <a:lnTo>
                  <a:pt x="90360" y="51140"/>
                </a:lnTo>
                <a:lnTo>
                  <a:pt x="90360" y="51170"/>
                </a:lnTo>
                <a:lnTo>
                  <a:pt x="90360" y="51180"/>
                </a:lnTo>
                <a:lnTo>
                  <a:pt x="90370" y="51200"/>
                </a:lnTo>
                <a:lnTo>
                  <a:pt x="90360" y="51210"/>
                </a:lnTo>
                <a:lnTo>
                  <a:pt x="90360" y="51230"/>
                </a:lnTo>
                <a:lnTo>
                  <a:pt x="90360" y="51250"/>
                </a:lnTo>
                <a:lnTo>
                  <a:pt x="90350" y="51270"/>
                </a:lnTo>
                <a:lnTo>
                  <a:pt x="90340" y="51320"/>
                </a:lnTo>
                <a:lnTo>
                  <a:pt x="90340" y="51340"/>
                </a:lnTo>
                <a:lnTo>
                  <a:pt x="90340" y="51390"/>
                </a:lnTo>
                <a:lnTo>
                  <a:pt x="90340" y="51410"/>
                </a:lnTo>
                <a:lnTo>
                  <a:pt x="90340" y="51470"/>
                </a:lnTo>
                <a:lnTo>
                  <a:pt x="90350" y="51540"/>
                </a:lnTo>
                <a:lnTo>
                  <a:pt x="90350" y="51590"/>
                </a:lnTo>
                <a:lnTo>
                  <a:pt x="90350" y="51600"/>
                </a:lnTo>
                <a:lnTo>
                  <a:pt x="90350" y="51620"/>
                </a:lnTo>
                <a:lnTo>
                  <a:pt x="90350" y="51640"/>
                </a:lnTo>
                <a:lnTo>
                  <a:pt x="90350" y="51650"/>
                </a:lnTo>
                <a:lnTo>
                  <a:pt x="90370" y="51680"/>
                </a:lnTo>
                <a:lnTo>
                  <a:pt x="90380" y="51710"/>
                </a:lnTo>
                <a:lnTo>
                  <a:pt x="90380" y="51730"/>
                </a:lnTo>
                <a:lnTo>
                  <a:pt x="90370" y="51740"/>
                </a:lnTo>
                <a:lnTo>
                  <a:pt x="90370" y="51750"/>
                </a:lnTo>
                <a:lnTo>
                  <a:pt x="90360" y="51770"/>
                </a:lnTo>
                <a:lnTo>
                  <a:pt x="90340" y="51780"/>
                </a:lnTo>
                <a:lnTo>
                  <a:pt x="90320" y="51790"/>
                </a:lnTo>
                <a:lnTo>
                  <a:pt x="90310" y="51800"/>
                </a:lnTo>
                <a:lnTo>
                  <a:pt x="90280" y="51820"/>
                </a:lnTo>
                <a:lnTo>
                  <a:pt x="90260" y="51830"/>
                </a:lnTo>
                <a:lnTo>
                  <a:pt x="90210" y="51870"/>
                </a:lnTo>
                <a:lnTo>
                  <a:pt x="90200" y="51880"/>
                </a:lnTo>
                <a:lnTo>
                  <a:pt x="90190" y="51910"/>
                </a:lnTo>
                <a:lnTo>
                  <a:pt x="90190" y="51920"/>
                </a:lnTo>
                <a:lnTo>
                  <a:pt x="90180" y="51940"/>
                </a:lnTo>
                <a:lnTo>
                  <a:pt x="90170" y="51990"/>
                </a:lnTo>
                <a:lnTo>
                  <a:pt x="90170" y="52010"/>
                </a:lnTo>
                <a:lnTo>
                  <a:pt x="90170" y="52020"/>
                </a:lnTo>
                <a:lnTo>
                  <a:pt x="90180" y="52030"/>
                </a:lnTo>
                <a:lnTo>
                  <a:pt x="90180" y="52050"/>
                </a:lnTo>
                <a:lnTo>
                  <a:pt x="90160" y="52050"/>
                </a:lnTo>
                <a:lnTo>
                  <a:pt x="90140" y="52070"/>
                </a:lnTo>
                <a:lnTo>
                  <a:pt x="90140" y="52080"/>
                </a:lnTo>
                <a:lnTo>
                  <a:pt x="90130" y="52090"/>
                </a:lnTo>
                <a:lnTo>
                  <a:pt x="90110" y="52100"/>
                </a:lnTo>
                <a:lnTo>
                  <a:pt x="90080" y="52150"/>
                </a:lnTo>
                <a:lnTo>
                  <a:pt x="90070" y="52200"/>
                </a:lnTo>
                <a:lnTo>
                  <a:pt x="90070" y="52210"/>
                </a:lnTo>
                <a:lnTo>
                  <a:pt x="90070" y="52220"/>
                </a:lnTo>
                <a:lnTo>
                  <a:pt x="90070" y="52230"/>
                </a:lnTo>
                <a:lnTo>
                  <a:pt x="90050" y="52240"/>
                </a:lnTo>
                <a:lnTo>
                  <a:pt x="90030" y="52260"/>
                </a:lnTo>
                <a:lnTo>
                  <a:pt x="90000" y="52300"/>
                </a:lnTo>
                <a:lnTo>
                  <a:pt x="89990" y="52330"/>
                </a:lnTo>
                <a:lnTo>
                  <a:pt x="89980" y="52350"/>
                </a:lnTo>
                <a:lnTo>
                  <a:pt x="89980" y="52360"/>
                </a:lnTo>
                <a:lnTo>
                  <a:pt x="89970" y="52370"/>
                </a:lnTo>
                <a:lnTo>
                  <a:pt x="89950" y="52380"/>
                </a:lnTo>
                <a:lnTo>
                  <a:pt x="89940" y="52390"/>
                </a:lnTo>
                <a:lnTo>
                  <a:pt x="89930" y="52400"/>
                </a:lnTo>
                <a:lnTo>
                  <a:pt x="89920" y="52410"/>
                </a:lnTo>
                <a:lnTo>
                  <a:pt x="89910" y="52410"/>
                </a:lnTo>
                <a:lnTo>
                  <a:pt x="89890" y="52420"/>
                </a:lnTo>
                <a:lnTo>
                  <a:pt x="89850" y="52460"/>
                </a:lnTo>
                <a:lnTo>
                  <a:pt x="89840" y="52470"/>
                </a:lnTo>
                <a:lnTo>
                  <a:pt x="89830" y="52480"/>
                </a:lnTo>
                <a:lnTo>
                  <a:pt x="89820" y="52490"/>
                </a:lnTo>
                <a:lnTo>
                  <a:pt x="89810" y="52500"/>
                </a:lnTo>
                <a:lnTo>
                  <a:pt x="89800" y="52510"/>
                </a:lnTo>
                <a:lnTo>
                  <a:pt x="89780" y="52510"/>
                </a:lnTo>
                <a:lnTo>
                  <a:pt x="89760" y="52510"/>
                </a:lnTo>
                <a:lnTo>
                  <a:pt x="89740" y="52510"/>
                </a:lnTo>
                <a:lnTo>
                  <a:pt x="89730" y="52510"/>
                </a:lnTo>
                <a:lnTo>
                  <a:pt x="89710" y="52510"/>
                </a:lnTo>
                <a:lnTo>
                  <a:pt x="89700" y="52500"/>
                </a:lnTo>
                <a:lnTo>
                  <a:pt x="89680" y="52500"/>
                </a:lnTo>
                <a:lnTo>
                  <a:pt x="89670" y="52500"/>
                </a:lnTo>
                <a:lnTo>
                  <a:pt x="89610" y="52480"/>
                </a:lnTo>
                <a:lnTo>
                  <a:pt x="89590" y="52490"/>
                </a:lnTo>
                <a:lnTo>
                  <a:pt x="89580" y="52500"/>
                </a:lnTo>
                <a:lnTo>
                  <a:pt x="89570" y="52500"/>
                </a:lnTo>
                <a:lnTo>
                  <a:pt x="89550" y="52510"/>
                </a:lnTo>
                <a:lnTo>
                  <a:pt x="89530" y="52510"/>
                </a:lnTo>
                <a:lnTo>
                  <a:pt x="89480" y="52500"/>
                </a:lnTo>
                <a:lnTo>
                  <a:pt x="89450" y="52530"/>
                </a:lnTo>
                <a:lnTo>
                  <a:pt x="89430" y="52540"/>
                </a:lnTo>
                <a:lnTo>
                  <a:pt x="89420" y="52540"/>
                </a:lnTo>
                <a:lnTo>
                  <a:pt x="89400" y="52550"/>
                </a:lnTo>
                <a:lnTo>
                  <a:pt x="89390" y="52560"/>
                </a:lnTo>
                <a:lnTo>
                  <a:pt x="89380" y="52560"/>
                </a:lnTo>
                <a:lnTo>
                  <a:pt x="89360" y="52550"/>
                </a:lnTo>
                <a:lnTo>
                  <a:pt x="89340" y="52550"/>
                </a:lnTo>
                <a:lnTo>
                  <a:pt x="89320" y="52540"/>
                </a:lnTo>
                <a:lnTo>
                  <a:pt x="89300" y="52540"/>
                </a:lnTo>
                <a:lnTo>
                  <a:pt x="89280" y="52530"/>
                </a:lnTo>
                <a:lnTo>
                  <a:pt x="89270" y="52530"/>
                </a:lnTo>
                <a:lnTo>
                  <a:pt x="89250" y="52520"/>
                </a:lnTo>
                <a:lnTo>
                  <a:pt x="89240" y="52520"/>
                </a:lnTo>
                <a:lnTo>
                  <a:pt x="89170" y="52530"/>
                </a:lnTo>
                <a:lnTo>
                  <a:pt x="89150" y="52530"/>
                </a:lnTo>
                <a:lnTo>
                  <a:pt x="89130" y="52540"/>
                </a:lnTo>
                <a:lnTo>
                  <a:pt x="89110" y="52540"/>
                </a:lnTo>
                <a:lnTo>
                  <a:pt x="89100" y="52540"/>
                </a:lnTo>
                <a:lnTo>
                  <a:pt x="89080" y="52540"/>
                </a:lnTo>
                <a:lnTo>
                  <a:pt x="89070" y="52540"/>
                </a:lnTo>
                <a:lnTo>
                  <a:pt x="89050" y="52540"/>
                </a:lnTo>
                <a:lnTo>
                  <a:pt x="89030" y="52540"/>
                </a:lnTo>
                <a:lnTo>
                  <a:pt x="89010" y="52530"/>
                </a:lnTo>
                <a:lnTo>
                  <a:pt x="88990" y="52530"/>
                </a:lnTo>
                <a:lnTo>
                  <a:pt x="88940" y="52540"/>
                </a:lnTo>
                <a:lnTo>
                  <a:pt x="88930" y="52550"/>
                </a:lnTo>
                <a:lnTo>
                  <a:pt x="88920" y="52550"/>
                </a:lnTo>
                <a:lnTo>
                  <a:pt x="88890" y="52550"/>
                </a:lnTo>
                <a:lnTo>
                  <a:pt x="88880" y="52550"/>
                </a:lnTo>
                <a:lnTo>
                  <a:pt x="88830" y="52560"/>
                </a:lnTo>
                <a:lnTo>
                  <a:pt x="88810" y="52560"/>
                </a:lnTo>
                <a:lnTo>
                  <a:pt x="88790" y="52560"/>
                </a:lnTo>
                <a:lnTo>
                  <a:pt x="88780" y="52570"/>
                </a:lnTo>
                <a:lnTo>
                  <a:pt x="88760" y="52570"/>
                </a:lnTo>
                <a:lnTo>
                  <a:pt x="88680" y="52580"/>
                </a:lnTo>
                <a:lnTo>
                  <a:pt x="88670" y="52580"/>
                </a:lnTo>
                <a:lnTo>
                  <a:pt x="88650" y="52580"/>
                </a:lnTo>
                <a:lnTo>
                  <a:pt x="88640" y="52580"/>
                </a:lnTo>
                <a:lnTo>
                  <a:pt x="88600" y="52590"/>
                </a:lnTo>
                <a:lnTo>
                  <a:pt x="88590" y="52590"/>
                </a:lnTo>
                <a:lnTo>
                  <a:pt x="88570" y="52600"/>
                </a:lnTo>
                <a:lnTo>
                  <a:pt x="88550" y="52600"/>
                </a:lnTo>
                <a:lnTo>
                  <a:pt x="88530" y="52610"/>
                </a:lnTo>
                <a:lnTo>
                  <a:pt x="88520" y="52610"/>
                </a:lnTo>
                <a:lnTo>
                  <a:pt x="88500" y="52610"/>
                </a:lnTo>
                <a:lnTo>
                  <a:pt x="88480" y="52610"/>
                </a:lnTo>
                <a:lnTo>
                  <a:pt x="88460" y="52620"/>
                </a:lnTo>
                <a:lnTo>
                  <a:pt x="88450" y="52620"/>
                </a:lnTo>
                <a:lnTo>
                  <a:pt x="88430" y="52610"/>
                </a:lnTo>
                <a:lnTo>
                  <a:pt x="88410" y="52610"/>
                </a:lnTo>
                <a:lnTo>
                  <a:pt x="88400" y="52610"/>
                </a:lnTo>
                <a:lnTo>
                  <a:pt x="88380" y="52610"/>
                </a:lnTo>
                <a:lnTo>
                  <a:pt x="88370" y="52620"/>
                </a:lnTo>
                <a:lnTo>
                  <a:pt x="88350" y="52610"/>
                </a:lnTo>
                <a:lnTo>
                  <a:pt x="88320" y="52610"/>
                </a:lnTo>
                <a:lnTo>
                  <a:pt x="88280" y="52620"/>
                </a:lnTo>
                <a:lnTo>
                  <a:pt x="88270" y="52630"/>
                </a:lnTo>
                <a:lnTo>
                  <a:pt x="88260" y="52640"/>
                </a:lnTo>
                <a:lnTo>
                  <a:pt x="88240" y="52640"/>
                </a:lnTo>
                <a:lnTo>
                  <a:pt x="88230" y="52640"/>
                </a:lnTo>
                <a:lnTo>
                  <a:pt x="88220" y="52650"/>
                </a:lnTo>
                <a:lnTo>
                  <a:pt x="88200" y="52650"/>
                </a:lnTo>
                <a:lnTo>
                  <a:pt x="88190" y="52660"/>
                </a:lnTo>
                <a:lnTo>
                  <a:pt x="88170" y="52660"/>
                </a:lnTo>
                <a:lnTo>
                  <a:pt x="88160" y="52670"/>
                </a:lnTo>
                <a:lnTo>
                  <a:pt x="88140" y="52670"/>
                </a:lnTo>
                <a:lnTo>
                  <a:pt x="88120" y="52670"/>
                </a:lnTo>
                <a:lnTo>
                  <a:pt x="88110" y="52680"/>
                </a:lnTo>
                <a:lnTo>
                  <a:pt x="88090" y="52680"/>
                </a:lnTo>
                <a:lnTo>
                  <a:pt x="88020" y="52690"/>
                </a:lnTo>
                <a:lnTo>
                  <a:pt x="87990" y="52690"/>
                </a:lnTo>
                <a:lnTo>
                  <a:pt x="87970" y="52700"/>
                </a:lnTo>
                <a:lnTo>
                  <a:pt x="87950" y="52700"/>
                </a:lnTo>
                <a:lnTo>
                  <a:pt x="87930" y="52710"/>
                </a:lnTo>
                <a:lnTo>
                  <a:pt x="87910" y="52710"/>
                </a:lnTo>
                <a:lnTo>
                  <a:pt x="87900" y="52710"/>
                </a:lnTo>
                <a:lnTo>
                  <a:pt x="87820" y="52740"/>
                </a:lnTo>
                <a:lnTo>
                  <a:pt x="87780" y="52790"/>
                </a:lnTo>
                <a:lnTo>
                  <a:pt x="87770" y="52800"/>
                </a:lnTo>
                <a:lnTo>
                  <a:pt x="87770" y="52820"/>
                </a:lnTo>
                <a:lnTo>
                  <a:pt x="87760" y="52840"/>
                </a:lnTo>
                <a:lnTo>
                  <a:pt x="87750" y="52890"/>
                </a:lnTo>
                <a:lnTo>
                  <a:pt x="87740" y="52920"/>
                </a:lnTo>
                <a:lnTo>
                  <a:pt x="87740" y="52930"/>
                </a:lnTo>
                <a:lnTo>
                  <a:pt x="87730" y="52940"/>
                </a:lnTo>
                <a:lnTo>
                  <a:pt x="87730" y="52960"/>
                </a:lnTo>
                <a:lnTo>
                  <a:pt x="87720" y="52970"/>
                </a:lnTo>
                <a:lnTo>
                  <a:pt x="87710" y="52980"/>
                </a:lnTo>
                <a:lnTo>
                  <a:pt x="87710" y="52990"/>
                </a:lnTo>
                <a:lnTo>
                  <a:pt x="87700" y="53000"/>
                </a:lnTo>
                <a:lnTo>
                  <a:pt x="87670" y="53020"/>
                </a:lnTo>
                <a:lnTo>
                  <a:pt x="87660" y="53030"/>
                </a:lnTo>
                <a:lnTo>
                  <a:pt x="87650" y="53040"/>
                </a:lnTo>
                <a:lnTo>
                  <a:pt x="87610" y="53060"/>
                </a:lnTo>
                <a:lnTo>
                  <a:pt x="87600" y="53080"/>
                </a:lnTo>
                <a:lnTo>
                  <a:pt x="87590" y="53100"/>
                </a:lnTo>
                <a:lnTo>
                  <a:pt x="87590" y="53110"/>
                </a:lnTo>
                <a:lnTo>
                  <a:pt x="87570" y="53130"/>
                </a:lnTo>
                <a:lnTo>
                  <a:pt x="87550" y="53130"/>
                </a:lnTo>
                <a:lnTo>
                  <a:pt x="87510" y="53160"/>
                </a:lnTo>
                <a:lnTo>
                  <a:pt x="87490" y="53180"/>
                </a:lnTo>
                <a:lnTo>
                  <a:pt x="87490" y="53190"/>
                </a:lnTo>
                <a:lnTo>
                  <a:pt x="87480" y="53200"/>
                </a:lnTo>
                <a:lnTo>
                  <a:pt x="87460" y="53200"/>
                </a:lnTo>
                <a:lnTo>
                  <a:pt x="87440" y="53210"/>
                </a:lnTo>
                <a:lnTo>
                  <a:pt x="87430" y="53210"/>
                </a:lnTo>
                <a:lnTo>
                  <a:pt x="87370" y="53240"/>
                </a:lnTo>
                <a:lnTo>
                  <a:pt x="87320" y="53290"/>
                </a:lnTo>
                <a:lnTo>
                  <a:pt x="87310" y="53300"/>
                </a:lnTo>
                <a:lnTo>
                  <a:pt x="87300" y="53300"/>
                </a:lnTo>
                <a:lnTo>
                  <a:pt x="87280" y="53310"/>
                </a:lnTo>
                <a:lnTo>
                  <a:pt x="87270" y="53310"/>
                </a:lnTo>
                <a:lnTo>
                  <a:pt x="87250" y="53320"/>
                </a:lnTo>
                <a:lnTo>
                  <a:pt x="87200" y="53340"/>
                </a:lnTo>
                <a:lnTo>
                  <a:pt x="87180" y="53350"/>
                </a:lnTo>
                <a:lnTo>
                  <a:pt x="87170" y="53350"/>
                </a:lnTo>
                <a:lnTo>
                  <a:pt x="87150" y="53350"/>
                </a:lnTo>
                <a:lnTo>
                  <a:pt x="87140" y="53350"/>
                </a:lnTo>
                <a:lnTo>
                  <a:pt x="87100" y="53360"/>
                </a:lnTo>
                <a:lnTo>
                  <a:pt x="87020" y="53390"/>
                </a:lnTo>
                <a:lnTo>
                  <a:pt x="87010" y="53400"/>
                </a:lnTo>
                <a:lnTo>
                  <a:pt x="86960" y="53450"/>
                </a:lnTo>
                <a:lnTo>
                  <a:pt x="86950" y="53460"/>
                </a:lnTo>
                <a:lnTo>
                  <a:pt x="86940" y="53470"/>
                </a:lnTo>
                <a:lnTo>
                  <a:pt x="86930" y="53480"/>
                </a:lnTo>
                <a:lnTo>
                  <a:pt x="86920" y="53490"/>
                </a:lnTo>
                <a:lnTo>
                  <a:pt x="86900" y="53500"/>
                </a:lnTo>
                <a:lnTo>
                  <a:pt x="86890" y="53510"/>
                </a:lnTo>
                <a:lnTo>
                  <a:pt x="86870" y="53520"/>
                </a:lnTo>
                <a:lnTo>
                  <a:pt x="86860" y="53520"/>
                </a:lnTo>
                <a:lnTo>
                  <a:pt x="86840" y="53530"/>
                </a:lnTo>
                <a:lnTo>
                  <a:pt x="86830" y="53530"/>
                </a:lnTo>
                <a:lnTo>
                  <a:pt x="86770" y="53550"/>
                </a:lnTo>
                <a:lnTo>
                  <a:pt x="86760" y="53550"/>
                </a:lnTo>
                <a:lnTo>
                  <a:pt x="86740" y="53560"/>
                </a:lnTo>
                <a:lnTo>
                  <a:pt x="86730" y="53560"/>
                </a:lnTo>
                <a:lnTo>
                  <a:pt x="86710" y="53560"/>
                </a:lnTo>
                <a:lnTo>
                  <a:pt x="86700" y="53560"/>
                </a:lnTo>
                <a:lnTo>
                  <a:pt x="86660" y="53580"/>
                </a:lnTo>
                <a:lnTo>
                  <a:pt x="86640" y="53580"/>
                </a:lnTo>
                <a:lnTo>
                  <a:pt x="86620" y="53590"/>
                </a:lnTo>
                <a:lnTo>
                  <a:pt x="86600" y="53600"/>
                </a:lnTo>
                <a:lnTo>
                  <a:pt x="86590" y="53600"/>
                </a:lnTo>
                <a:lnTo>
                  <a:pt x="86560" y="53610"/>
                </a:lnTo>
                <a:lnTo>
                  <a:pt x="86540" y="53620"/>
                </a:lnTo>
                <a:lnTo>
                  <a:pt x="86510" y="53630"/>
                </a:lnTo>
                <a:lnTo>
                  <a:pt x="86490" y="53630"/>
                </a:lnTo>
                <a:lnTo>
                  <a:pt x="86430" y="53640"/>
                </a:lnTo>
                <a:lnTo>
                  <a:pt x="86400" y="53650"/>
                </a:lnTo>
                <a:lnTo>
                  <a:pt x="86390" y="53650"/>
                </a:lnTo>
                <a:lnTo>
                  <a:pt x="86370" y="53690"/>
                </a:lnTo>
                <a:lnTo>
                  <a:pt x="86370" y="53720"/>
                </a:lnTo>
                <a:lnTo>
                  <a:pt x="86360" y="53850"/>
                </a:lnTo>
                <a:lnTo>
                  <a:pt x="86310" y="54370"/>
                </a:lnTo>
                <a:lnTo>
                  <a:pt x="86300" y="54420"/>
                </a:lnTo>
                <a:lnTo>
                  <a:pt x="86290" y="54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