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Bukomansimbi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komansim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90" y="71340"/>
                </a:moveTo>
                <a:lnTo>
                  <a:pt x="39700" y="71350"/>
                </a:lnTo>
                <a:lnTo>
                  <a:pt x="39710" y="71350"/>
                </a:lnTo>
                <a:lnTo>
                  <a:pt x="39730" y="71360"/>
                </a:lnTo>
                <a:lnTo>
                  <a:pt x="39740" y="71370"/>
                </a:lnTo>
                <a:lnTo>
                  <a:pt x="39750" y="71370"/>
                </a:lnTo>
                <a:lnTo>
                  <a:pt x="39770" y="71370"/>
                </a:lnTo>
                <a:lnTo>
                  <a:pt x="39790" y="71370"/>
                </a:lnTo>
                <a:lnTo>
                  <a:pt x="39800" y="71370"/>
                </a:lnTo>
                <a:lnTo>
                  <a:pt x="39810" y="71370"/>
                </a:lnTo>
                <a:lnTo>
                  <a:pt x="39820" y="71370"/>
                </a:lnTo>
                <a:lnTo>
                  <a:pt x="39830" y="71380"/>
                </a:lnTo>
                <a:lnTo>
                  <a:pt x="39840" y="71380"/>
                </a:lnTo>
                <a:lnTo>
                  <a:pt x="39840" y="71390"/>
                </a:lnTo>
                <a:lnTo>
                  <a:pt x="39860" y="71410"/>
                </a:lnTo>
                <a:lnTo>
                  <a:pt x="39890" y="71430"/>
                </a:lnTo>
                <a:lnTo>
                  <a:pt x="39890" y="71440"/>
                </a:lnTo>
                <a:lnTo>
                  <a:pt x="39900" y="71440"/>
                </a:lnTo>
                <a:lnTo>
                  <a:pt x="39910" y="71450"/>
                </a:lnTo>
                <a:lnTo>
                  <a:pt x="39920" y="71450"/>
                </a:lnTo>
                <a:lnTo>
                  <a:pt x="39930" y="71450"/>
                </a:lnTo>
                <a:lnTo>
                  <a:pt x="39940" y="71450"/>
                </a:lnTo>
                <a:lnTo>
                  <a:pt x="39950" y="71460"/>
                </a:lnTo>
                <a:lnTo>
                  <a:pt x="39950" y="71470"/>
                </a:lnTo>
                <a:lnTo>
                  <a:pt x="39950" y="71480"/>
                </a:lnTo>
                <a:lnTo>
                  <a:pt x="39960" y="71510"/>
                </a:lnTo>
                <a:lnTo>
                  <a:pt x="39960" y="71520"/>
                </a:lnTo>
                <a:lnTo>
                  <a:pt x="39970" y="71520"/>
                </a:lnTo>
                <a:lnTo>
                  <a:pt x="39980" y="71530"/>
                </a:lnTo>
                <a:lnTo>
                  <a:pt x="39980" y="71540"/>
                </a:lnTo>
                <a:lnTo>
                  <a:pt x="39990" y="71540"/>
                </a:lnTo>
                <a:lnTo>
                  <a:pt x="39990" y="71550"/>
                </a:lnTo>
                <a:lnTo>
                  <a:pt x="39990" y="71560"/>
                </a:lnTo>
                <a:lnTo>
                  <a:pt x="40000" y="71570"/>
                </a:lnTo>
                <a:lnTo>
                  <a:pt x="40000" y="71580"/>
                </a:lnTo>
                <a:lnTo>
                  <a:pt x="40000" y="71600"/>
                </a:lnTo>
                <a:lnTo>
                  <a:pt x="40000" y="71610"/>
                </a:lnTo>
                <a:lnTo>
                  <a:pt x="40000" y="71620"/>
                </a:lnTo>
                <a:lnTo>
                  <a:pt x="40010" y="71640"/>
                </a:lnTo>
                <a:lnTo>
                  <a:pt x="40020" y="71650"/>
                </a:lnTo>
                <a:lnTo>
                  <a:pt x="40020" y="71660"/>
                </a:lnTo>
                <a:lnTo>
                  <a:pt x="40030" y="71660"/>
                </a:lnTo>
                <a:lnTo>
                  <a:pt x="40040" y="71670"/>
                </a:lnTo>
                <a:lnTo>
                  <a:pt x="40050" y="71670"/>
                </a:lnTo>
                <a:lnTo>
                  <a:pt x="40060" y="71690"/>
                </a:lnTo>
                <a:lnTo>
                  <a:pt x="40070" y="71690"/>
                </a:lnTo>
                <a:lnTo>
                  <a:pt x="40080" y="71700"/>
                </a:lnTo>
                <a:lnTo>
                  <a:pt x="40080" y="71730"/>
                </a:lnTo>
                <a:lnTo>
                  <a:pt x="40090" y="71750"/>
                </a:lnTo>
                <a:lnTo>
                  <a:pt x="40090" y="71770"/>
                </a:lnTo>
                <a:lnTo>
                  <a:pt x="40090" y="71780"/>
                </a:lnTo>
                <a:lnTo>
                  <a:pt x="40100" y="71790"/>
                </a:lnTo>
                <a:lnTo>
                  <a:pt x="40100" y="71800"/>
                </a:lnTo>
                <a:lnTo>
                  <a:pt x="40110" y="71800"/>
                </a:lnTo>
                <a:lnTo>
                  <a:pt x="40140" y="71830"/>
                </a:lnTo>
                <a:lnTo>
                  <a:pt x="40190" y="71870"/>
                </a:lnTo>
                <a:lnTo>
                  <a:pt x="40240" y="71910"/>
                </a:lnTo>
                <a:lnTo>
                  <a:pt x="40240" y="71920"/>
                </a:lnTo>
                <a:lnTo>
                  <a:pt x="40250" y="71930"/>
                </a:lnTo>
                <a:lnTo>
                  <a:pt x="40260" y="71940"/>
                </a:lnTo>
                <a:lnTo>
                  <a:pt x="40270" y="71950"/>
                </a:lnTo>
                <a:lnTo>
                  <a:pt x="40280" y="71950"/>
                </a:lnTo>
                <a:lnTo>
                  <a:pt x="40290" y="71960"/>
                </a:lnTo>
                <a:lnTo>
                  <a:pt x="40300" y="71960"/>
                </a:lnTo>
                <a:lnTo>
                  <a:pt x="40310" y="71960"/>
                </a:lnTo>
                <a:lnTo>
                  <a:pt x="40320" y="71960"/>
                </a:lnTo>
                <a:lnTo>
                  <a:pt x="40330" y="71970"/>
                </a:lnTo>
                <a:lnTo>
                  <a:pt x="40340" y="71980"/>
                </a:lnTo>
                <a:lnTo>
                  <a:pt x="40340" y="71990"/>
                </a:lnTo>
                <a:lnTo>
                  <a:pt x="40340" y="72000"/>
                </a:lnTo>
                <a:lnTo>
                  <a:pt x="40340" y="72010"/>
                </a:lnTo>
                <a:lnTo>
                  <a:pt x="40340" y="72020"/>
                </a:lnTo>
                <a:lnTo>
                  <a:pt x="40350" y="72060"/>
                </a:lnTo>
                <a:lnTo>
                  <a:pt x="40350" y="72070"/>
                </a:lnTo>
                <a:lnTo>
                  <a:pt x="40350" y="72080"/>
                </a:lnTo>
                <a:lnTo>
                  <a:pt x="40360" y="72100"/>
                </a:lnTo>
                <a:lnTo>
                  <a:pt x="40360" y="72120"/>
                </a:lnTo>
                <a:lnTo>
                  <a:pt x="40370" y="72130"/>
                </a:lnTo>
                <a:lnTo>
                  <a:pt x="40380" y="72140"/>
                </a:lnTo>
                <a:lnTo>
                  <a:pt x="40400" y="72160"/>
                </a:lnTo>
                <a:lnTo>
                  <a:pt x="40410" y="72160"/>
                </a:lnTo>
                <a:lnTo>
                  <a:pt x="40440" y="72190"/>
                </a:lnTo>
                <a:lnTo>
                  <a:pt x="40450" y="72210"/>
                </a:lnTo>
                <a:lnTo>
                  <a:pt x="40460" y="72230"/>
                </a:lnTo>
                <a:lnTo>
                  <a:pt x="40480" y="72270"/>
                </a:lnTo>
                <a:lnTo>
                  <a:pt x="40480" y="72280"/>
                </a:lnTo>
                <a:lnTo>
                  <a:pt x="40490" y="72320"/>
                </a:lnTo>
                <a:lnTo>
                  <a:pt x="40500" y="72340"/>
                </a:lnTo>
                <a:lnTo>
                  <a:pt x="40500" y="72350"/>
                </a:lnTo>
                <a:lnTo>
                  <a:pt x="40520" y="72390"/>
                </a:lnTo>
                <a:lnTo>
                  <a:pt x="40520" y="72410"/>
                </a:lnTo>
                <a:lnTo>
                  <a:pt x="40540" y="72450"/>
                </a:lnTo>
                <a:lnTo>
                  <a:pt x="40540" y="72480"/>
                </a:lnTo>
                <a:lnTo>
                  <a:pt x="40540" y="72490"/>
                </a:lnTo>
                <a:lnTo>
                  <a:pt x="40550" y="72500"/>
                </a:lnTo>
                <a:lnTo>
                  <a:pt x="40560" y="72540"/>
                </a:lnTo>
                <a:lnTo>
                  <a:pt x="40560" y="72550"/>
                </a:lnTo>
                <a:lnTo>
                  <a:pt x="40560" y="72610"/>
                </a:lnTo>
                <a:lnTo>
                  <a:pt x="40560" y="72630"/>
                </a:lnTo>
                <a:lnTo>
                  <a:pt x="40570" y="72720"/>
                </a:lnTo>
                <a:lnTo>
                  <a:pt x="40570" y="72750"/>
                </a:lnTo>
                <a:lnTo>
                  <a:pt x="40580" y="72780"/>
                </a:lnTo>
                <a:lnTo>
                  <a:pt x="40580" y="72810"/>
                </a:lnTo>
                <a:lnTo>
                  <a:pt x="40590" y="72830"/>
                </a:lnTo>
                <a:lnTo>
                  <a:pt x="40590" y="72840"/>
                </a:lnTo>
                <a:lnTo>
                  <a:pt x="40590" y="72850"/>
                </a:lnTo>
                <a:lnTo>
                  <a:pt x="40600" y="72870"/>
                </a:lnTo>
                <a:lnTo>
                  <a:pt x="40610" y="72960"/>
                </a:lnTo>
                <a:lnTo>
                  <a:pt x="40610" y="72970"/>
                </a:lnTo>
                <a:lnTo>
                  <a:pt x="40610" y="72980"/>
                </a:lnTo>
                <a:lnTo>
                  <a:pt x="40620" y="73040"/>
                </a:lnTo>
                <a:lnTo>
                  <a:pt x="40620" y="73100"/>
                </a:lnTo>
                <a:lnTo>
                  <a:pt x="40620" y="73120"/>
                </a:lnTo>
                <a:lnTo>
                  <a:pt x="40620" y="73140"/>
                </a:lnTo>
                <a:lnTo>
                  <a:pt x="40610" y="73210"/>
                </a:lnTo>
                <a:lnTo>
                  <a:pt x="40600" y="73220"/>
                </a:lnTo>
                <a:lnTo>
                  <a:pt x="40590" y="73280"/>
                </a:lnTo>
                <a:lnTo>
                  <a:pt x="40590" y="73330"/>
                </a:lnTo>
                <a:lnTo>
                  <a:pt x="40590" y="73360"/>
                </a:lnTo>
                <a:lnTo>
                  <a:pt x="40590" y="73380"/>
                </a:lnTo>
                <a:lnTo>
                  <a:pt x="40590" y="73390"/>
                </a:lnTo>
                <a:lnTo>
                  <a:pt x="40580" y="73420"/>
                </a:lnTo>
                <a:lnTo>
                  <a:pt x="40580" y="73520"/>
                </a:lnTo>
                <a:lnTo>
                  <a:pt x="40580" y="73540"/>
                </a:lnTo>
                <a:lnTo>
                  <a:pt x="40580" y="73570"/>
                </a:lnTo>
                <a:lnTo>
                  <a:pt x="40570" y="73610"/>
                </a:lnTo>
                <a:lnTo>
                  <a:pt x="40540" y="73690"/>
                </a:lnTo>
                <a:lnTo>
                  <a:pt x="40540" y="73710"/>
                </a:lnTo>
                <a:lnTo>
                  <a:pt x="40530" y="73730"/>
                </a:lnTo>
                <a:lnTo>
                  <a:pt x="40520" y="73750"/>
                </a:lnTo>
                <a:lnTo>
                  <a:pt x="40520" y="73770"/>
                </a:lnTo>
                <a:lnTo>
                  <a:pt x="40510" y="73800"/>
                </a:lnTo>
                <a:lnTo>
                  <a:pt x="40490" y="73850"/>
                </a:lnTo>
                <a:lnTo>
                  <a:pt x="40480" y="73880"/>
                </a:lnTo>
                <a:lnTo>
                  <a:pt x="40480" y="73890"/>
                </a:lnTo>
                <a:lnTo>
                  <a:pt x="40470" y="73930"/>
                </a:lnTo>
                <a:lnTo>
                  <a:pt x="40470" y="73980"/>
                </a:lnTo>
                <a:lnTo>
                  <a:pt x="40460" y="73990"/>
                </a:lnTo>
                <a:lnTo>
                  <a:pt x="40440" y="74090"/>
                </a:lnTo>
                <a:lnTo>
                  <a:pt x="40430" y="74120"/>
                </a:lnTo>
                <a:lnTo>
                  <a:pt x="40430" y="74160"/>
                </a:lnTo>
                <a:lnTo>
                  <a:pt x="40420" y="74170"/>
                </a:lnTo>
                <a:lnTo>
                  <a:pt x="40420" y="74180"/>
                </a:lnTo>
                <a:lnTo>
                  <a:pt x="40420" y="74200"/>
                </a:lnTo>
                <a:lnTo>
                  <a:pt x="40420" y="74210"/>
                </a:lnTo>
                <a:lnTo>
                  <a:pt x="40420" y="74220"/>
                </a:lnTo>
                <a:lnTo>
                  <a:pt x="40420" y="74250"/>
                </a:lnTo>
                <a:lnTo>
                  <a:pt x="40420" y="74280"/>
                </a:lnTo>
                <a:lnTo>
                  <a:pt x="40420" y="74300"/>
                </a:lnTo>
                <a:lnTo>
                  <a:pt x="40420" y="74310"/>
                </a:lnTo>
                <a:lnTo>
                  <a:pt x="40430" y="74340"/>
                </a:lnTo>
                <a:lnTo>
                  <a:pt x="40440" y="74350"/>
                </a:lnTo>
                <a:lnTo>
                  <a:pt x="40450" y="74400"/>
                </a:lnTo>
                <a:lnTo>
                  <a:pt x="40460" y="74420"/>
                </a:lnTo>
                <a:lnTo>
                  <a:pt x="40490" y="74490"/>
                </a:lnTo>
                <a:lnTo>
                  <a:pt x="40490" y="74520"/>
                </a:lnTo>
                <a:lnTo>
                  <a:pt x="40500" y="74540"/>
                </a:lnTo>
                <a:lnTo>
                  <a:pt x="40500" y="74560"/>
                </a:lnTo>
                <a:lnTo>
                  <a:pt x="40500" y="74580"/>
                </a:lnTo>
                <a:lnTo>
                  <a:pt x="40500" y="74590"/>
                </a:lnTo>
                <a:lnTo>
                  <a:pt x="40520" y="74620"/>
                </a:lnTo>
                <a:lnTo>
                  <a:pt x="40530" y="74650"/>
                </a:lnTo>
                <a:lnTo>
                  <a:pt x="40560" y="74730"/>
                </a:lnTo>
                <a:lnTo>
                  <a:pt x="40590" y="74780"/>
                </a:lnTo>
                <a:lnTo>
                  <a:pt x="40600" y="74810"/>
                </a:lnTo>
                <a:lnTo>
                  <a:pt x="40610" y="74820"/>
                </a:lnTo>
                <a:lnTo>
                  <a:pt x="40610" y="74840"/>
                </a:lnTo>
                <a:lnTo>
                  <a:pt x="40610" y="74850"/>
                </a:lnTo>
                <a:lnTo>
                  <a:pt x="40610" y="74860"/>
                </a:lnTo>
                <a:lnTo>
                  <a:pt x="40620" y="74890"/>
                </a:lnTo>
                <a:lnTo>
                  <a:pt x="40620" y="74910"/>
                </a:lnTo>
                <a:lnTo>
                  <a:pt x="40620" y="74930"/>
                </a:lnTo>
                <a:lnTo>
                  <a:pt x="40620" y="74950"/>
                </a:lnTo>
                <a:lnTo>
                  <a:pt x="40620" y="74960"/>
                </a:lnTo>
                <a:lnTo>
                  <a:pt x="40620" y="74970"/>
                </a:lnTo>
                <a:lnTo>
                  <a:pt x="40620" y="75100"/>
                </a:lnTo>
                <a:lnTo>
                  <a:pt x="40610" y="75100"/>
                </a:lnTo>
                <a:lnTo>
                  <a:pt x="40620" y="75120"/>
                </a:lnTo>
                <a:lnTo>
                  <a:pt x="40620" y="75150"/>
                </a:lnTo>
                <a:lnTo>
                  <a:pt x="40620" y="75200"/>
                </a:lnTo>
                <a:lnTo>
                  <a:pt x="40630" y="75260"/>
                </a:lnTo>
                <a:lnTo>
                  <a:pt x="40630" y="75270"/>
                </a:lnTo>
                <a:lnTo>
                  <a:pt x="40630" y="75280"/>
                </a:lnTo>
                <a:lnTo>
                  <a:pt x="40630" y="75300"/>
                </a:lnTo>
                <a:lnTo>
                  <a:pt x="40640" y="75320"/>
                </a:lnTo>
                <a:lnTo>
                  <a:pt x="40660" y="75360"/>
                </a:lnTo>
                <a:lnTo>
                  <a:pt x="40660" y="75370"/>
                </a:lnTo>
                <a:lnTo>
                  <a:pt x="40670" y="75380"/>
                </a:lnTo>
                <a:lnTo>
                  <a:pt x="40680" y="75410"/>
                </a:lnTo>
                <a:lnTo>
                  <a:pt x="40730" y="75480"/>
                </a:lnTo>
                <a:lnTo>
                  <a:pt x="40780" y="75540"/>
                </a:lnTo>
                <a:lnTo>
                  <a:pt x="40800" y="75570"/>
                </a:lnTo>
                <a:lnTo>
                  <a:pt x="40810" y="75590"/>
                </a:lnTo>
                <a:lnTo>
                  <a:pt x="40840" y="75630"/>
                </a:lnTo>
                <a:lnTo>
                  <a:pt x="40850" y="75630"/>
                </a:lnTo>
                <a:lnTo>
                  <a:pt x="40850" y="75640"/>
                </a:lnTo>
                <a:lnTo>
                  <a:pt x="40860" y="75670"/>
                </a:lnTo>
                <a:lnTo>
                  <a:pt x="40870" y="75700"/>
                </a:lnTo>
                <a:lnTo>
                  <a:pt x="40880" y="75710"/>
                </a:lnTo>
                <a:lnTo>
                  <a:pt x="40880" y="75750"/>
                </a:lnTo>
                <a:lnTo>
                  <a:pt x="40890" y="75790"/>
                </a:lnTo>
                <a:lnTo>
                  <a:pt x="40900" y="75840"/>
                </a:lnTo>
                <a:lnTo>
                  <a:pt x="40900" y="75880"/>
                </a:lnTo>
                <a:lnTo>
                  <a:pt x="40900" y="75890"/>
                </a:lnTo>
                <a:lnTo>
                  <a:pt x="40900" y="75900"/>
                </a:lnTo>
                <a:lnTo>
                  <a:pt x="40890" y="75920"/>
                </a:lnTo>
                <a:lnTo>
                  <a:pt x="40890" y="75940"/>
                </a:lnTo>
                <a:lnTo>
                  <a:pt x="40890" y="75990"/>
                </a:lnTo>
                <a:lnTo>
                  <a:pt x="40880" y="75990"/>
                </a:lnTo>
                <a:lnTo>
                  <a:pt x="40890" y="75990"/>
                </a:lnTo>
                <a:lnTo>
                  <a:pt x="40880" y="76010"/>
                </a:lnTo>
                <a:lnTo>
                  <a:pt x="40880" y="76020"/>
                </a:lnTo>
                <a:lnTo>
                  <a:pt x="40870" y="76020"/>
                </a:lnTo>
                <a:lnTo>
                  <a:pt x="40870" y="76030"/>
                </a:lnTo>
                <a:lnTo>
                  <a:pt x="40860" y="76030"/>
                </a:lnTo>
                <a:lnTo>
                  <a:pt x="40850" y="76050"/>
                </a:lnTo>
                <a:lnTo>
                  <a:pt x="40830" y="76070"/>
                </a:lnTo>
                <a:lnTo>
                  <a:pt x="40830" y="76080"/>
                </a:lnTo>
                <a:lnTo>
                  <a:pt x="40810" y="76110"/>
                </a:lnTo>
                <a:lnTo>
                  <a:pt x="40800" y="76120"/>
                </a:lnTo>
                <a:lnTo>
                  <a:pt x="40790" y="76140"/>
                </a:lnTo>
                <a:lnTo>
                  <a:pt x="40780" y="76150"/>
                </a:lnTo>
                <a:lnTo>
                  <a:pt x="40760" y="76180"/>
                </a:lnTo>
                <a:lnTo>
                  <a:pt x="40740" y="76230"/>
                </a:lnTo>
                <a:lnTo>
                  <a:pt x="40740" y="76240"/>
                </a:lnTo>
                <a:lnTo>
                  <a:pt x="40740" y="76250"/>
                </a:lnTo>
                <a:lnTo>
                  <a:pt x="40720" y="76280"/>
                </a:lnTo>
                <a:lnTo>
                  <a:pt x="40710" y="76310"/>
                </a:lnTo>
                <a:lnTo>
                  <a:pt x="40700" y="76330"/>
                </a:lnTo>
                <a:lnTo>
                  <a:pt x="40700" y="76340"/>
                </a:lnTo>
                <a:lnTo>
                  <a:pt x="40690" y="76360"/>
                </a:lnTo>
                <a:lnTo>
                  <a:pt x="40680" y="76420"/>
                </a:lnTo>
                <a:lnTo>
                  <a:pt x="40670" y="76450"/>
                </a:lnTo>
                <a:lnTo>
                  <a:pt x="40670" y="76470"/>
                </a:lnTo>
                <a:lnTo>
                  <a:pt x="40670" y="76480"/>
                </a:lnTo>
                <a:lnTo>
                  <a:pt x="40670" y="76500"/>
                </a:lnTo>
                <a:lnTo>
                  <a:pt x="40670" y="76530"/>
                </a:lnTo>
                <a:lnTo>
                  <a:pt x="40670" y="76550"/>
                </a:lnTo>
                <a:lnTo>
                  <a:pt x="40680" y="76560"/>
                </a:lnTo>
                <a:lnTo>
                  <a:pt x="40680" y="76570"/>
                </a:lnTo>
                <a:lnTo>
                  <a:pt x="40680" y="76580"/>
                </a:lnTo>
                <a:lnTo>
                  <a:pt x="40690" y="76590"/>
                </a:lnTo>
                <a:lnTo>
                  <a:pt x="40690" y="76600"/>
                </a:lnTo>
                <a:lnTo>
                  <a:pt x="40710" y="76630"/>
                </a:lnTo>
                <a:lnTo>
                  <a:pt x="40720" y="76650"/>
                </a:lnTo>
                <a:lnTo>
                  <a:pt x="40720" y="76670"/>
                </a:lnTo>
                <a:lnTo>
                  <a:pt x="40720" y="76680"/>
                </a:lnTo>
                <a:lnTo>
                  <a:pt x="40730" y="76680"/>
                </a:lnTo>
                <a:lnTo>
                  <a:pt x="40730" y="76690"/>
                </a:lnTo>
                <a:lnTo>
                  <a:pt x="40730" y="76720"/>
                </a:lnTo>
                <a:lnTo>
                  <a:pt x="40730" y="76770"/>
                </a:lnTo>
                <a:lnTo>
                  <a:pt x="40740" y="76810"/>
                </a:lnTo>
                <a:lnTo>
                  <a:pt x="40690" y="76820"/>
                </a:lnTo>
                <a:lnTo>
                  <a:pt x="40680" y="76830"/>
                </a:lnTo>
                <a:lnTo>
                  <a:pt x="40650" y="76830"/>
                </a:lnTo>
                <a:lnTo>
                  <a:pt x="40630" y="76840"/>
                </a:lnTo>
                <a:lnTo>
                  <a:pt x="40610" y="76840"/>
                </a:lnTo>
                <a:lnTo>
                  <a:pt x="40540" y="76850"/>
                </a:lnTo>
                <a:lnTo>
                  <a:pt x="40490" y="76850"/>
                </a:lnTo>
                <a:lnTo>
                  <a:pt x="40450" y="76850"/>
                </a:lnTo>
                <a:lnTo>
                  <a:pt x="40420" y="76850"/>
                </a:lnTo>
                <a:lnTo>
                  <a:pt x="40410" y="76850"/>
                </a:lnTo>
                <a:lnTo>
                  <a:pt x="40400" y="76840"/>
                </a:lnTo>
                <a:lnTo>
                  <a:pt x="40390" y="76810"/>
                </a:lnTo>
                <a:lnTo>
                  <a:pt x="40380" y="76800"/>
                </a:lnTo>
                <a:lnTo>
                  <a:pt x="40370" y="76770"/>
                </a:lnTo>
                <a:lnTo>
                  <a:pt x="40360" y="76770"/>
                </a:lnTo>
                <a:lnTo>
                  <a:pt x="40310" y="76770"/>
                </a:lnTo>
                <a:lnTo>
                  <a:pt x="40250" y="76770"/>
                </a:lnTo>
                <a:lnTo>
                  <a:pt x="40240" y="76770"/>
                </a:lnTo>
                <a:lnTo>
                  <a:pt x="40220" y="76770"/>
                </a:lnTo>
                <a:lnTo>
                  <a:pt x="40180" y="76770"/>
                </a:lnTo>
                <a:lnTo>
                  <a:pt x="40120" y="76770"/>
                </a:lnTo>
                <a:lnTo>
                  <a:pt x="40110" y="76770"/>
                </a:lnTo>
                <a:lnTo>
                  <a:pt x="40100" y="76770"/>
                </a:lnTo>
                <a:lnTo>
                  <a:pt x="40090" y="76770"/>
                </a:lnTo>
                <a:lnTo>
                  <a:pt x="40090" y="76760"/>
                </a:lnTo>
                <a:lnTo>
                  <a:pt x="40080" y="76760"/>
                </a:lnTo>
                <a:lnTo>
                  <a:pt x="40080" y="76750"/>
                </a:lnTo>
                <a:lnTo>
                  <a:pt x="40080" y="76720"/>
                </a:lnTo>
                <a:lnTo>
                  <a:pt x="40080" y="76700"/>
                </a:lnTo>
                <a:lnTo>
                  <a:pt x="40060" y="76690"/>
                </a:lnTo>
                <a:lnTo>
                  <a:pt x="40050" y="76680"/>
                </a:lnTo>
                <a:lnTo>
                  <a:pt x="40040" y="76680"/>
                </a:lnTo>
                <a:lnTo>
                  <a:pt x="40020" y="76670"/>
                </a:lnTo>
                <a:lnTo>
                  <a:pt x="40010" y="76660"/>
                </a:lnTo>
                <a:lnTo>
                  <a:pt x="40000" y="76670"/>
                </a:lnTo>
                <a:lnTo>
                  <a:pt x="39960" y="76680"/>
                </a:lnTo>
                <a:lnTo>
                  <a:pt x="39950" y="76680"/>
                </a:lnTo>
                <a:lnTo>
                  <a:pt x="39930" y="76680"/>
                </a:lnTo>
                <a:lnTo>
                  <a:pt x="39900" y="76680"/>
                </a:lnTo>
                <a:lnTo>
                  <a:pt x="39890" y="76690"/>
                </a:lnTo>
                <a:lnTo>
                  <a:pt x="39880" y="76690"/>
                </a:lnTo>
                <a:lnTo>
                  <a:pt x="39870" y="76700"/>
                </a:lnTo>
                <a:lnTo>
                  <a:pt x="39850" y="76700"/>
                </a:lnTo>
                <a:lnTo>
                  <a:pt x="39810" y="76690"/>
                </a:lnTo>
                <a:lnTo>
                  <a:pt x="39790" y="76690"/>
                </a:lnTo>
                <a:lnTo>
                  <a:pt x="39780" y="76680"/>
                </a:lnTo>
                <a:lnTo>
                  <a:pt x="39760" y="76680"/>
                </a:lnTo>
                <a:lnTo>
                  <a:pt x="39740" y="76690"/>
                </a:lnTo>
                <a:lnTo>
                  <a:pt x="39700" y="76710"/>
                </a:lnTo>
                <a:lnTo>
                  <a:pt x="39690" y="76720"/>
                </a:lnTo>
                <a:lnTo>
                  <a:pt x="39670" y="76730"/>
                </a:lnTo>
                <a:lnTo>
                  <a:pt x="39660" y="76730"/>
                </a:lnTo>
                <a:lnTo>
                  <a:pt x="39600" y="76770"/>
                </a:lnTo>
                <a:lnTo>
                  <a:pt x="39590" y="76780"/>
                </a:lnTo>
                <a:lnTo>
                  <a:pt x="39580" y="76780"/>
                </a:lnTo>
                <a:lnTo>
                  <a:pt x="39570" y="76790"/>
                </a:lnTo>
                <a:lnTo>
                  <a:pt x="39530" y="76800"/>
                </a:lnTo>
                <a:lnTo>
                  <a:pt x="39510" y="76800"/>
                </a:lnTo>
                <a:lnTo>
                  <a:pt x="39470" y="76800"/>
                </a:lnTo>
                <a:lnTo>
                  <a:pt x="39430" y="76800"/>
                </a:lnTo>
                <a:lnTo>
                  <a:pt x="39390" y="76800"/>
                </a:lnTo>
                <a:lnTo>
                  <a:pt x="39370" y="76800"/>
                </a:lnTo>
                <a:lnTo>
                  <a:pt x="39350" y="76800"/>
                </a:lnTo>
                <a:lnTo>
                  <a:pt x="39330" y="76790"/>
                </a:lnTo>
                <a:lnTo>
                  <a:pt x="39290" y="76790"/>
                </a:lnTo>
                <a:lnTo>
                  <a:pt x="39270" y="76780"/>
                </a:lnTo>
                <a:lnTo>
                  <a:pt x="39250" y="76770"/>
                </a:lnTo>
                <a:lnTo>
                  <a:pt x="39220" y="76760"/>
                </a:lnTo>
                <a:lnTo>
                  <a:pt x="39210" y="76760"/>
                </a:lnTo>
                <a:lnTo>
                  <a:pt x="39190" y="76750"/>
                </a:lnTo>
                <a:lnTo>
                  <a:pt x="39170" y="76740"/>
                </a:lnTo>
                <a:lnTo>
                  <a:pt x="39150" y="76730"/>
                </a:lnTo>
                <a:lnTo>
                  <a:pt x="39120" y="76720"/>
                </a:lnTo>
                <a:lnTo>
                  <a:pt x="39090" y="76720"/>
                </a:lnTo>
                <a:lnTo>
                  <a:pt x="39070" y="76710"/>
                </a:lnTo>
                <a:lnTo>
                  <a:pt x="39060" y="76710"/>
                </a:lnTo>
                <a:lnTo>
                  <a:pt x="38960" y="76690"/>
                </a:lnTo>
                <a:lnTo>
                  <a:pt x="38900" y="76670"/>
                </a:lnTo>
                <a:lnTo>
                  <a:pt x="38900" y="76660"/>
                </a:lnTo>
                <a:lnTo>
                  <a:pt x="38900" y="76650"/>
                </a:lnTo>
                <a:lnTo>
                  <a:pt x="38890" y="76610"/>
                </a:lnTo>
                <a:lnTo>
                  <a:pt x="38890" y="76590"/>
                </a:lnTo>
                <a:lnTo>
                  <a:pt x="38890" y="76570"/>
                </a:lnTo>
                <a:lnTo>
                  <a:pt x="38890" y="76550"/>
                </a:lnTo>
                <a:lnTo>
                  <a:pt x="38890" y="76540"/>
                </a:lnTo>
                <a:lnTo>
                  <a:pt x="38890" y="76520"/>
                </a:lnTo>
                <a:lnTo>
                  <a:pt x="38880" y="76510"/>
                </a:lnTo>
                <a:lnTo>
                  <a:pt x="38880" y="76500"/>
                </a:lnTo>
                <a:lnTo>
                  <a:pt x="38880" y="76490"/>
                </a:lnTo>
                <a:lnTo>
                  <a:pt x="38870" y="76460"/>
                </a:lnTo>
                <a:lnTo>
                  <a:pt x="38840" y="76400"/>
                </a:lnTo>
                <a:lnTo>
                  <a:pt x="38840" y="76390"/>
                </a:lnTo>
                <a:lnTo>
                  <a:pt x="38830" y="76360"/>
                </a:lnTo>
                <a:lnTo>
                  <a:pt x="38810" y="76310"/>
                </a:lnTo>
                <a:lnTo>
                  <a:pt x="38800" y="76300"/>
                </a:lnTo>
                <a:lnTo>
                  <a:pt x="38770" y="76220"/>
                </a:lnTo>
                <a:lnTo>
                  <a:pt x="38750" y="76190"/>
                </a:lnTo>
                <a:lnTo>
                  <a:pt x="38750" y="76180"/>
                </a:lnTo>
                <a:lnTo>
                  <a:pt x="38740" y="76170"/>
                </a:lnTo>
                <a:lnTo>
                  <a:pt x="38740" y="76160"/>
                </a:lnTo>
                <a:lnTo>
                  <a:pt x="38730" y="76130"/>
                </a:lnTo>
                <a:lnTo>
                  <a:pt x="38720" y="76110"/>
                </a:lnTo>
                <a:lnTo>
                  <a:pt x="38670" y="75990"/>
                </a:lnTo>
                <a:lnTo>
                  <a:pt x="38670" y="75970"/>
                </a:lnTo>
                <a:lnTo>
                  <a:pt x="38670" y="75960"/>
                </a:lnTo>
                <a:lnTo>
                  <a:pt x="38670" y="75940"/>
                </a:lnTo>
                <a:lnTo>
                  <a:pt x="38670" y="75930"/>
                </a:lnTo>
                <a:lnTo>
                  <a:pt x="38670" y="75920"/>
                </a:lnTo>
                <a:lnTo>
                  <a:pt x="38670" y="75900"/>
                </a:lnTo>
                <a:lnTo>
                  <a:pt x="38670" y="75890"/>
                </a:lnTo>
                <a:lnTo>
                  <a:pt x="38660" y="75880"/>
                </a:lnTo>
                <a:lnTo>
                  <a:pt x="38650" y="75870"/>
                </a:lnTo>
                <a:lnTo>
                  <a:pt x="38650" y="75860"/>
                </a:lnTo>
                <a:lnTo>
                  <a:pt x="38640" y="75860"/>
                </a:lnTo>
                <a:lnTo>
                  <a:pt x="38640" y="75850"/>
                </a:lnTo>
                <a:lnTo>
                  <a:pt x="38640" y="75830"/>
                </a:lnTo>
                <a:lnTo>
                  <a:pt x="38630" y="75830"/>
                </a:lnTo>
                <a:lnTo>
                  <a:pt x="38630" y="75820"/>
                </a:lnTo>
                <a:lnTo>
                  <a:pt x="38620" y="75820"/>
                </a:lnTo>
                <a:lnTo>
                  <a:pt x="38610" y="75810"/>
                </a:lnTo>
                <a:lnTo>
                  <a:pt x="38610" y="75800"/>
                </a:lnTo>
                <a:lnTo>
                  <a:pt x="38600" y="75790"/>
                </a:lnTo>
                <a:lnTo>
                  <a:pt x="38580" y="75790"/>
                </a:lnTo>
                <a:lnTo>
                  <a:pt x="38580" y="75780"/>
                </a:lnTo>
                <a:lnTo>
                  <a:pt x="38570" y="75780"/>
                </a:lnTo>
                <a:lnTo>
                  <a:pt x="38560" y="75770"/>
                </a:lnTo>
                <a:lnTo>
                  <a:pt x="38550" y="75760"/>
                </a:lnTo>
                <a:lnTo>
                  <a:pt x="38540" y="75750"/>
                </a:lnTo>
                <a:lnTo>
                  <a:pt x="38530" y="75730"/>
                </a:lnTo>
                <a:lnTo>
                  <a:pt x="38520" y="75720"/>
                </a:lnTo>
                <a:lnTo>
                  <a:pt x="38510" y="75710"/>
                </a:lnTo>
                <a:lnTo>
                  <a:pt x="38510" y="75700"/>
                </a:lnTo>
                <a:lnTo>
                  <a:pt x="38500" y="75700"/>
                </a:lnTo>
                <a:lnTo>
                  <a:pt x="38500" y="75690"/>
                </a:lnTo>
                <a:lnTo>
                  <a:pt x="38490" y="75690"/>
                </a:lnTo>
                <a:lnTo>
                  <a:pt x="38480" y="75680"/>
                </a:lnTo>
                <a:lnTo>
                  <a:pt x="38470" y="75680"/>
                </a:lnTo>
                <a:lnTo>
                  <a:pt x="38470" y="75670"/>
                </a:lnTo>
                <a:lnTo>
                  <a:pt x="38470" y="75660"/>
                </a:lnTo>
                <a:lnTo>
                  <a:pt x="38460" y="75650"/>
                </a:lnTo>
                <a:lnTo>
                  <a:pt x="38450" y="75640"/>
                </a:lnTo>
                <a:lnTo>
                  <a:pt x="38440" y="75630"/>
                </a:lnTo>
                <a:lnTo>
                  <a:pt x="38430" y="75630"/>
                </a:lnTo>
                <a:lnTo>
                  <a:pt x="38430" y="75620"/>
                </a:lnTo>
                <a:lnTo>
                  <a:pt x="38420" y="75610"/>
                </a:lnTo>
                <a:lnTo>
                  <a:pt x="38420" y="75600"/>
                </a:lnTo>
                <a:lnTo>
                  <a:pt x="38410" y="75590"/>
                </a:lnTo>
                <a:lnTo>
                  <a:pt x="38410" y="75580"/>
                </a:lnTo>
                <a:lnTo>
                  <a:pt x="38410" y="75570"/>
                </a:lnTo>
                <a:lnTo>
                  <a:pt x="38410" y="75560"/>
                </a:lnTo>
                <a:lnTo>
                  <a:pt x="38410" y="75550"/>
                </a:lnTo>
                <a:lnTo>
                  <a:pt x="38400" y="75540"/>
                </a:lnTo>
                <a:lnTo>
                  <a:pt x="38400" y="75520"/>
                </a:lnTo>
                <a:lnTo>
                  <a:pt x="38390" y="75520"/>
                </a:lnTo>
                <a:lnTo>
                  <a:pt x="38380" y="75520"/>
                </a:lnTo>
                <a:lnTo>
                  <a:pt x="38380" y="75510"/>
                </a:lnTo>
                <a:lnTo>
                  <a:pt x="38370" y="75510"/>
                </a:lnTo>
                <a:lnTo>
                  <a:pt x="38370" y="75500"/>
                </a:lnTo>
                <a:lnTo>
                  <a:pt x="38360" y="75490"/>
                </a:lnTo>
                <a:lnTo>
                  <a:pt x="38350" y="75490"/>
                </a:lnTo>
                <a:lnTo>
                  <a:pt x="38340" y="75490"/>
                </a:lnTo>
                <a:lnTo>
                  <a:pt x="38330" y="75470"/>
                </a:lnTo>
                <a:lnTo>
                  <a:pt x="38330" y="75460"/>
                </a:lnTo>
                <a:lnTo>
                  <a:pt x="38320" y="75450"/>
                </a:lnTo>
                <a:lnTo>
                  <a:pt x="38310" y="75450"/>
                </a:lnTo>
                <a:lnTo>
                  <a:pt x="38310" y="75440"/>
                </a:lnTo>
                <a:lnTo>
                  <a:pt x="38320" y="75430"/>
                </a:lnTo>
                <a:lnTo>
                  <a:pt x="38320" y="75420"/>
                </a:lnTo>
                <a:lnTo>
                  <a:pt x="38310" y="75420"/>
                </a:lnTo>
                <a:lnTo>
                  <a:pt x="38310" y="75400"/>
                </a:lnTo>
                <a:lnTo>
                  <a:pt x="38300" y="75400"/>
                </a:lnTo>
                <a:lnTo>
                  <a:pt x="38300" y="75390"/>
                </a:lnTo>
                <a:lnTo>
                  <a:pt x="38290" y="75390"/>
                </a:lnTo>
                <a:lnTo>
                  <a:pt x="38300" y="75380"/>
                </a:lnTo>
                <a:lnTo>
                  <a:pt x="38290" y="75380"/>
                </a:lnTo>
                <a:lnTo>
                  <a:pt x="38290" y="75370"/>
                </a:lnTo>
                <a:lnTo>
                  <a:pt x="38280" y="75370"/>
                </a:lnTo>
                <a:lnTo>
                  <a:pt x="38280" y="75360"/>
                </a:lnTo>
                <a:lnTo>
                  <a:pt x="38270" y="75360"/>
                </a:lnTo>
                <a:lnTo>
                  <a:pt x="38270" y="75350"/>
                </a:lnTo>
                <a:lnTo>
                  <a:pt x="38250" y="75350"/>
                </a:lnTo>
                <a:lnTo>
                  <a:pt x="38240" y="75340"/>
                </a:lnTo>
                <a:lnTo>
                  <a:pt x="38240" y="75320"/>
                </a:lnTo>
                <a:lnTo>
                  <a:pt x="38230" y="75300"/>
                </a:lnTo>
                <a:lnTo>
                  <a:pt x="38230" y="75280"/>
                </a:lnTo>
                <a:lnTo>
                  <a:pt x="38230" y="75270"/>
                </a:lnTo>
                <a:lnTo>
                  <a:pt x="38230" y="75250"/>
                </a:lnTo>
                <a:lnTo>
                  <a:pt x="38240" y="75240"/>
                </a:lnTo>
                <a:lnTo>
                  <a:pt x="38230" y="75230"/>
                </a:lnTo>
                <a:lnTo>
                  <a:pt x="38240" y="75230"/>
                </a:lnTo>
                <a:lnTo>
                  <a:pt x="38250" y="75220"/>
                </a:lnTo>
                <a:lnTo>
                  <a:pt x="38250" y="75210"/>
                </a:lnTo>
                <a:lnTo>
                  <a:pt x="38250" y="75200"/>
                </a:lnTo>
                <a:lnTo>
                  <a:pt x="38240" y="75200"/>
                </a:lnTo>
                <a:lnTo>
                  <a:pt x="38240" y="75190"/>
                </a:lnTo>
                <a:lnTo>
                  <a:pt x="38230" y="75190"/>
                </a:lnTo>
                <a:lnTo>
                  <a:pt x="38230" y="75180"/>
                </a:lnTo>
                <a:lnTo>
                  <a:pt x="38230" y="75170"/>
                </a:lnTo>
                <a:lnTo>
                  <a:pt x="38230" y="75160"/>
                </a:lnTo>
                <a:lnTo>
                  <a:pt x="38230" y="75150"/>
                </a:lnTo>
                <a:lnTo>
                  <a:pt x="38230" y="75140"/>
                </a:lnTo>
                <a:lnTo>
                  <a:pt x="38230" y="75130"/>
                </a:lnTo>
                <a:lnTo>
                  <a:pt x="38230" y="75120"/>
                </a:lnTo>
                <a:lnTo>
                  <a:pt x="38220" y="75100"/>
                </a:lnTo>
                <a:lnTo>
                  <a:pt x="38210" y="75090"/>
                </a:lnTo>
                <a:lnTo>
                  <a:pt x="38210" y="75080"/>
                </a:lnTo>
                <a:lnTo>
                  <a:pt x="38200" y="75070"/>
                </a:lnTo>
                <a:lnTo>
                  <a:pt x="38200" y="75050"/>
                </a:lnTo>
                <a:lnTo>
                  <a:pt x="38200" y="75040"/>
                </a:lnTo>
                <a:lnTo>
                  <a:pt x="38200" y="75020"/>
                </a:lnTo>
                <a:lnTo>
                  <a:pt x="38200" y="75010"/>
                </a:lnTo>
                <a:lnTo>
                  <a:pt x="38200" y="75000"/>
                </a:lnTo>
                <a:lnTo>
                  <a:pt x="38190" y="74990"/>
                </a:lnTo>
                <a:lnTo>
                  <a:pt x="38190" y="74960"/>
                </a:lnTo>
                <a:lnTo>
                  <a:pt x="38180" y="74950"/>
                </a:lnTo>
                <a:lnTo>
                  <a:pt x="38190" y="74950"/>
                </a:lnTo>
                <a:lnTo>
                  <a:pt x="38180" y="74940"/>
                </a:lnTo>
                <a:lnTo>
                  <a:pt x="38190" y="74930"/>
                </a:lnTo>
                <a:lnTo>
                  <a:pt x="38180" y="74920"/>
                </a:lnTo>
                <a:lnTo>
                  <a:pt x="38180" y="74910"/>
                </a:lnTo>
                <a:lnTo>
                  <a:pt x="38180" y="74900"/>
                </a:lnTo>
                <a:lnTo>
                  <a:pt x="38190" y="74900"/>
                </a:lnTo>
                <a:lnTo>
                  <a:pt x="38180" y="74890"/>
                </a:lnTo>
                <a:lnTo>
                  <a:pt x="38180" y="74880"/>
                </a:lnTo>
                <a:lnTo>
                  <a:pt x="38190" y="74870"/>
                </a:lnTo>
                <a:lnTo>
                  <a:pt x="38180" y="74870"/>
                </a:lnTo>
                <a:lnTo>
                  <a:pt x="38180" y="74860"/>
                </a:lnTo>
                <a:lnTo>
                  <a:pt x="38180" y="74850"/>
                </a:lnTo>
                <a:lnTo>
                  <a:pt x="38180" y="74830"/>
                </a:lnTo>
                <a:lnTo>
                  <a:pt x="38170" y="74830"/>
                </a:lnTo>
                <a:lnTo>
                  <a:pt x="38160" y="74830"/>
                </a:lnTo>
                <a:lnTo>
                  <a:pt x="38160" y="74820"/>
                </a:lnTo>
                <a:lnTo>
                  <a:pt x="38150" y="74820"/>
                </a:lnTo>
                <a:lnTo>
                  <a:pt x="38140" y="74810"/>
                </a:lnTo>
                <a:lnTo>
                  <a:pt x="38140" y="74800"/>
                </a:lnTo>
                <a:lnTo>
                  <a:pt x="38130" y="74800"/>
                </a:lnTo>
                <a:lnTo>
                  <a:pt x="38120" y="74790"/>
                </a:lnTo>
                <a:lnTo>
                  <a:pt x="38120" y="74780"/>
                </a:lnTo>
                <a:lnTo>
                  <a:pt x="38120" y="74770"/>
                </a:lnTo>
                <a:lnTo>
                  <a:pt x="38110" y="74770"/>
                </a:lnTo>
                <a:lnTo>
                  <a:pt x="38110" y="74760"/>
                </a:lnTo>
                <a:lnTo>
                  <a:pt x="38110" y="74750"/>
                </a:lnTo>
                <a:lnTo>
                  <a:pt x="38110" y="74740"/>
                </a:lnTo>
                <a:lnTo>
                  <a:pt x="38110" y="74730"/>
                </a:lnTo>
                <a:lnTo>
                  <a:pt x="38100" y="74730"/>
                </a:lnTo>
                <a:lnTo>
                  <a:pt x="38100" y="74720"/>
                </a:lnTo>
                <a:lnTo>
                  <a:pt x="38100" y="74710"/>
                </a:lnTo>
                <a:lnTo>
                  <a:pt x="38100" y="74700"/>
                </a:lnTo>
                <a:lnTo>
                  <a:pt x="38100" y="74690"/>
                </a:lnTo>
                <a:lnTo>
                  <a:pt x="38100" y="74680"/>
                </a:lnTo>
                <a:lnTo>
                  <a:pt x="38100" y="74670"/>
                </a:lnTo>
                <a:lnTo>
                  <a:pt x="38100" y="74660"/>
                </a:lnTo>
                <a:lnTo>
                  <a:pt x="38100" y="74650"/>
                </a:lnTo>
                <a:lnTo>
                  <a:pt x="38100" y="74640"/>
                </a:lnTo>
                <a:lnTo>
                  <a:pt x="38100" y="74630"/>
                </a:lnTo>
                <a:lnTo>
                  <a:pt x="38110" y="74630"/>
                </a:lnTo>
                <a:lnTo>
                  <a:pt x="38100" y="74620"/>
                </a:lnTo>
                <a:lnTo>
                  <a:pt x="38100" y="74610"/>
                </a:lnTo>
                <a:lnTo>
                  <a:pt x="38110" y="74610"/>
                </a:lnTo>
                <a:lnTo>
                  <a:pt x="38110" y="74600"/>
                </a:lnTo>
                <a:lnTo>
                  <a:pt x="38110" y="74590"/>
                </a:lnTo>
                <a:lnTo>
                  <a:pt x="38110" y="74580"/>
                </a:lnTo>
                <a:lnTo>
                  <a:pt x="38110" y="74570"/>
                </a:lnTo>
                <a:lnTo>
                  <a:pt x="38120" y="74570"/>
                </a:lnTo>
                <a:lnTo>
                  <a:pt x="38120" y="74560"/>
                </a:lnTo>
                <a:lnTo>
                  <a:pt x="38120" y="74550"/>
                </a:lnTo>
                <a:lnTo>
                  <a:pt x="38120" y="74540"/>
                </a:lnTo>
                <a:lnTo>
                  <a:pt x="38120" y="74530"/>
                </a:lnTo>
                <a:lnTo>
                  <a:pt x="38120" y="74520"/>
                </a:lnTo>
                <a:lnTo>
                  <a:pt x="38130" y="74510"/>
                </a:lnTo>
                <a:lnTo>
                  <a:pt x="38130" y="74500"/>
                </a:lnTo>
                <a:lnTo>
                  <a:pt x="38130" y="74490"/>
                </a:lnTo>
                <a:lnTo>
                  <a:pt x="38130" y="74480"/>
                </a:lnTo>
                <a:lnTo>
                  <a:pt x="38130" y="74470"/>
                </a:lnTo>
                <a:lnTo>
                  <a:pt x="38120" y="74460"/>
                </a:lnTo>
                <a:lnTo>
                  <a:pt x="38130" y="74460"/>
                </a:lnTo>
                <a:lnTo>
                  <a:pt x="38140" y="74450"/>
                </a:lnTo>
                <a:lnTo>
                  <a:pt x="38150" y="74450"/>
                </a:lnTo>
                <a:lnTo>
                  <a:pt x="38150" y="74440"/>
                </a:lnTo>
                <a:lnTo>
                  <a:pt x="38150" y="74430"/>
                </a:lnTo>
                <a:lnTo>
                  <a:pt x="38150" y="74420"/>
                </a:lnTo>
                <a:lnTo>
                  <a:pt x="38150" y="74410"/>
                </a:lnTo>
                <a:lnTo>
                  <a:pt x="38150" y="74400"/>
                </a:lnTo>
                <a:lnTo>
                  <a:pt x="38150" y="74390"/>
                </a:lnTo>
                <a:lnTo>
                  <a:pt x="38140" y="74390"/>
                </a:lnTo>
                <a:lnTo>
                  <a:pt x="38140" y="74380"/>
                </a:lnTo>
                <a:lnTo>
                  <a:pt x="38140" y="74370"/>
                </a:lnTo>
                <a:lnTo>
                  <a:pt x="38150" y="74370"/>
                </a:lnTo>
                <a:lnTo>
                  <a:pt x="38150" y="74360"/>
                </a:lnTo>
                <a:lnTo>
                  <a:pt x="38150" y="74350"/>
                </a:lnTo>
                <a:lnTo>
                  <a:pt x="38160" y="74350"/>
                </a:lnTo>
                <a:lnTo>
                  <a:pt x="38160" y="74340"/>
                </a:lnTo>
                <a:lnTo>
                  <a:pt x="38160" y="74330"/>
                </a:lnTo>
                <a:lnTo>
                  <a:pt x="38160" y="74310"/>
                </a:lnTo>
                <a:lnTo>
                  <a:pt x="38160" y="74300"/>
                </a:lnTo>
                <a:lnTo>
                  <a:pt x="38160" y="74290"/>
                </a:lnTo>
                <a:lnTo>
                  <a:pt x="38150" y="74290"/>
                </a:lnTo>
                <a:lnTo>
                  <a:pt x="38160" y="74290"/>
                </a:lnTo>
                <a:lnTo>
                  <a:pt x="38160" y="74280"/>
                </a:lnTo>
                <a:lnTo>
                  <a:pt x="38160" y="74270"/>
                </a:lnTo>
                <a:lnTo>
                  <a:pt x="38160" y="74260"/>
                </a:lnTo>
                <a:lnTo>
                  <a:pt x="38160" y="74250"/>
                </a:lnTo>
                <a:lnTo>
                  <a:pt x="38170" y="74240"/>
                </a:lnTo>
                <a:lnTo>
                  <a:pt x="38160" y="74240"/>
                </a:lnTo>
                <a:lnTo>
                  <a:pt x="38160" y="74230"/>
                </a:lnTo>
                <a:lnTo>
                  <a:pt x="38150" y="74220"/>
                </a:lnTo>
                <a:lnTo>
                  <a:pt x="38160" y="74220"/>
                </a:lnTo>
                <a:lnTo>
                  <a:pt x="38160" y="74210"/>
                </a:lnTo>
                <a:lnTo>
                  <a:pt x="38160" y="74200"/>
                </a:lnTo>
                <a:lnTo>
                  <a:pt x="38150" y="74190"/>
                </a:lnTo>
                <a:lnTo>
                  <a:pt x="38150" y="74180"/>
                </a:lnTo>
                <a:lnTo>
                  <a:pt x="38160" y="74180"/>
                </a:lnTo>
                <a:lnTo>
                  <a:pt x="38150" y="74170"/>
                </a:lnTo>
                <a:lnTo>
                  <a:pt x="38150" y="74160"/>
                </a:lnTo>
                <a:lnTo>
                  <a:pt x="38150" y="74150"/>
                </a:lnTo>
                <a:lnTo>
                  <a:pt x="38150" y="74140"/>
                </a:lnTo>
                <a:lnTo>
                  <a:pt x="38160" y="74140"/>
                </a:lnTo>
                <a:lnTo>
                  <a:pt x="38160" y="74130"/>
                </a:lnTo>
                <a:lnTo>
                  <a:pt x="38150" y="74130"/>
                </a:lnTo>
                <a:lnTo>
                  <a:pt x="38150" y="74120"/>
                </a:lnTo>
                <a:lnTo>
                  <a:pt x="38150" y="74110"/>
                </a:lnTo>
                <a:lnTo>
                  <a:pt x="38140" y="74100"/>
                </a:lnTo>
                <a:lnTo>
                  <a:pt x="38140" y="74090"/>
                </a:lnTo>
                <a:lnTo>
                  <a:pt x="38140" y="74080"/>
                </a:lnTo>
                <a:lnTo>
                  <a:pt x="38150" y="74080"/>
                </a:lnTo>
                <a:lnTo>
                  <a:pt x="38150" y="74070"/>
                </a:lnTo>
                <a:lnTo>
                  <a:pt x="38160" y="74070"/>
                </a:lnTo>
                <a:lnTo>
                  <a:pt x="38160" y="74060"/>
                </a:lnTo>
                <a:lnTo>
                  <a:pt x="38170" y="74060"/>
                </a:lnTo>
                <a:lnTo>
                  <a:pt x="38170" y="74050"/>
                </a:lnTo>
                <a:lnTo>
                  <a:pt x="38170" y="74040"/>
                </a:lnTo>
                <a:lnTo>
                  <a:pt x="38180" y="74040"/>
                </a:lnTo>
                <a:lnTo>
                  <a:pt x="38180" y="74030"/>
                </a:lnTo>
                <a:lnTo>
                  <a:pt x="38190" y="74030"/>
                </a:lnTo>
                <a:lnTo>
                  <a:pt x="38190" y="74020"/>
                </a:lnTo>
                <a:lnTo>
                  <a:pt x="38190" y="74010"/>
                </a:lnTo>
                <a:lnTo>
                  <a:pt x="38200" y="74010"/>
                </a:lnTo>
                <a:lnTo>
                  <a:pt x="38200" y="74000"/>
                </a:lnTo>
                <a:lnTo>
                  <a:pt x="38200" y="73990"/>
                </a:lnTo>
                <a:lnTo>
                  <a:pt x="38200" y="73980"/>
                </a:lnTo>
                <a:lnTo>
                  <a:pt x="38200" y="73970"/>
                </a:lnTo>
                <a:lnTo>
                  <a:pt x="38190" y="73960"/>
                </a:lnTo>
                <a:lnTo>
                  <a:pt x="38180" y="73940"/>
                </a:lnTo>
                <a:lnTo>
                  <a:pt x="38180" y="73930"/>
                </a:lnTo>
                <a:lnTo>
                  <a:pt x="38190" y="73920"/>
                </a:lnTo>
                <a:lnTo>
                  <a:pt x="38190" y="73910"/>
                </a:lnTo>
                <a:lnTo>
                  <a:pt x="38180" y="73910"/>
                </a:lnTo>
                <a:lnTo>
                  <a:pt x="38180" y="73900"/>
                </a:lnTo>
                <a:lnTo>
                  <a:pt x="38180" y="73890"/>
                </a:lnTo>
                <a:lnTo>
                  <a:pt x="38170" y="73890"/>
                </a:lnTo>
                <a:lnTo>
                  <a:pt x="38170" y="73880"/>
                </a:lnTo>
                <a:lnTo>
                  <a:pt x="38170" y="73870"/>
                </a:lnTo>
                <a:lnTo>
                  <a:pt x="38170" y="73860"/>
                </a:lnTo>
                <a:lnTo>
                  <a:pt x="38160" y="73850"/>
                </a:lnTo>
                <a:lnTo>
                  <a:pt x="38150" y="73840"/>
                </a:lnTo>
                <a:lnTo>
                  <a:pt x="38150" y="73830"/>
                </a:lnTo>
                <a:lnTo>
                  <a:pt x="38150" y="73820"/>
                </a:lnTo>
                <a:lnTo>
                  <a:pt x="38150" y="73810"/>
                </a:lnTo>
                <a:lnTo>
                  <a:pt x="38150" y="73800"/>
                </a:lnTo>
                <a:lnTo>
                  <a:pt x="38150" y="73790"/>
                </a:lnTo>
                <a:lnTo>
                  <a:pt x="38150" y="73780"/>
                </a:lnTo>
                <a:lnTo>
                  <a:pt x="38150" y="73770"/>
                </a:lnTo>
                <a:lnTo>
                  <a:pt x="38150" y="73760"/>
                </a:lnTo>
                <a:lnTo>
                  <a:pt x="38150" y="73750"/>
                </a:lnTo>
                <a:lnTo>
                  <a:pt x="38150" y="73740"/>
                </a:lnTo>
                <a:lnTo>
                  <a:pt x="38140" y="73730"/>
                </a:lnTo>
                <a:lnTo>
                  <a:pt x="38140" y="73720"/>
                </a:lnTo>
                <a:lnTo>
                  <a:pt x="38130" y="73720"/>
                </a:lnTo>
                <a:lnTo>
                  <a:pt x="38140" y="73710"/>
                </a:lnTo>
                <a:lnTo>
                  <a:pt x="38130" y="73700"/>
                </a:lnTo>
                <a:lnTo>
                  <a:pt x="38130" y="73690"/>
                </a:lnTo>
                <a:lnTo>
                  <a:pt x="38120" y="73690"/>
                </a:lnTo>
                <a:lnTo>
                  <a:pt x="38120" y="73680"/>
                </a:lnTo>
                <a:lnTo>
                  <a:pt x="38120" y="73670"/>
                </a:lnTo>
                <a:lnTo>
                  <a:pt x="38120" y="73650"/>
                </a:lnTo>
                <a:lnTo>
                  <a:pt x="38120" y="73640"/>
                </a:lnTo>
                <a:lnTo>
                  <a:pt x="38120" y="73630"/>
                </a:lnTo>
                <a:lnTo>
                  <a:pt x="38120" y="73620"/>
                </a:lnTo>
                <a:lnTo>
                  <a:pt x="38120" y="73610"/>
                </a:lnTo>
                <a:lnTo>
                  <a:pt x="38120" y="73600"/>
                </a:lnTo>
                <a:lnTo>
                  <a:pt x="38110" y="73600"/>
                </a:lnTo>
                <a:lnTo>
                  <a:pt x="38110" y="73590"/>
                </a:lnTo>
                <a:lnTo>
                  <a:pt x="38110" y="73580"/>
                </a:lnTo>
                <a:lnTo>
                  <a:pt x="38110" y="73570"/>
                </a:lnTo>
                <a:lnTo>
                  <a:pt x="38110" y="73560"/>
                </a:lnTo>
                <a:lnTo>
                  <a:pt x="38100" y="73560"/>
                </a:lnTo>
                <a:lnTo>
                  <a:pt x="38100" y="73550"/>
                </a:lnTo>
                <a:lnTo>
                  <a:pt x="38100" y="73540"/>
                </a:lnTo>
                <a:lnTo>
                  <a:pt x="38090" y="73540"/>
                </a:lnTo>
                <a:lnTo>
                  <a:pt x="38090" y="73530"/>
                </a:lnTo>
                <a:lnTo>
                  <a:pt x="38090" y="73520"/>
                </a:lnTo>
                <a:lnTo>
                  <a:pt x="38090" y="73510"/>
                </a:lnTo>
                <a:lnTo>
                  <a:pt x="38090" y="73500"/>
                </a:lnTo>
                <a:lnTo>
                  <a:pt x="38080" y="73500"/>
                </a:lnTo>
                <a:lnTo>
                  <a:pt x="38080" y="73490"/>
                </a:lnTo>
                <a:lnTo>
                  <a:pt x="38080" y="73480"/>
                </a:lnTo>
                <a:lnTo>
                  <a:pt x="38070" y="73480"/>
                </a:lnTo>
                <a:lnTo>
                  <a:pt x="38080" y="73480"/>
                </a:lnTo>
                <a:lnTo>
                  <a:pt x="38080" y="73470"/>
                </a:lnTo>
                <a:lnTo>
                  <a:pt x="38080" y="73460"/>
                </a:lnTo>
                <a:lnTo>
                  <a:pt x="38070" y="73450"/>
                </a:lnTo>
                <a:lnTo>
                  <a:pt x="38070" y="73440"/>
                </a:lnTo>
                <a:lnTo>
                  <a:pt x="38060" y="73440"/>
                </a:lnTo>
                <a:lnTo>
                  <a:pt x="38060" y="73430"/>
                </a:lnTo>
                <a:lnTo>
                  <a:pt x="38070" y="73410"/>
                </a:lnTo>
                <a:lnTo>
                  <a:pt x="38060" y="73410"/>
                </a:lnTo>
                <a:lnTo>
                  <a:pt x="38060" y="73400"/>
                </a:lnTo>
                <a:lnTo>
                  <a:pt x="38050" y="73400"/>
                </a:lnTo>
                <a:lnTo>
                  <a:pt x="38050" y="73390"/>
                </a:lnTo>
                <a:lnTo>
                  <a:pt x="38050" y="73380"/>
                </a:lnTo>
                <a:lnTo>
                  <a:pt x="38050" y="73370"/>
                </a:lnTo>
                <a:lnTo>
                  <a:pt x="38050" y="73360"/>
                </a:lnTo>
                <a:lnTo>
                  <a:pt x="38050" y="73350"/>
                </a:lnTo>
                <a:lnTo>
                  <a:pt x="38040" y="73340"/>
                </a:lnTo>
                <a:lnTo>
                  <a:pt x="38040" y="73330"/>
                </a:lnTo>
                <a:lnTo>
                  <a:pt x="38040" y="73320"/>
                </a:lnTo>
                <a:lnTo>
                  <a:pt x="38040" y="73310"/>
                </a:lnTo>
                <a:lnTo>
                  <a:pt x="38040" y="73300"/>
                </a:lnTo>
                <a:lnTo>
                  <a:pt x="38030" y="73300"/>
                </a:lnTo>
                <a:lnTo>
                  <a:pt x="38040" y="73290"/>
                </a:lnTo>
                <a:lnTo>
                  <a:pt x="38040" y="73280"/>
                </a:lnTo>
                <a:lnTo>
                  <a:pt x="38030" y="73270"/>
                </a:lnTo>
                <a:lnTo>
                  <a:pt x="38040" y="73270"/>
                </a:lnTo>
                <a:lnTo>
                  <a:pt x="38040" y="73260"/>
                </a:lnTo>
                <a:lnTo>
                  <a:pt x="38030" y="73260"/>
                </a:lnTo>
                <a:lnTo>
                  <a:pt x="38030" y="73250"/>
                </a:lnTo>
                <a:lnTo>
                  <a:pt x="38030" y="73240"/>
                </a:lnTo>
                <a:lnTo>
                  <a:pt x="38040" y="73220"/>
                </a:lnTo>
                <a:lnTo>
                  <a:pt x="38040" y="73210"/>
                </a:lnTo>
                <a:lnTo>
                  <a:pt x="38040" y="73200"/>
                </a:lnTo>
                <a:lnTo>
                  <a:pt x="38030" y="73190"/>
                </a:lnTo>
                <a:lnTo>
                  <a:pt x="38030" y="73180"/>
                </a:lnTo>
                <a:lnTo>
                  <a:pt x="38040" y="73170"/>
                </a:lnTo>
                <a:lnTo>
                  <a:pt x="38040" y="73160"/>
                </a:lnTo>
                <a:lnTo>
                  <a:pt x="38030" y="73160"/>
                </a:lnTo>
                <a:lnTo>
                  <a:pt x="38030" y="73150"/>
                </a:lnTo>
                <a:lnTo>
                  <a:pt x="38040" y="73150"/>
                </a:lnTo>
                <a:lnTo>
                  <a:pt x="38050" y="73150"/>
                </a:lnTo>
                <a:lnTo>
                  <a:pt x="38050" y="73140"/>
                </a:lnTo>
                <a:lnTo>
                  <a:pt x="38040" y="73140"/>
                </a:lnTo>
                <a:lnTo>
                  <a:pt x="38040" y="73130"/>
                </a:lnTo>
                <a:lnTo>
                  <a:pt x="38040" y="73120"/>
                </a:lnTo>
                <a:lnTo>
                  <a:pt x="38040" y="73110"/>
                </a:lnTo>
                <a:lnTo>
                  <a:pt x="38040" y="73100"/>
                </a:lnTo>
                <a:lnTo>
                  <a:pt x="38050" y="73100"/>
                </a:lnTo>
                <a:lnTo>
                  <a:pt x="38050" y="73090"/>
                </a:lnTo>
                <a:lnTo>
                  <a:pt x="38050" y="73080"/>
                </a:lnTo>
                <a:lnTo>
                  <a:pt x="38040" y="73080"/>
                </a:lnTo>
                <a:lnTo>
                  <a:pt x="38050" y="73070"/>
                </a:lnTo>
                <a:lnTo>
                  <a:pt x="38050" y="73060"/>
                </a:lnTo>
                <a:lnTo>
                  <a:pt x="38050" y="73050"/>
                </a:lnTo>
                <a:lnTo>
                  <a:pt x="38050" y="73040"/>
                </a:lnTo>
                <a:lnTo>
                  <a:pt x="38050" y="73030"/>
                </a:lnTo>
                <a:lnTo>
                  <a:pt x="38060" y="73030"/>
                </a:lnTo>
                <a:lnTo>
                  <a:pt x="38060" y="73020"/>
                </a:lnTo>
                <a:lnTo>
                  <a:pt x="38060" y="73010"/>
                </a:lnTo>
                <a:lnTo>
                  <a:pt x="38060" y="73000"/>
                </a:lnTo>
                <a:lnTo>
                  <a:pt x="38060" y="72990"/>
                </a:lnTo>
                <a:lnTo>
                  <a:pt x="38050" y="72980"/>
                </a:lnTo>
                <a:lnTo>
                  <a:pt x="38050" y="72970"/>
                </a:lnTo>
                <a:lnTo>
                  <a:pt x="38060" y="72960"/>
                </a:lnTo>
                <a:lnTo>
                  <a:pt x="38050" y="72950"/>
                </a:lnTo>
                <a:lnTo>
                  <a:pt x="38050" y="72940"/>
                </a:lnTo>
                <a:lnTo>
                  <a:pt x="38050" y="72930"/>
                </a:lnTo>
                <a:lnTo>
                  <a:pt x="38040" y="72920"/>
                </a:lnTo>
                <a:lnTo>
                  <a:pt x="38040" y="72910"/>
                </a:lnTo>
                <a:lnTo>
                  <a:pt x="38030" y="72910"/>
                </a:lnTo>
                <a:lnTo>
                  <a:pt x="38030" y="72900"/>
                </a:lnTo>
                <a:lnTo>
                  <a:pt x="38030" y="72890"/>
                </a:lnTo>
                <a:lnTo>
                  <a:pt x="38020" y="72880"/>
                </a:lnTo>
                <a:lnTo>
                  <a:pt x="38020" y="72870"/>
                </a:lnTo>
                <a:lnTo>
                  <a:pt x="38030" y="72860"/>
                </a:lnTo>
                <a:lnTo>
                  <a:pt x="38020" y="72860"/>
                </a:lnTo>
                <a:lnTo>
                  <a:pt x="38020" y="72850"/>
                </a:lnTo>
                <a:lnTo>
                  <a:pt x="38020" y="72840"/>
                </a:lnTo>
                <a:lnTo>
                  <a:pt x="38010" y="72830"/>
                </a:lnTo>
                <a:lnTo>
                  <a:pt x="38010" y="72820"/>
                </a:lnTo>
                <a:lnTo>
                  <a:pt x="37990" y="72810"/>
                </a:lnTo>
                <a:lnTo>
                  <a:pt x="37990" y="72800"/>
                </a:lnTo>
                <a:lnTo>
                  <a:pt x="37990" y="72790"/>
                </a:lnTo>
                <a:lnTo>
                  <a:pt x="37980" y="72770"/>
                </a:lnTo>
                <a:lnTo>
                  <a:pt x="37980" y="72760"/>
                </a:lnTo>
                <a:lnTo>
                  <a:pt x="37970" y="72760"/>
                </a:lnTo>
                <a:lnTo>
                  <a:pt x="37980" y="72750"/>
                </a:lnTo>
                <a:lnTo>
                  <a:pt x="37970" y="72740"/>
                </a:lnTo>
                <a:lnTo>
                  <a:pt x="37970" y="72730"/>
                </a:lnTo>
                <a:lnTo>
                  <a:pt x="37970" y="72720"/>
                </a:lnTo>
                <a:lnTo>
                  <a:pt x="37960" y="72710"/>
                </a:lnTo>
                <a:lnTo>
                  <a:pt x="37960" y="72700"/>
                </a:lnTo>
                <a:lnTo>
                  <a:pt x="37950" y="72700"/>
                </a:lnTo>
                <a:lnTo>
                  <a:pt x="37950" y="72690"/>
                </a:lnTo>
                <a:lnTo>
                  <a:pt x="37960" y="72690"/>
                </a:lnTo>
                <a:lnTo>
                  <a:pt x="37960" y="72680"/>
                </a:lnTo>
                <a:lnTo>
                  <a:pt x="37960" y="72670"/>
                </a:lnTo>
                <a:lnTo>
                  <a:pt x="37960" y="72660"/>
                </a:lnTo>
                <a:lnTo>
                  <a:pt x="37970" y="72660"/>
                </a:lnTo>
                <a:lnTo>
                  <a:pt x="37960" y="72650"/>
                </a:lnTo>
                <a:lnTo>
                  <a:pt x="37960" y="72640"/>
                </a:lnTo>
                <a:lnTo>
                  <a:pt x="37960" y="72630"/>
                </a:lnTo>
                <a:lnTo>
                  <a:pt x="37960" y="72620"/>
                </a:lnTo>
                <a:lnTo>
                  <a:pt x="37960" y="72610"/>
                </a:lnTo>
                <a:lnTo>
                  <a:pt x="37950" y="72600"/>
                </a:lnTo>
                <a:lnTo>
                  <a:pt x="37950" y="72590"/>
                </a:lnTo>
                <a:lnTo>
                  <a:pt x="37940" y="72590"/>
                </a:lnTo>
                <a:lnTo>
                  <a:pt x="37940" y="72580"/>
                </a:lnTo>
                <a:lnTo>
                  <a:pt x="37930" y="72580"/>
                </a:lnTo>
                <a:lnTo>
                  <a:pt x="37930" y="72570"/>
                </a:lnTo>
                <a:lnTo>
                  <a:pt x="37920" y="72570"/>
                </a:lnTo>
                <a:lnTo>
                  <a:pt x="37910" y="72560"/>
                </a:lnTo>
                <a:lnTo>
                  <a:pt x="37910" y="72550"/>
                </a:lnTo>
                <a:lnTo>
                  <a:pt x="37910" y="72540"/>
                </a:lnTo>
                <a:lnTo>
                  <a:pt x="37910" y="72530"/>
                </a:lnTo>
                <a:lnTo>
                  <a:pt x="37910" y="72520"/>
                </a:lnTo>
                <a:lnTo>
                  <a:pt x="37910" y="72510"/>
                </a:lnTo>
                <a:lnTo>
                  <a:pt x="37910" y="72500"/>
                </a:lnTo>
                <a:lnTo>
                  <a:pt x="37910" y="72490"/>
                </a:lnTo>
                <a:lnTo>
                  <a:pt x="37920" y="72480"/>
                </a:lnTo>
                <a:lnTo>
                  <a:pt x="37920" y="72470"/>
                </a:lnTo>
                <a:lnTo>
                  <a:pt x="37920" y="72460"/>
                </a:lnTo>
                <a:lnTo>
                  <a:pt x="37920" y="72450"/>
                </a:lnTo>
                <a:lnTo>
                  <a:pt x="37910" y="72440"/>
                </a:lnTo>
                <a:lnTo>
                  <a:pt x="37910" y="72430"/>
                </a:lnTo>
                <a:lnTo>
                  <a:pt x="37910" y="72420"/>
                </a:lnTo>
                <a:lnTo>
                  <a:pt x="37910" y="72410"/>
                </a:lnTo>
                <a:lnTo>
                  <a:pt x="37910" y="72400"/>
                </a:lnTo>
                <a:lnTo>
                  <a:pt x="37920" y="72400"/>
                </a:lnTo>
                <a:lnTo>
                  <a:pt x="37920" y="72390"/>
                </a:lnTo>
                <a:lnTo>
                  <a:pt x="37920" y="72380"/>
                </a:lnTo>
                <a:lnTo>
                  <a:pt x="37920" y="72360"/>
                </a:lnTo>
                <a:lnTo>
                  <a:pt x="37920" y="72350"/>
                </a:lnTo>
                <a:lnTo>
                  <a:pt x="37930" y="72350"/>
                </a:lnTo>
                <a:lnTo>
                  <a:pt x="37930" y="72340"/>
                </a:lnTo>
                <a:lnTo>
                  <a:pt x="37930" y="72330"/>
                </a:lnTo>
                <a:lnTo>
                  <a:pt x="37930" y="72320"/>
                </a:lnTo>
                <a:lnTo>
                  <a:pt x="37940" y="72320"/>
                </a:lnTo>
                <a:lnTo>
                  <a:pt x="37940" y="72310"/>
                </a:lnTo>
                <a:lnTo>
                  <a:pt x="37940" y="72300"/>
                </a:lnTo>
                <a:lnTo>
                  <a:pt x="37950" y="72290"/>
                </a:lnTo>
                <a:lnTo>
                  <a:pt x="37960" y="72280"/>
                </a:lnTo>
                <a:lnTo>
                  <a:pt x="37960" y="72270"/>
                </a:lnTo>
                <a:lnTo>
                  <a:pt x="37960" y="72260"/>
                </a:lnTo>
                <a:lnTo>
                  <a:pt x="37950" y="72250"/>
                </a:lnTo>
                <a:lnTo>
                  <a:pt x="37950" y="72240"/>
                </a:lnTo>
                <a:lnTo>
                  <a:pt x="37940" y="72230"/>
                </a:lnTo>
                <a:lnTo>
                  <a:pt x="37930" y="72220"/>
                </a:lnTo>
                <a:lnTo>
                  <a:pt x="37940" y="72210"/>
                </a:lnTo>
                <a:lnTo>
                  <a:pt x="37940" y="72200"/>
                </a:lnTo>
                <a:lnTo>
                  <a:pt x="37940" y="72180"/>
                </a:lnTo>
                <a:lnTo>
                  <a:pt x="37940" y="72170"/>
                </a:lnTo>
                <a:lnTo>
                  <a:pt x="37950" y="72160"/>
                </a:lnTo>
                <a:lnTo>
                  <a:pt x="37960" y="72150"/>
                </a:lnTo>
                <a:lnTo>
                  <a:pt x="37970" y="72140"/>
                </a:lnTo>
                <a:lnTo>
                  <a:pt x="37970" y="72130"/>
                </a:lnTo>
                <a:lnTo>
                  <a:pt x="37970" y="72120"/>
                </a:lnTo>
                <a:lnTo>
                  <a:pt x="37980" y="72120"/>
                </a:lnTo>
                <a:lnTo>
                  <a:pt x="37980" y="72110"/>
                </a:lnTo>
                <a:lnTo>
                  <a:pt x="37980" y="72100"/>
                </a:lnTo>
                <a:lnTo>
                  <a:pt x="37980" y="72090"/>
                </a:lnTo>
                <a:lnTo>
                  <a:pt x="37980" y="72080"/>
                </a:lnTo>
                <a:lnTo>
                  <a:pt x="37980" y="72070"/>
                </a:lnTo>
                <a:lnTo>
                  <a:pt x="37990" y="72060"/>
                </a:lnTo>
                <a:lnTo>
                  <a:pt x="38000" y="72050"/>
                </a:lnTo>
                <a:lnTo>
                  <a:pt x="38000" y="72040"/>
                </a:lnTo>
                <a:lnTo>
                  <a:pt x="38000" y="72030"/>
                </a:lnTo>
                <a:lnTo>
                  <a:pt x="38000" y="72020"/>
                </a:lnTo>
                <a:lnTo>
                  <a:pt x="38000" y="72010"/>
                </a:lnTo>
                <a:lnTo>
                  <a:pt x="38010" y="72010"/>
                </a:lnTo>
                <a:lnTo>
                  <a:pt x="38010" y="72000"/>
                </a:lnTo>
                <a:lnTo>
                  <a:pt x="38020" y="71990"/>
                </a:lnTo>
                <a:lnTo>
                  <a:pt x="38020" y="71980"/>
                </a:lnTo>
                <a:lnTo>
                  <a:pt x="38020" y="71970"/>
                </a:lnTo>
                <a:lnTo>
                  <a:pt x="38030" y="71960"/>
                </a:lnTo>
                <a:lnTo>
                  <a:pt x="38040" y="71950"/>
                </a:lnTo>
                <a:lnTo>
                  <a:pt x="38070" y="71920"/>
                </a:lnTo>
                <a:lnTo>
                  <a:pt x="38130" y="71850"/>
                </a:lnTo>
                <a:lnTo>
                  <a:pt x="38140" y="71840"/>
                </a:lnTo>
                <a:lnTo>
                  <a:pt x="38150" y="71830"/>
                </a:lnTo>
                <a:lnTo>
                  <a:pt x="38160" y="71820"/>
                </a:lnTo>
                <a:lnTo>
                  <a:pt x="38200" y="71800"/>
                </a:lnTo>
                <a:lnTo>
                  <a:pt x="38210" y="71790"/>
                </a:lnTo>
                <a:lnTo>
                  <a:pt x="38220" y="71790"/>
                </a:lnTo>
                <a:lnTo>
                  <a:pt x="38240" y="71780"/>
                </a:lnTo>
                <a:lnTo>
                  <a:pt x="38250" y="71770"/>
                </a:lnTo>
                <a:lnTo>
                  <a:pt x="38260" y="71760"/>
                </a:lnTo>
                <a:lnTo>
                  <a:pt x="38270" y="71750"/>
                </a:lnTo>
                <a:lnTo>
                  <a:pt x="38280" y="71740"/>
                </a:lnTo>
                <a:lnTo>
                  <a:pt x="38320" y="71670"/>
                </a:lnTo>
                <a:lnTo>
                  <a:pt x="38340" y="71650"/>
                </a:lnTo>
                <a:lnTo>
                  <a:pt x="38380" y="71590"/>
                </a:lnTo>
                <a:lnTo>
                  <a:pt x="38400" y="71560"/>
                </a:lnTo>
                <a:lnTo>
                  <a:pt x="38410" y="71550"/>
                </a:lnTo>
                <a:lnTo>
                  <a:pt x="38410" y="71540"/>
                </a:lnTo>
                <a:lnTo>
                  <a:pt x="38420" y="71540"/>
                </a:lnTo>
                <a:lnTo>
                  <a:pt x="38420" y="71530"/>
                </a:lnTo>
                <a:lnTo>
                  <a:pt x="38440" y="71520"/>
                </a:lnTo>
                <a:lnTo>
                  <a:pt x="38450" y="71520"/>
                </a:lnTo>
                <a:lnTo>
                  <a:pt x="38520" y="71490"/>
                </a:lnTo>
                <a:lnTo>
                  <a:pt x="38540" y="71480"/>
                </a:lnTo>
                <a:lnTo>
                  <a:pt x="38560" y="71470"/>
                </a:lnTo>
                <a:lnTo>
                  <a:pt x="38600" y="71450"/>
                </a:lnTo>
                <a:lnTo>
                  <a:pt x="38640" y="71430"/>
                </a:lnTo>
                <a:lnTo>
                  <a:pt x="38650" y="71430"/>
                </a:lnTo>
                <a:lnTo>
                  <a:pt x="38660" y="71420"/>
                </a:lnTo>
                <a:lnTo>
                  <a:pt x="38680" y="71420"/>
                </a:lnTo>
                <a:lnTo>
                  <a:pt x="38700" y="71410"/>
                </a:lnTo>
                <a:lnTo>
                  <a:pt x="38710" y="71400"/>
                </a:lnTo>
                <a:lnTo>
                  <a:pt x="38750" y="71380"/>
                </a:lnTo>
                <a:lnTo>
                  <a:pt x="38760" y="71380"/>
                </a:lnTo>
                <a:lnTo>
                  <a:pt x="38770" y="71370"/>
                </a:lnTo>
                <a:lnTo>
                  <a:pt x="38780" y="71370"/>
                </a:lnTo>
                <a:lnTo>
                  <a:pt x="38790" y="71370"/>
                </a:lnTo>
                <a:lnTo>
                  <a:pt x="38800" y="71360"/>
                </a:lnTo>
                <a:lnTo>
                  <a:pt x="38800" y="71350"/>
                </a:lnTo>
                <a:lnTo>
                  <a:pt x="38840" y="71310"/>
                </a:lnTo>
                <a:lnTo>
                  <a:pt x="38880" y="71270"/>
                </a:lnTo>
                <a:lnTo>
                  <a:pt x="38960" y="71180"/>
                </a:lnTo>
                <a:lnTo>
                  <a:pt x="38960" y="71170"/>
                </a:lnTo>
                <a:lnTo>
                  <a:pt x="38980" y="71180"/>
                </a:lnTo>
                <a:lnTo>
                  <a:pt x="39090" y="71230"/>
                </a:lnTo>
                <a:lnTo>
                  <a:pt x="39100" y="71230"/>
                </a:lnTo>
                <a:lnTo>
                  <a:pt x="39110" y="71230"/>
                </a:lnTo>
                <a:lnTo>
                  <a:pt x="39110" y="71240"/>
                </a:lnTo>
                <a:lnTo>
                  <a:pt x="39230" y="71290"/>
                </a:lnTo>
                <a:lnTo>
                  <a:pt x="39240" y="71290"/>
                </a:lnTo>
                <a:lnTo>
                  <a:pt x="39370" y="71320"/>
                </a:lnTo>
                <a:lnTo>
                  <a:pt x="39390" y="71330"/>
                </a:lnTo>
                <a:lnTo>
                  <a:pt x="39460" y="71340"/>
                </a:lnTo>
                <a:lnTo>
                  <a:pt x="39530" y="71360"/>
                </a:lnTo>
                <a:lnTo>
                  <a:pt x="39540" y="71360"/>
                </a:lnTo>
                <a:lnTo>
                  <a:pt x="39550" y="71360"/>
                </a:lnTo>
                <a:lnTo>
                  <a:pt x="39580" y="71370"/>
                </a:lnTo>
                <a:lnTo>
                  <a:pt x="39600" y="71370"/>
                </a:lnTo>
                <a:lnTo>
                  <a:pt x="39610" y="71370"/>
                </a:lnTo>
                <a:lnTo>
                  <a:pt x="39620" y="71360"/>
                </a:lnTo>
                <a:lnTo>
                  <a:pt x="39640" y="71360"/>
                </a:lnTo>
                <a:lnTo>
                  <a:pt x="39650" y="71360"/>
                </a:lnTo>
                <a:lnTo>
                  <a:pt x="39660" y="71350"/>
                </a:lnTo>
                <a:lnTo>
                  <a:pt x="39680" y="71340"/>
                </a:lnTo>
                <a:lnTo>
                  <a:pt x="39690" y="7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