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Bukedea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kede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810" y="47100"/>
                </a:moveTo>
                <a:lnTo>
                  <a:pt x="80810" y="47160"/>
                </a:lnTo>
                <a:lnTo>
                  <a:pt x="80810" y="47260"/>
                </a:lnTo>
                <a:lnTo>
                  <a:pt x="80810" y="47370"/>
                </a:lnTo>
                <a:lnTo>
                  <a:pt x="80810" y="47390"/>
                </a:lnTo>
                <a:lnTo>
                  <a:pt x="80810" y="47680"/>
                </a:lnTo>
                <a:lnTo>
                  <a:pt x="80810" y="47700"/>
                </a:lnTo>
                <a:lnTo>
                  <a:pt x="80820" y="47790"/>
                </a:lnTo>
                <a:lnTo>
                  <a:pt x="80820" y="47900"/>
                </a:lnTo>
                <a:lnTo>
                  <a:pt x="80820" y="47910"/>
                </a:lnTo>
                <a:lnTo>
                  <a:pt x="80820" y="48010"/>
                </a:lnTo>
                <a:lnTo>
                  <a:pt x="80820" y="48120"/>
                </a:lnTo>
                <a:lnTo>
                  <a:pt x="80820" y="48130"/>
                </a:lnTo>
                <a:lnTo>
                  <a:pt x="80820" y="48150"/>
                </a:lnTo>
                <a:lnTo>
                  <a:pt x="80810" y="48210"/>
                </a:lnTo>
                <a:lnTo>
                  <a:pt x="80810" y="48300"/>
                </a:lnTo>
                <a:lnTo>
                  <a:pt x="80800" y="48340"/>
                </a:lnTo>
                <a:lnTo>
                  <a:pt x="80780" y="48440"/>
                </a:lnTo>
                <a:lnTo>
                  <a:pt x="80770" y="48460"/>
                </a:lnTo>
                <a:lnTo>
                  <a:pt x="80770" y="48470"/>
                </a:lnTo>
                <a:lnTo>
                  <a:pt x="80770" y="48480"/>
                </a:lnTo>
                <a:lnTo>
                  <a:pt x="80770" y="48500"/>
                </a:lnTo>
                <a:lnTo>
                  <a:pt x="80770" y="48510"/>
                </a:lnTo>
                <a:lnTo>
                  <a:pt x="80790" y="48520"/>
                </a:lnTo>
                <a:lnTo>
                  <a:pt x="80790" y="48530"/>
                </a:lnTo>
                <a:lnTo>
                  <a:pt x="80800" y="48540"/>
                </a:lnTo>
                <a:lnTo>
                  <a:pt x="80800" y="48550"/>
                </a:lnTo>
                <a:lnTo>
                  <a:pt x="80800" y="48580"/>
                </a:lnTo>
                <a:lnTo>
                  <a:pt x="80810" y="48590"/>
                </a:lnTo>
                <a:lnTo>
                  <a:pt x="80810" y="48600"/>
                </a:lnTo>
                <a:lnTo>
                  <a:pt x="80820" y="48610"/>
                </a:lnTo>
                <a:lnTo>
                  <a:pt x="80830" y="48610"/>
                </a:lnTo>
                <a:lnTo>
                  <a:pt x="80830" y="48630"/>
                </a:lnTo>
                <a:lnTo>
                  <a:pt x="80820" y="48630"/>
                </a:lnTo>
                <a:lnTo>
                  <a:pt x="80820" y="48640"/>
                </a:lnTo>
                <a:lnTo>
                  <a:pt x="80830" y="48650"/>
                </a:lnTo>
                <a:lnTo>
                  <a:pt x="80850" y="48650"/>
                </a:lnTo>
                <a:lnTo>
                  <a:pt x="80860" y="48640"/>
                </a:lnTo>
                <a:lnTo>
                  <a:pt x="80870" y="48650"/>
                </a:lnTo>
                <a:lnTo>
                  <a:pt x="80880" y="48650"/>
                </a:lnTo>
                <a:lnTo>
                  <a:pt x="80880" y="48640"/>
                </a:lnTo>
                <a:lnTo>
                  <a:pt x="80890" y="48650"/>
                </a:lnTo>
                <a:lnTo>
                  <a:pt x="80890" y="48660"/>
                </a:lnTo>
                <a:lnTo>
                  <a:pt x="80890" y="48670"/>
                </a:lnTo>
                <a:lnTo>
                  <a:pt x="80900" y="48680"/>
                </a:lnTo>
                <a:lnTo>
                  <a:pt x="80920" y="48680"/>
                </a:lnTo>
                <a:lnTo>
                  <a:pt x="80930" y="48680"/>
                </a:lnTo>
                <a:lnTo>
                  <a:pt x="80930" y="48690"/>
                </a:lnTo>
                <a:lnTo>
                  <a:pt x="80930" y="48700"/>
                </a:lnTo>
                <a:lnTo>
                  <a:pt x="80940" y="48700"/>
                </a:lnTo>
                <a:lnTo>
                  <a:pt x="80940" y="48710"/>
                </a:lnTo>
                <a:lnTo>
                  <a:pt x="80950" y="48720"/>
                </a:lnTo>
                <a:lnTo>
                  <a:pt x="80970" y="48730"/>
                </a:lnTo>
                <a:lnTo>
                  <a:pt x="80970" y="48740"/>
                </a:lnTo>
                <a:lnTo>
                  <a:pt x="80980" y="48740"/>
                </a:lnTo>
                <a:lnTo>
                  <a:pt x="80970" y="48740"/>
                </a:lnTo>
                <a:lnTo>
                  <a:pt x="80960" y="48740"/>
                </a:lnTo>
                <a:lnTo>
                  <a:pt x="80960" y="48750"/>
                </a:lnTo>
                <a:lnTo>
                  <a:pt x="80970" y="48750"/>
                </a:lnTo>
                <a:lnTo>
                  <a:pt x="80970" y="48760"/>
                </a:lnTo>
                <a:lnTo>
                  <a:pt x="80960" y="48760"/>
                </a:lnTo>
                <a:lnTo>
                  <a:pt x="80950" y="48760"/>
                </a:lnTo>
                <a:lnTo>
                  <a:pt x="80950" y="48770"/>
                </a:lnTo>
                <a:lnTo>
                  <a:pt x="80950" y="48780"/>
                </a:lnTo>
                <a:lnTo>
                  <a:pt x="80960" y="48780"/>
                </a:lnTo>
                <a:lnTo>
                  <a:pt x="80960" y="48790"/>
                </a:lnTo>
                <a:lnTo>
                  <a:pt x="80970" y="48790"/>
                </a:lnTo>
                <a:lnTo>
                  <a:pt x="80980" y="48790"/>
                </a:lnTo>
                <a:lnTo>
                  <a:pt x="80980" y="48800"/>
                </a:lnTo>
                <a:lnTo>
                  <a:pt x="80970" y="48800"/>
                </a:lnTo>
                <a:lnTo>
                  <a:pt x="80960" y="48800"/>
                </a:lnTo>
                <a:lnTo>
                  <a:pt x="80960" y="48810"/>
                </a:lnTo>
                <a:lnTo>
                  <a:pt x="80960" y="48820"/>
                </a:lnTo>
                <a:lnTo>
                  <a:pt x="80970" y="48830"/>
                </a:lnTo>
                <a:lnTo>
                  <a:pt x="80970" y="48840"/>
                </a:lnTo>
                <a:lnTo>
                  <a:pt x="80970" y="48850"/>
                </a:lnTo>
                <a:lnTo>
                  <a:pt x="80960" y="48850"/>
                </a:lnTo>
                <a:lnTo>
                  <a:pt x="80960" y="48860"/>
                </a:lnTo>
                <a:lnTo>
                  <a:pt x="80960" y="48870"/>
                </a:lnTo>
                <a:lnTo>
                  <a:pt x="80970" y="48870"/>
                </a:lnTo>
                <a:lnTo>
                  <a:pt x="80980" y="48860"/>
                </a:lnTo>
                <a:lnTo>
                  <a:pt x="80990" y="48860"/>
                </a:lnTo>
                <a:lnTo>
                  <a:pt x="80990" y="48870"/>
                </a:lnTo>
                <a:lnTo>
                  <a:pt x="80990" y="48880"/>
                </a:lnTo>
                <a:lnTo>
                  <a:pt x="80990" y="48890"/>
                </a:lnTo>
                <a:lnTo>
                  <a:pt x="81000" y="48890"/>
                </a:lnTo>
                <a:lnTo>
                  <a:pt x="81000" y="48900"/>
                </a:lnTo>
                <a:lnTo>
                  <a:pt x="81010" y="48900"/>
                </a:lnTo>
                <a:lnTo>
                  <a:pt x="81020" y="48900"/>
                </a:lnTo>
                <a:lnTo>
                  <a:pt x="81020" y="48910"/>
                </a:lnTo>
                <a:lnTo>
                  <a:pt x="81020" y="48920"/>
                </a:lnTo>
                <a:lnTo>
                  <a:pt x="81020" y="48930"/>
                </a:lnTo>
                <a:lnTo>
                  <a:pt x="81030" y="48930"/>
                </a:lnTo>
                <a:lnTo>
                  <a:pt x="81030" y="48920"/>
                </a:lnTo>
                <a:lnTo>
                  <a:pt x="81040" y="48910"/>
                </a:lnTo>
                <a:lnTo>
                  <a:pt x="81040" y="48900"/>
                </a:lnTo>
                <a:lnTo>
                  <a:pt x="81050" y="48900"/>
                </a:lnTo>
                <a:lnTo>
                  <a:pt x="81060" y="48900"/>
                </a:lnTo>
                <a:lnTo>
                  <a:pt x="81060" y="48910"/>
                </a:lnTo>
                <a:lnTo>
                  <a:pt x="81050" y="48920"/>
                </a:lnTo>
                <a:lnTo>
                  <a:pt x="81050" y="48930"/>
                </a:lnTo>
                <a:lnTo>
                  <a:pt x="81060" y="48930"/>
                </a:lnTo>
                <a:lnTo>
                  <a:pt x="81070" y="48930"/>
                </a:lnTo>
                <a:lnTo>
                  <a:pt x="81070" y="48920"/>
                </a:lnTo>
                <a:lnTo>
                  <a:pt x="81080" y="48920"/>
                </a:lnTo>
                <a:lnTo>
                  <a:pt x="81080" y="48930"/>
                </a:lnTo>
                <a:lnTo>
                  <a:pt x="81080" y="48940"/>
                </a:lnTo>
                <a:lnTo>
                  <a:pt x="81080" y="48950"/>
                </a:lnTo>
                <a:lnTo>
                  <a:pt x="81090" y="48950"/>
                </a:lnTo>
                <a:lnTo>
                  <a:pt x="81090" y="48940"/>
                </a:lnTo>
                <a:lnTo>
                  <a:pt x="81100" y="48940"/>
                </a:lnTo>
                <a:lnTo>
                  <a:pt x="81100" y="48950"/>
                </a:lnTo>
                <a:lnTo>
                  <a:pt x="81110" y="48950"/>
                </a:lnTo>
                <a:lnTo>
                  <a:pt x="81110" y="48940"/>
                </a:lnTo>
                <a:lnTo>
                  <a:pt x="81120" y="48940"/>
                </a:lnTo>
                <a:lnTo>
                  <a:pt x="81130" y="48940"/>
                </a:lnTo>
                <a:lnTo>
                  <a:pt x="81130" y="48950"/>
                </a:lnTo>
                <a:lnTo>
                  <a:pt x="81120" y="48950"/>
                </a:lnTo>
                <a:lnTo>
                  <a:pt x="81120" y="48960"/>
                </a:lnTo>
                <a:lnTo>
                  <a:pt x="81120" y="48970"/>
                </a:lnTo>
                <a:lnTo>
                  <a:pt x="81120" y="48980"/>
                </a:lnTo>
                <a:lnTo>
                  <a:pt x="81120" y="48990"/>
                </a:lnTo>
                <a:lnTo>
                  <a:pt x="81120" y="49000"/>
                </a:lnTo>
                <a:lnTo>
                  <a:pt x="81130" y="49000"/>
                </a:lnTo>
                <a:lnTo>
                  <a:pt x="81130" y="48990"/>
                </a:lnTo>
                <a:lnTo>
                  <a:pt x="81130" y="48980"/>
                </a:lnTo>
                <a:lnTo>
                  <a:pt x="81140" y="48980"/>
                </a:lnTo>
                <a:lnTo>
                  <a:pt x="81140" y="48990"/>
                </a:lnTo>
                <a:lnTo>
                  <a:pt x="81150" y="48990"/>
                </a:lnTo>
                <a:lnTo>
                  <a:pt x="81160" y="49000"/>
                </a:lnTo>
                <a:lnTo>
                  <a:pt x="81160" y="49010"/>
                </a:lnTo>
                <a:lnTo>
                  <a:pt x="81160" y="49020"/>
                </a:lnTo>
                <a:lnTo>
                  <a:pt x="81170" y="49020"/>
                </a:lnTo>
                <a:lnTo>
                  <a:pt x="81180" y="49020"/>
                </a:lnTo>
                <a:lnTo>
                  <a:pt x="81190" y="49020"/>
                </a:lnTo>
                <a:lnTo>
                  <a:pt x="81200" y="49020"/>
                </a:lnTo>
                <a:lnTo>
                  <a:pt x="81200" y="49010"/>
                </a:lnTo>
                <a:lnTo>
                  <a:pt x="81210" y="49020"/>
                </a:lnTo>
                <a:lnTo>
                  <a:pt x="81220" y="49020"/>
                </a:lnTo>
                <a:lnTo>
                  <a:pt x="81220" y="49030"/>
                </a:lnTo>
                <a:lnTo>
                  <a:pt x="81220" y="49040"/>
                </a:lnTo>
                <a:lnTo>
                  <a:pt x="81210" y="49050"/>
                </a:lnTo>
                <a:lnTo>
                  <a:pt x="81210" y="49060"/>
                </a:lnTo>
                <a:lnTo>
                  <a:pt x="81220" y="49060"/>
                </a:lnTo>
                <a:lnTo>
                  <a:pt x="81230" y="49060"/>
                </a:lnTo>
                <a:lnTo>
                  <a:pt x="81230" y="49050"/>
                </a:lnTo>
                <a:lnTo>
                  <a:pt x="81230" y="49040"/>
                </a:lnTo>
                <a:lnTo>
                  <a:pt x="81240" y="49040"/>
                </a:lnTo>
                <a:lnTo>
                  <a:pt x="81250" y="49040"/>
                </a:lnTo>
                <a:lnTo>
                  <a:pt x="81260" y="49050"/>
                </a:lnTo>
                <a:lnTo>
                  <a:pt x="81270" y="49060"/>
                </a:lnTo>
                <a:lnTo>
                  <a:pt x="81280" y="49060"/>
                </a:lnTo>
                <a:lnTo>
                  <a:pt x="81280" y="49050"/>
                </a:lnTo>
                <a:lnTo>
                  <a:pt x="81290" y="49040"/>
                </a:lnTo>
                <a:lnTo>
                  <a:pt x="81300" y="49040"/>
                </a:lnTo>
                <a:lnTo>
                  <a:pt x="81300" y="49050"/>
                </a:lnTo>
                <a:lnTo>
                  <a:pt x="81300" y="49060"/>
                </a:lnTo>
                <a:lnTo>
                  <a:pt x="81290" y="49070"/>
                </a:lnTo>
                <a:lnTo>
                  <a:pt x="81280" y="49070"/>
                </a:lnTo>
                <a:lnTo>
                  <a:pt x="81280" y="49080"/>
                </a:lnTo>
                <a:lnTo>
                  <a:pt x="81290" y="49080"/>
                </a:lnTo>
                <a:lnTo>
                  <a:pt x="81290" y="49090"/>
                </a:lnTo>
                <a:lnTo>
                  <a:pt x="81290" y="49080"/>
                </a:lnTo>
                <a:lnTo>
                  <a:pt x="81300" y="49080"/>
                </a:lnTo>
                <a:lnTo>
                  <a:pt x="81300" y="49090"/>
                </a:lnTo>
                <a:lnTo>
                  <a:pt x="81300" y="49100"/>
                </a:lnTo>
                <a:lnTo>
                  <a:pt x="81310" y="49100"/>
                </a:lnTo>
                <a:lnTo>
                  <a:pt x="81310" y="49090"/>
                </a:lnTo>
                <a:lnTo>
                  <a:pt x="81320" y="49090"/>
                </a:lnTo>
                <a:lnTo>
                  <a:pt x="81320" y="49100"/>
                </a:lnTo>
                <a:lnTo>
                  <a:pt x="81320" y="49110"/>
                </a:lnTo>
                <a:lnTo>
                  <a:pt x="81330" y="49120"/>
                </a:lnTo>
                <a:lnTo>
                  <a:pt x="81330" y="49130"/>
                </a:lnTo>
                <a:lnTo>
                  <a:pt x="81340" y="49130"/>
                </a:lnTo>
                <a:lnTo>
                  <a:pt x="81350" y="49130"/>
                </a:lnTo>
                <a:lnTo>
                  <a:pt x="81350" y="49140"/>
                </a:lnTo>
                <a:lnTo>
                  <a:pt x="81350" y="49150"/>
                </a:lnTo>
                <a:lnTo>
                  <a:pt x="81350" y="49160"/>
                </a:lnTo>
                <a:lnTo>
                  <a:pt x="81340" y="49160"/>
                </a:lnTo>
                <a:lnTo>
                  <a:pt x="81340" y="49170"/>
                </a:lnTo>
                <a:lnTo>
                  <a:pt x="81340" y="49180"/>
                </a:lnTo>
                <a:lnTo>
                  <a:pt x="81350" y="49180"/>
                </a:lnTo>
                <a:lnTo>
                  <a:pt x="81360" y="49180"/>
                </a:lnTo>
                <a:lnTo>
                  <a:pt x="81360" y="49190"/>
                </a:lnTo>
                <a:lnTo>
                  <a:pt x="81350" y="49200"/>
                </a:lnTo>
                <a:lnTo>
                  <a:pt x="81350" y="49210"/>
                </a:lnTo>
                <a:lnTo>
                  <a:pt x="81340" y="49220"/>
                </a:lnTo>
                <a:lnTo>
                  <a:pt x="81340" y="49230"/>
                </a:lnTo>
                <a:lnTo>
                  <a:pt x="81340" y="49240"/>
                </a:lnTo>
                <a:lnTo>
                  <a:pt x="81340" y="49250"/>
                </a:lnTo>
                <a:lnTo>
                  <a:pt x="81350" y="49250"/>
                </a:lnTo>
                <a:lnTo>
                  <a:pt x="81350" y="49260"/>
                </a:lnTo>
                <a:lnTo>
                  <a:pt x="81350" y="49270"/>
                </a:lnTo>
                <a:lnTo>
                  <a:pt x="81360" y="49270"/>
                </a:lnTo>
                <a:lnTo>
                  <a:pt x="81360" y="49280"/>
                </a:lnTo>
                <a:lnTo>
                  <a:pt x="81370" y="49280"/>
                </a:lnTo>
                <a:lnTo>
                  <a:pt x="81370" y="49290"/>
                </a:lnTo>
                <a:lnTo>
                  <a:pt x="81380" y="49290"/>
                </a:lnTo>
                <a:lnTo>
                  <a:pt x="81380" y="49300"/>
                </a:lnTo>
                <a:lnTo>
                  <a:pt x="81370" y="49300"/>
                </a:lnTo>
                <a:lnTo>
                  <a:pt x="81360" y="49300"/>
                </a:lnTo>
                <a:lnTo>
                  <a:pt x="81360" y="49310"/>
                </a:lnTo>
                <a:lnTo>
                  <a:pt x="81350" y="49310"/>
                </a:lnTo>
                <a:lnTo>
                  <a:pt x="81340" y="49310"/>
                </a:lnTo>
                <a:lnTo>
                  <a:pt x="81340" y="49320"/>
                </a:lnTo>
                <a:lnTo>
                  <a:pt x="81350" y="49330"/>
                </a:lnTo>
                <a:lnTo>
                  <a:pt x="81350" y="49340"/>
                </a:lnTo>
                <a:lnTo>
                  <a:pt x="81340" y="49340"/>
                </a:lnTo>
                <a:lnTo>
                  <a:pt x="81340" y="49350"/>
                </a:lnTo>
                <a:lnTo>
                  <a:pt x="81350" y="49350"/>
                </a:lnTo>
                <a:lnTo>
                  <a:pt x="81340" y="49360"/>
                </a:lnTo>
                <a:lnTo>
                  <a:pt x="81340" y="49370"/>
                </a:lnTo>
                <a:lnTo>
                  <a:pt x="81350" y="49370"/>
                </a:lnTo>
                <a:lnTo>
                  <a:pt x="81350" y="49360"/>
                </a:lnTo>
                <a:lnTo>
                  <a:pt x="81350" y="49350"/>
                </a:lnTo>
                <a:lnTo>
                  <a:pt x="81350" y="49360"/>
                </a:lnTo>
                <a:lnTo>
                  <a:pt x="81360" y="49360"/>
                </a:lnTo>
                <a:lnTo>
                  <a:pt x="81360" y="49370"/>
                </a:lnTo>
                <a:lnTo>
                  <a:pt x="81350" y="49370"/>
                </a:lnTo>
                <a:lnTo>
                  <a:pt x="81360" y="49370"/>
                </a:lnTo>
                <a:lnTo>
                  <a:pt x="81360" y="49380"/>
                </a:lnTo>
                <a:lnTo>
                  <a:pt x="81360" y="49370"/>
                </a:lnTo>
                <a:lnTo>
                  <a:pt x="81370" y="49370"/>
                </a:lnTo>
                <a:lnTo>
                  <a:pt x="81370" y="49360"/>
                </a:lnTo>
                <a:lnTo>
                  <a:pt x="81380" y="49360"/>
                </a:lnTo>
                <a:lnTo>
                  <a:pt x="81380" y="49370"/>
                </a:lnTo>
                <a:lnTo>
                  <a:pt x="81380" y="49380"/>
                </a:lnTo>
                <a:lnTo>
                  <a:pt x="81390" y="49380"/>
                </a:lnTo>
                <a:lnTo>
                  <a:pt x="81400" y="49380"/>
                </a:lnTo>
                <a:lnTo>
                  <a:pt x="81400" y="49370"/>
                </a:lnTo>
                <a:lnTo>
                  <a:pt x="81410" y="49370"/>
                </a:lnTo>
                <a:lnTo>
                  <a:pt x="81420" y="49370"/>
                </a:lnTo>
                <a:lnTo>
                  <a:pt x="81420" y="49380"/>
                </a:lnTo>
                <a:lnTo>
                  <a:pt x="81410" y="49380"/>
                </a:lnTo>
                <a:lnTo>
                  <a:pt x="81410" y="49390"/>
                </a:lnTo>
                <a:lnTo>
                  <a:pt x="81410" y="49400"/>
                </a:lnTo>
                <a:lnTo>
                  <a:pt x="81410" y="49410"/>
                </a:lnTo>
                <a:lnTo>
                  <a:pt x="81410" y="49420"/>
                </a:lnTo>
                <a:lnTo>
                  <a:pt x="81410" y="49430"/>
                </a:lnTo>
                <a:lnTo>
                  <a:pt x="81420" y="49430"/>
                </a:lnTo>
                <a:lnTo>
                  <a:pt x="81420" y="49420"/>
                </a:lnTo>
                <a:lnTo>
                  <a:pt x="81420" y="49430"/>
                </a:lnTo>
                <a:lnTo>
                  <a:pt x="81420" y="49440"/>
                </a:lnTo>
                <a:lnTo>
                  <a:pt x="81430" y="49440"/>
                </a:lnTo>
                <a:lnTo>
                  <a:pt x="81440" y="49440"/>
                </a:lnTo>
                <a:lnTo>
                  <a:pt x="81450" y="49440"/>
                </a:lnTo>
                <a:lnTo>
                  <a:pt x="81450" y="49450"/>
                </a:lnTo>
                <a:lnTo>
                  <a:pt x="81460" y="49450"/>
                </a:lnTo>
                <a:lnTo>
                  <a:pt x="81470" y="49450"/>
                </a:lnTo>
                <a:lnTo>
                  <a:pt x="81480" y="49450"/>
                </a:lnTo>
                <a:lnTo>
                  <a:pt x="81480" y="49440"/>
                </a:lnTo>
                <a:lnTo>
                  <a:pt x="81490" y="49440"/>
                </a:lnTo>
                <a:lnTo>
                  <a:pt x="81490" y="49450"/>
                </a:lnTo>
                <a:lnTo>
                  <a:pt x="81480" y="49450"/>
                </a:lnTo>
                <a:lnTo>
                  <a:pt x="81480" y="49460"/>
                </a:lnTo>
                <a:lnTo>
                  <a:pt x="81490" y="49460"/>
                </a:lnTo>
                <a:lnTo>
                  <a:pt x="81490" y="49470"/>
                </a:lnTo>
                <a:lnTo>
                  <a:pt x="81500" y="49470"/>
                </a:lnTo>
                <a:lnTo>
                  <a:pt x="81500" y="49480"/>
                </a:lnTo>
                <a:lnTo>
                  <a:pt x="81500" y="49490"/>
                </a:lnTo>
                <a:lnTo>
                  <a:pt x="81510" y="49490"/>
                </a:lnTo>
                <a:lnTo>
                  <a:pt x="81510" y="49500"/>
                </a:lnTo>
                <a:lnTo>
                  <a:pt x="81500" y="49500"/>
                </a:lnTo>
                <a:lnTo>
                  <a:pt x="81500" y="49510"/>
                </a:lnTo>
                <a:lnTo>
                  <a:pt x="81490" y="49510"/>
                </a:lnTo>
                <a:lnTo>
                  <a:pt x="81490" y="49520"/>
                </a:lnTo>
                <a:lnTo>
                  <a:pt x="81480" y="49520"/>
                </a:lnTo>
                <a:lnTo>
                  <a:pt x="81480" y="49530"/>
                </a:lnTo>
                <a:lnTo>
                  <a:pt x="81480" y="49540"/>
                </a:lnTo>
                <a:lnTo>
                  <a:pt x="81490" y="49540"/>
                </a:lnTo>
                <a:lnTo>
                  <a:pt x="81490" y="49530"/>
                </a:lnTo>
                <a:lnTo>
                  <a:pt x="81500" y="49530"/>
                </a:lnTo>
                <a:lnTo>
                  <a:pt x="81500" y="49540"/>
                </a:lnTo>
                <a:lnTo>
                  <a:pt x="81510" y="49540"/>
                </a:lnTo>
                <a:lnTo>
                  <a:pt x="81510" y="49550"/>
                </a:lnTo>
                <a:lnTo>
                  <a:pt x="81500" y="49550"/>
                </a:lnTo>
                <a:lnTo>
                  <a:pt x="81500" y="49560"/>
                </a:lnTo>
                <a:lnTo>
                  <a:pt x="81510" y="49560"/>
                </a:lnTo>
                <a:lnTo>
                  <a:pt x="81510" y="49570"/>
                </a:lnTo>
                <a:lnTo>
                  <a:pt x="81520" y="49570"/>
                </a:lnTo>
                <a:lnTo>
                  <a:pt x="81520" y="49580"/>
                </a:lnTo>
                <a:lnTo>
                  <a:pt x="81530" y="49580"/>
                </a:lnTo>
                <a:lnTo>
                  <a:pt x="81530" y="49590"/>
                </a:lnTo>
                <a:lnTo>
                  <a:pt x="81530" y="49600"/>
                </a:lnTo>
                <a:lnTo>
                  <a:pt x="81520" y="49600"/>
                </a:lnTo>
                <a:lnTo>
                  <a:pt x="81510" y="49600"/>
                </a:lnTo>
                <a:lnTo>
                  <a:pt x="81510" y="49610"/>
                </a:lnTo>
                <a:lnTo>
                  <a:pt x="81520" y="49610"/>
                </a:lnTo>
                <a:lnTo>
                  <a:pt x="81520" y="49620"/>
                </a:lnTo>
                <a:lnTo>
                  <a:pt x="81530" y="49610"/>
                </a:lnTo>
                <a:lnTo>
                  <a:pt x="81540" y="49610"/>
                </a:lnTo>
                <a:lnTo>
                  <a:pt x="81540" y="49620"/>
                </a:lnTo>
                <a:lnTo>
                  <a:pt x="81550" y="49620"/>
                </a:lnTo>
                <a:lnTo>
                  <a:pt x="81540" y="49620"/>
                </a:lnTo>
                <a:lnTo>
                  <a:pt x="81540" y="49630"/>
                </a:lnTo>
                <a:lnTo>
                  <a:pt x="81540" y="49640"/>
                </a:lnTo>
                <a:lnTo>
                  <a:pt x="81530" y="49640"/>
                </a:lnTo>
                <a:lnTo>
                  <a:pt x="81530" y="49650"/>
                </a:lnTo>
                <a:lnTo>
                  <a:pt x="81540" y="49650"/>
                </a:lnTo>
                <a:lnTo>
                  <a:pt x="81550" y="49650"/>
                </a:lnTo>
                <a:lnTo>
                  <a:pt x="81550" y="49660"/>
                </a:lnTo>
                <a:lnTo>
                  <a:pt x="81550" y="49670"/>
                </a:lnTo>
                <a:lnTo>
                  <a:pt x="81540" y="49670"/>
                </a:lnTo>
                <a:lnTo>
                  <a:pt x="81540" y="49680"/>
                </a:lnTo>
                <a:lnTo>
                  <a:pt x="81530" y="49690"/>
                </a:lnTo>
                <a:lnTo>
                  <a:pt x="81530" y="49700"/>
                </a:lnTo>
                <a:lnTo>
                  <a:pt x="81540" y="49700"/>
                </a:lnTo>
                <a:lnTo>
                  <a:pt x="81540" y="49710"/>
                </a:lnTo>
                <a:lnTo>
                  <a:pt x="81530" y="49710"/>
                </a:lnTo>
                <a:lnTo>
                  <a:pt x="81520" y="49710"/>
                </a:lnTo>
                <a:lnTo>
                  <a:pt x="81520" y="49720"/>
                </a:lnTo>
                <a:lnTo>
                  <a:pt x="81520" y="49730"/>
                </a:lnTo>
                <a:lnTo>
                  <a:pt x="81520" y="49740"/>
                </a:lnTo>
                <a:lnTo>
                  <a:pt x="81520" y="49750"/>
                </a:lnTo>
                <a:lnTo>
                  <a:pt x="81530" y="49750"/>
                </a:lnTo>
                <a:lnTo>
                  <a:pt x="81530" y="49760"/>
                </a:lnTo>
                <a:lnTo>
                  <a:pt x="81520" y="49760"/>
                </a:lnTo>
                <a:lnTo>
                  <a:pt x="81520" y="49770"/>
                </a:lnTo>
                <a:lnTo>
                  <a:pt x="81510" y="49770"/>
                </a:lnTo>
                <a:lnTo>
                  <a:pt x="81510" y="49780"/>
                </a:lnTo>
                <a:lnTo>
                  <a:pt x="81510" y="49790"/>
                </a:lnTo>
                <a:lnTo>
                  <a:pt x="81520" y="49790"/>
                </a:lnTo>
                <a:lnTo>
                  <a:pt x="81520" y="49800"/>
                </a:lnTo>
                <a:lnTo>
                  <a:pt x="81520" y="49810"/>
                </a:lnTo>
                <a:lnTo>
                  <a:pt x="81510" y="49810"/>
                </a:lnTo>
                <a:lnTo>
                  <a:pt x="81510" y="49800"/>
                </a:lnTo>
                <a:lnTo>
                  <a:pt x="81500" y="49800"/>
                </a:lnTo>
                <a:lnTo>
                  <a:pt x="81500" y="49810"/>
                </a:lnTo>
                <a:lnTo>
                  <a:pt x="81490" y="49810"/>
                </a:lnTo>
                <a:lnTo>
                  <a:pt x="81490" y="49820"/>
                </a:lnTo>
                <a:lnTo>
                  <a:pt x="81480" y="49820"/>
                </a:lnTo>
                <a:lnTo>
                  <a:pt x="81470" y="49820"/>
                </a:lnTo>
                <a:lnTo>
                  <a:pt x="81470" y="49830"/>
                </a:lnTo>
                <a:lnTo>
                  <a:pt x="81460" y="49830"/>
                </a:lnTo>
                <a:lnTo>
                  <a:pt x="81460" y="49840"/>
                </a:lnTo>
                <a:lnTo>
                  <a:pt x="81450" y="49840"/>
                </a:lnTo>
                <a:lnTo>
                  <a:pt x="81460" y="49840"/>
                </a:lnTo>
                <a:lnTo>
                  <a:pt x="81460" y="49850"/>
                </a:lnTo>
                <a:lnTo>
                  <a:pt x="81460" y="49860"/>
                </a:lnTo>
                <a:lnTo>
                  <a:pt x="81450" y="49860"/>
                </a:lnTo>
                <a:lnTo>
                  <a:pt x="81450" y="49870"/>
                </a:lnTo>
                <a:lnTo>
                  <a:pt x="81450" y="49880"/>
                </a:lnTo>
                <a:lnTo>
                  <a:pt x="81440" y="49880"/>
                </a:lnTo>
                <a:lnTo>
                  <a:pt x="81440" y="49890"/>
                </a:lnTo>
                <a:lnTo>
                  <a:pt x="81440" y="49900"/>
                </a:lnTo>
                <a:lnTo>
                  <a:pt x="81450" y="49900"/>
                </a:lnTo>
                <a:lnTo>
                  <a:pt x="81460" y="49900"/>
                </a:lnTo>
                <a:lnTo>
                  <a:pt x="81450" y="49900"/>
                </a:lnTo>
                <a:lnTo>
                  <a:pt x="81450" y="49910"/>
                </a:lnTo>
                <a:lnTo>
                  <a:pt x="81460" y="49910"/>
                </a:lnTo>
                <a:lnTo>
                  <a:pt x="81450" y="49910"/>
                </a:lnTo>
                <a:lnTo>
                  <a:pt x="81440" y="49910"/>
                </a:lnTo>
                <a:lnTo>
                  <a:pt x="81440" y="49920"/>
                </a:lnTo>
                <a:lnTo>
                  <a:pt x="81440" y="49930"/>
                </a:lnTo>
                <a:lnTo>
                  <a:pt x="81430" y="49930"/>
                </a:lnTo>
                <a:lnTo>
                  <a:pt x="81420" y="49930"/>
                </a:lnTo>
                <a:lnTo>
                  <a:pt x="81420" y="49920"/>
                </a:lnTo>
                <a:lnTo>
                  <a:pt x="81410" y="49920"/>
                </a:lnTo>
                <a:lnTo>
                  <a:pt x="81410" y="49930"/>
                </a:lnTo>
                <a:lnTo>
                  <a:pt x="81400" y="49930"/>
                </a:lnTo>
                <a:lnTo>
                  <a:pt x="81390" y="49930"/>
                </a:lnTo>
                <a:lnTo>
                  <a:pt x="81390" y="49940"/>
                </a:lnTo>
                <a:lnTo>
                  <a:pt x="81400" y="49940"/>
                </a:lnTo>
                <a:lnTo>
                  <a:pt x="81390" y="49940"/>
                </a:lnTo>
                <a:lnTo>
                  <a:pt x="81390" y="49950"/>
                </a:lnTo>
                <a:lnTo>
                  <a:pt x="81380" y="49950"/>
                </a:lnTo>
                <a:lnTo>
                  <a:pt x="81370" y="49960"/>
                </a:lnTo>
                <a:lnTo>
                  <a:pt x="81380" y="49960"/>
                </a:lnTo>
                <a:lnTo>
                  <a:pt x="81380" y="49970"/>
                </a:lnTo>
                <a:lnTo>
                  <a:pt x="81390" y="49970"/>
                </a:lnTo>
                <a:lnTo>
                  <a:pt x="81390" y="49980"/>
                </a:lnTo>
                <a:lnTo>
                  <a:pt x="81400" y="49980"/>
                </a:lnTo>
                <a:lnTo>
                  <a:pt x="81400" y="49970"/>
                </a:lnTo>
                <a:lnTo>
                  <a:pt x="81410" y="49970"/>
                </a:lnTo>
                <a:lnTo>
                  <a:pt x="81420" y="49970"/>
                </a:lnTo>
                <a:lnTo>
                  <a:pt x="81420" y="49980"/>
                </a:lnTo>
                <a:lnTo>
                  <a:pt x="81420" y="49990"/>
                </a:lnTo>
                <a:lnTo>
                  <a:pt x="81420" y="50000"/>
                </a:lnTo>
                <a:lnTo>
                  <a:pt x="81420" y="50010"/>
                </a:lnTo>
                <a:lnTo>
                  <a:pt x="81430" y="50010"/>
                </a:lnTo>
                <a:lnTo>
                  <a:pt x="81440" y="50020"/>
                </a:lnTo>
                <a:lnTo>
                  <a:pt x="81430" y="50020"/>
                </a:lnTo>
                <a:lnTo>
                  <a:pt x="81430" y="50030"/>
                </a:lnTo>
                <a:lnTo>
                  <a:pt x="81430" y="50040"/>
                </a:lnTo>
                <a:lnTo>
                  <a:pt x="81430" y="50050"/>
                </a:lnTo>
                <a:lnTo>
                  <a:pt x="81420" y="50050"/>
                </a:lnTo>
                <a:lnTo>
                  <a:pt x="81420" y="50040"/>
                </a:lnTo>
                <a:lnTo>
                  <a:pt x="81410" y="50040"/>
                </a:lnTo>
                <a:lnTo>
                  <a:pt x="81410" y="50050"/>
                </a:lnTo>
                <a:lnTo>
                  <a:pt x="81400" y="50050"/>
                </a:lnTo>
                <a:lnTo>
                  <a:pt x="81390" y="50050"/>
                </a:lnTo>
                <a:lnTo>
                  <a:pt x="81390" y="50040"/>
                </a:lnTo>
                <a:lnTo>
                  <a:pt x="81380" y="50040"/>
                </a:lnTo>
                <a:lnTo>
                  <a:pt x="81380" y="50050"/>
                </a:lnTo>
                <a:lnTo>
                  <a:pt x="81370" y="50050"/>
                </a:lnTo>
                <a:lnTo>
                  <a:pt x="81370" y="50060"/>
                </a:lnTo>
                <a:lnTo>
                  <a:pt x="81370" y="50070"/>
                </a:lnTo>
                <a:lnTo>
                  <a:pt x="81360" y="50070"/>
                </a:lnTo>
                <a:lnTo>
                  <a:pt x="81360" y="50080"/>
                </a:lnTo>
                <a:lnTo>
                  <a:pt x="81350" y="50080"/>
                </a:lnTo>
                <a:lnTo>
                  <a:pt x="81350" y="50090"/>
                </a:lnTo>
                <a:lnTo>
                  <a:pt x="81340" y="50090"/>
                </a:lnTo>
                <a:lnTo>
                  <a:pt x="81340" y="50100"/>
                </a:lnTo>
                <a:lnTo>
                  <a:pt x="81350" y="50100"/>
                </a:lnTo>
                <a:lnTo>
                  <a:pt x="81340" y="50100"/>
                </a:lnTo>
                <a:lnTo>
                  <a:pt x="81340" y="50110"/>
                </a:lnTo>
                <a:lnTo>
                  <a:pt x="81330" y="50110"/>
                </a:lnTo>
                <a:lnTo>
                  <a:pt x="81330" y="50120"/>
                </a:lnTo>
                <a:lnTo>
                  <a:pt x="81330" y="50130"/>
                </a:lnTo>
                <a:lnTo>
                  <a:pt x="81340" y="50130"/>
                </a:lnTo>
                <a:lnTo>
                  <a:pt x="81350" y="50120"/>
                </a:lnTo>
                <a:lnTo>
                  <a:pt x="81350" y="50130"/>
                </a:lnTo>
                <a:lnTo>
                  <a:pt x="81360" y="50130"/>
                </a:lnTo>
                <a:lnTo>
                  <a:pt x="81360" y="50140"/>
                </a:lnTo>
                <a:lnTo>
                  <a:pt x="81350" y="50140"/>
                </a:lnTo>
                <a:lnTo>
                  <a:pt x="81350" y="50150"/>
                </a:lnTo>
                <a:lnTo>
                  <a:pt x="81340" y="50150"/>
                </a:lnTo>
                <a:lnTo>
                  <a:pt x="81340" y="50140"/>
                </a:lnTo>
                <a:lnTo>
                  <a:pt x="81330" y="50150"/>
                </a:lnTo>
                <a:lnTo>
                  <a:pt x="81330" y="50140"/>
                </a:lnTo>
                <a:lnTo>
                  <a:pt x="81320" y="50140"/>
                </a:lnTo>
                <a:lnTo>
                  <a:pt x="81320" y="50130"/>
                </a:lnTo>
                <a:lnTo>
                  <a:pt x="81310" y="50140"/>
                </a:lnTo>
                <a:lnTo>
                  <a:pt x="81310" y="50150"/>
                </a:lnTo>
                <a:lnTo>
                  <a:pt x="81310" y="50160"/>
                </a:lnTo>
                <a:lnTo>
                  <a:pt x="81300" y="50160"/>
                </a:lnTo>
                <a:lnTo>
                  <a:pt x="81300" y="50170"/>
                </a:lnTo>
                <a:lnTo>
                  <a:pt x="81310" y="50170"/>
                </a:lnTo>
                <a:lnTo>
                  <a:pt x="81300" y="50180"/>
                </a:lnTo>
                <a:lnTo>
                  <a:pt x="81310" y="50180"/>
                </a:lnTo>
                <a:lnTo>
                  <a:pt x="81320" y="50180"/>
                </a:lnTo>
                <a:lnTo>
                  <a:pt x="81320" y="50190"/>
                </a:lnTo>
                <a:lnTo>
                  <a:pt x="81330" y="50190"/>
                </a:lnTo>
                <a:lnTo>
                  <a:pt x="81340" y="50190"/>
                </a:lnTo>
                <a:lnTo>
                  <a:pt x="81330" y="50190"/>
                </a:lnTo>
                <a:lnTo>
                  <a:pt x="81330" y="50200"/>
                </a:lnTo>
                <a:lnTo>
                  <a:pt x="81330" y="50210"/>
                </a:lnTo>
                <a:lnTo>
                  <a:pt x="81330" y="50200"/>
                </a:lnTo>
                <a:lnTo>
                  <a:pt x="81320" y="50200"/>
                </a:lnTo>
                <a:lnTo>
                  <a:pt x="81320" y="50210"/>
                </a:lnTo>
                <a:lnTo>
                  <a:pt x="81310" y="50210"/>
                </a:lnTo>
                <a:lnTo>
                  <a:pt x="81310" y="50200"/>
                </a:lnTo>
                <a:lnTo>
                  <a:pt x="81300" y="50200"/>
                </a:lnTo>
                <a:lnTo>
                  <a:pt x="81300" y="50190"/>
                </a:lnTo>
                <a:lnTo>
                  <a:pt x="81290" y="50190"/>
                </a:lnTo>
                <a:lnTo>
                  <a:pt x="81290" y="50200"/>
                </a:lnTo>
                <a:lnTo>
                  <a:pt x="81290" y="50210"/>
                </a:lnTo>
                <a:lnTo>
                  <a:pt x="81300" y="50210"/>
                </a:lnTo>
                <a:lnTo>
                  <a:pt x="81300" y="50220"/>
                </a:lnTo>
                <a:lnTo>
                  <a:pt x="81300" y="50230"/>
                </a:lnTo>
                <a:lnTo>
                  <a:pt x="81300" y="50220"/>
                </a:lnTo>
                <a:lnTo>
                  <a:pt x="81290" y="50220"/>
                </a:lnTo>
                <a:lnTo>
                  <a:pt x="81290" y="50230"/>
                </a:lnTo>
                <a:lnTo>
                  <a:pt x="81300" y="50230"/>
                </a:lnTo>
                <a:lnTo>
                  <a:pt x="81300" y="50240"/>
                </a:lnTo>
                <a:lnTo>
                  <a:pt x="81300" y="50250"/>
                </a:lnTo>
                <a:lnTo>
                  <a:pt x="81290" y="50250"/>
                </a:lnTo>
                <a:lnTo>
                  <a:pt x="81290" y="50260"/>
                </a:lnTo>
                <a:lnTo>
                  <a:pt x="81280" y="50260"/>
                </a:lnTo>
                <a:lnTo>
                  <a:pt x="81280" y="50250"/>
                </a:lnTo>
                <a:lnTo>
                  <a:pt x="81280" y="50260"/>
                </a:lnTo>
                <a:lnTo>
                  <a:pt x="81270" y="50260"/>
                </a:lnTo>
                <a:lnTo>
                  <a:pt x="81260" y="50260"/>
                </a:lnTo>
                <a:lnTo>
                  <a:pt x="81260" y="50250"/>
                </a:lnTo>
                <a:lnTo>
                  <a:pt x="81260" y="50260"/>
                </a:lnTo>
                <a:lnTo>
                  <a:pt x="81250" y="50260"/>
                </a:lnTo>
                <a:lnTo>
                  <a:pt x="81240" y="50260"/>
                </a:lnTo>
                <a:lnTo>
                  <a:pt x="81240" y="50270"/>
                </a:lnTo>
                <a:lnTo>
                  <a:pt x="81250" y="50270"/>
                </a:lnTo>
                <a:lnTo>
                  <a:pt x="81250" y="50260"/>
                </a:lnTo>
                <a:lnTo>
                  <a:pt x="81260" y="50260"/>
                </a:lnTo>
                <a:lnTo>
                  <a:pt x="81260" y="50270"/>
                </a:lnTo>
                <a:lnTo>
                  <a:pt x="81270" y="50270"/>
                </a:lnTo>
                <a:lnTo>
                  <a:pt x="81260" y="50270"/>
                </a:lnTo>
                <a:lnTo>
                  <a:pt x="81260" y="50280"/>
                </a:lnTo>
                <a:lnTo>
                  <a:pt x="81260" y="50290"/>
                </a:lnTo>
                <a:lnTo>
                  <a:pt x="81260" y="50300"/>
                </a:lnTo>
                <a:lnTo>
                  <a:pt x="81250" y="50300"/>
                </a:lnTo>
                <a:lnTo>
                  <a:pt x="81250" y="50310"/>
                </a:lnTo>
                <a:lnTo>
                  <a:pt x="81240" y="50310"/>
                </a:lnTo>
                <a:lnTo>
                  <a:pt x="81240" y="50320"/>
                </a:lnTo>
                <a:lnTo>
                  <a:pt x="81250" y="50320"/>
                </a:lnTo>
                <a:lnTo>
                  <a:pt x="81250" y="50330"/>
                </a:lnTo>
                <a:lnTo>
                  <a:pt x="81240" y="50330"/>
                </a:lnTo>
                <a:lnTo>
                  <a:pt x="81240" y="50340"/>
                </a:lnTo>
                <a:lnTo>
                  <a:pt x="81230" y="50340"/>
                </a:lnTo>
                <a:lnTo>
                  <a:pt x="81230" y="50350"/>
                </a:lnTo>
                <a:lnTo>
                  <a:pt x="81220" y="50360"/>
                </a:lnTo>
                <a:lnTo>
                  <a:pt x="81220" y="50350"/>
                </a:lnTo>
                <a:lnTo>
                  <a:pt x="81210" y="50350"/>
                </a:lnTo>
                <a:lnTo>
                  <a:pt x="81210" y="50360"/>
                </a:lnTo>
                <a:lnTo>
                  <a:pt x="81200" y="50360"/>
                </a:lnTo>
                <a:lnTo>
                  <a:pt x="81190" y="50360"/>
                </a:lnTo>
                <a:lnTo>
                  <a:pt x="81180" y="50360"/>
                </a:lnTo>
                <a:lnTo>
                  <a:pt x="81180" y="50370"/>
                </a:lnTo>
                <a:lnTo>
                  <a:pt x="81180" y="50380"/>
                </a:lnTo>
                <a:lnTo>
                  <a:pt x="81180" y="50390"/>
                </a:lnTo>
                <a:lnTo>
                  <a:pt x="81170" y="50390"/>
                </a:lnTo>
                <a:lnTo>
                  <a:pt x="81170" y="50400"/>
                </a:lnTo>
                <a:lnTo>
                  <a:pt x="81170" y="50410"/>
                </a:lnTo>
                <a:lnTo>
                  <a:pt x="81160" y="50410"/>
                </a:lnTo>
                <a:lnTo>
                  <a:pt x="81170" y="50420"/>
                </a:lnTo>
                <a:lnTo>
                  <a:pt x="81170" y="50430"/>
                </a:lnTo>
                <a:lnTo>
                  <a:pt x="81170" y="50440"/>
                </a:lnTo>
                <a:lnTo>
                  <a:pt x="81170" y="50450"/>
                </a:lnTo>
                <a:lnTo>
                  <a:pt x="81160" y="50450"/>
                </a:lnTo>
                <a:lnTo>
                  <a:pt x="81160" y="50460"/>
                </a:lnTo>
                <a:lnTo>
                  <a:pt x="81150" y="50470"/>
                </a:lnTo>
                <a:lnTo>
                  <a:pt x="81150" y="50480"/>
                </a:lnTo>
                <a:lnTo>
                  <a:pt x="81160" y="50480"/>
                </a:lnTo>
                <a:lnTo>
                  <a:pt x="81160" y="50490"/>
                </a:lnTo>
                <a:lnTo>
                  <a:pt x="81150" y="50490"/>
                </a:lnTo>
                <a:lnTo>
                  <a:pt x="81150" y="50500"/>
                </a:lnTo>
                <a:lnTo>
                  <a:pt x="81140" y="50500"/>
                </a:lnTo>
                <a:lnTo>
                  <a:pt x="81130" y="50500"/>
                </a:lnTo>
                <a:lnTo>
                  <a:pt x="81120" y="50500"/>
                </a:lnTo>
                <a:lnTo>
                  <a:pt x="81110" y="50500"/>
                </a:lnTo>
                <a:lnTo>
                  <a:pt x="81110" y="50510"/>
                </a:lnTo>
                <a:lnTo>
                  <a:pt x="81100" y="50510"/>
                </a:lnTo>
                <a:lnTo>
                  <a:pt x="81100" y="50520"/>
                </a:lnTo>
                <a:lnTo>
                  <a:pt x="81100" y="50530"/>
                </a:lnTo>
                <a:lnTo>
                  <a:pt x="81100" y="50540"/>
                </a:lnTo>
                <a:lnTo>
                  <a:pt x="81090" y="50540"/>
                </a:lnTo>
                <a:lnTo>
                  <a:pt x="81080" y="50540"/>
                </a:lnTo>
                <a:lnTo>
                  <a:pt x="81070" y="50540"/>
                </a:lnTo>
                <a:lnTo>
                  <a:pt x="81070" y="50550"/>
                </a:lnTo>
                <a:lnTo>
                  <a:pt x="81060" y="50550"/>
                </a:lnTo>
                <a:lnTo>
                  <a:pt x="81060" y="50540"/>
                </a:lnTo>
                <a:lnTo>
                  <a:pt x="81050" y="50540"/>
                </a:lnTo>
                <a:lnTo>
                  <a:pt x="81040" y="50540"/>
                </a:lnTo>
                <a:lnTo>
                  <a:pt x="81050" y="50550"/>
                </a:lnTo>
                <a:lnTo>
                  <a:pt x="81050" y="50560"/>
                </a:lnTo>
                <a:lnTo>
                  <a:pt x="81040" y="50560"/>
                </a:lnTo>
                <a:lnTo>
                  <a:pt x="81040" y="50570"/>
                </a:lnTo>
                <a:lnTo>
                  <a:pt x="81050" y="50570"/>
                </a:lnTo>
                <a:lnTo>
                  <a:pt x="81060" y="50570"/>
                </a:lnTo>
                <a:lnTo>
                  <a:pt x="81070" y="50570"/>
                </a:lnTo>
                <a:lnTo>
                  <a:pt x="81070" y="50560"/>
                </a:lnTo>
                <a:lnTo>
                  <a:pt x="81080" y="50560"/>
                </a:lnTo>
                <a:lnTo>
                  <a:pt x="81080" y="50570"/>
                </a:lnTo>
                <a:lnTo>
                  <a:pt x="81080" y="50580"/>
                </a:lnTo>
                <a:lnTo>
                  <a:pt x="81070" y="50580"/>
                </a:lnTo>
                <a:lnTo>
                  <a:pt x="81070" y="50590"/>
                </a:lnTo>
                <a:lnTo>
                  <a:pt x="81080" y="50590"/>
                </a:lnTo>
                <a:lnTo>
                  <a:pt x="81090" y="50590"/>
                </a:lnTo>
                <a:lnTo>
                  <a:pt x="81090" y="50600"/>
                </a:lnTo>
                <a:lnTo>
                  <a:pt x="81080" y="50600"/>
                </a:lnTo>
                <a:lnTo>
                  <a:pt x="81070" y="50600"/>
                </a:lnTo>
                <a:lnTo>
                  <a:pt x="81070" y="50610"/>
                </a:lnTo>
                <a:lnTo>
                  <a:pt x="81070" y="50620"/>
                </a:lnTo>
                <a:lnTo>
                  <a:pt x="81080" y="50620"/>
                </a:lnTo>
                <a:lnTo>
                  <a:pt x="81080" y="50630"/>
                </a:lnTo>
                <a:lnTo>
                  <a:pt x="81090" y="50630"/>
                </a:lnTo>
                <a:lnTo>
                  <a:pt x="81090" y="50640"/>
                </a:lnTo>
                <a:lnTo>
                  <a:pt x="81080" y="50640"/>
                </a:lnTo>
                <a:lnTo>
                  <a:pt x="81090" y="50640"/>
                </a:lnTo>
                <a:lnTo>
                  <a:pt x="81090" y="50650"/>
                </a:lnTo>
                <a:lnTo>
                  <a:pt x="81100" y="50650"/>
                </a:lnTo>
                <a:lnTo>
                  <a:pt x="81100" y="50660"/>
                </a:lnTo>
                <a:lnTo>
                  <a:pt x="81100" y="50650"/>
                </a:lnTo>
                <a:lnTo>
                  <a:pt x="81100" y="50660"/>
                </a:lnTo>
                <a:lnTo>
                  <a:pt x="81100" y="50670"/>
                </a:lnTo>
                <a:lnTo>
                  <a:pt x="81090" y="50670"/>
                </a:lnTo>
                <a:lnTo>
                  <a:pt x="81090" y="50680"/>
                </a:lnTo>
                <a:lnTo>
                  <a:pt x="81080" y="50690"/>
                </a:lnTo>
                <a:lnTo>
                  <a:pt x="81080" y="50700"/>
                </a:lnTo>
                <a:lnTo>
                  <a:pt x="81070" y="50700"/>
                </a:lnTo>
                <a:lnTo>
                  <a:pt x="81060" y="50700"/>
                </a:lnTo>
                <a:lnTo>
                  <a:pt x="81050" y="50700"/>
                </a:lnTo>
                <a:lnTo>
                  <a:pt x="81050" y="50710"/>
                </a:lnTo>
                <a:lnTo>
                  <a:pt x="81040" y="50710"/>
                </a:lnTo>
                <a:lnTo>
                  <a:pt x="81040" y="50720"/>
                </a:lnTo>
                <a:lnTo>
                  <a:pt x="81050" y="50720"/>
                </a:lnTo>
                <a:lnTo>
                  <a:pt x="81060" y="50720"/>
                </a:lnTo>
                <a:lnTo>
                  <a:pt x="81070" y="50720"/>
                </a:lnTo>
                <a:lnTo>
                  <a:pt x="81070" y="50730"/>
                </a:lnTo>
                <a:lnTo>
                  <a:pt x="81070" y="50740"/>
                </a:lnTo>
                <a:lnTo>
                  <a:pt x="81070" y="50750"/>
                </a:lnTo>
                <a:lnTo>
                  <a:pt x="81070" y="50760"/>
                </a:lnTo>
                <a:lnTo>
                  <a:pt x="81060" y="50760"/>
                </a:lnTo>
                <a:lnTo>
                  <a:pt x="81060" y="50770"/>
                </a:lnTo>
                <a:lnTo>
                  <a:pt x="81060" y="50780"/>
                </a:lnTo>
                <a:lnTo>
                  <a:pt x="81050" y="50780"/>
                </a:lnTo>
                <a:lnTo>
                  <a:pt x="81060" y="50780"/>
                </a:lnTo>
                <a:lnTo>
                  <a:pt x="81050" y="50780"/>
                </a:lnTo>
                <a:lnTo>
                  <a:pt x="81050" y="50790"/>
                </a:lnTo>
                <a:lnTo>
                  <a:pt x="81050" y="50800"/>
                </a:lnTo>
                <a:lnTo>
                  <a:pt x="81050" y="50810"/>
                </a:lnTo>
                <a:lnTo>
                  <a:pt x="81060" y="50810"/>
                </a:lnTo>
                <a:lnTo>
                  <a:pt x="81070" y="50810"/>
                </a:lnTo>
                <a:lnTo>
                  <a:pt x="81060" y="50810"/>
                </a:lnTo>
                <a:lnTo>
                  <a:pt x="81060" y="50820"/>
                </a:lnTo>
                <a:lnTo>
                  <a:pt x="81060" y="50830"/>
                </a:lnTo>
                <a:lnTo>
                  <a:pt x="81070" y="50830"/>
                </a:lnTo>
                <a:lnTo>
                  <a:pt x="81080" y="50830"/>
                </a:lnTo>
                <a:lnTo>
                  <a:pt x="81080" y="50840"/>
                </a:lnTo>
                <a:lnTo>
                  <a:pt x="81070" y="50850"/>
                </a:lnTo>
                <a:lnTo>
                  <a:pt x="81070" y="50860"/>
                </a:lnTo>
                <a:lnTo>
                  <a:pt x="81070" y="50870"/>
                </a:lnTo>
                <a:lnTo>
                  <a:pt x="81070" y="50880"/>
                </a:lnTo>
                <a:lnTo>
                  <a:pt x="81070" y="50890"/>
                </a:lnTo>
                <a:lnTo>
                  <a:pt x="81070" y="50900"/>
                </a:lnTo>
                <a:lnTo>
                  <a:pt x="81060" y="50900"/>
                </a:lnTo>
                <a:lnTo>
                  <a:pt x="81060" y="50910"/>
                </a:lnTo>
                <a:lnTo>
                  <a:pt x="81060" y="50920"/>
                </a:lnTo>
                <a:lnTo>
                  <a:pt x="81050" y="50920"/>
                </a:lnTo>
                <a:lnTo>
                  <a:pt x="81060" y="50930"/>
                </a:lnTo>
                <a:lnTo>
                  <a:pt x="81060" y="50920"/>
                </a:lnTo>
                <a:lnTo>
                  <a:pt x="81070" y="50920"/>
                </a:lnTo>
                <a:lnTo>
                  <a:pt x="81080" y="50920"/>
                </a:lnTo>
                <a:lnTo>
                  <a:pt x="81080" y="50930"/>
                </a:lnTo>
                <a:lnTo>
                  <a:pt x="81080" y="50940"/>
                </a:lnTo>
                <a:lnTo>
                  <a:pt x="81070" y="50940"/>
                </a:lnTo>
                <a:lnTo>
                  <a:pt x="81070" y="50950"/>
                </a:lnTo>
                <a:lnTo>
                  <a:pt x="81080" y="50950"/>
                </a:lnTo>
                <a:lnTo>
                  <a:pt x="81080" y="50960"/>
                </a:lnTo>
                <a:lnTo>
                  <a:pt x="81090" y="50960"/>
                </a:lnTo>
                <a:lnTo>
                  <a:pt x="81100" y="50970"/>
                </a:lnTo>
                <a:lnTo>
                  <a:pt x="81100" y="50980"/>
                </a:lnTo>
                <a:lnTo>
                  <a:pt x="81090" y="50980"/>
                </a:lnTo>
                <a:lnTo>
                  <a:pt x="81080" y="50970"/>
                </a:lnTo>
                <a:lnTo>
                  <a:pt x="81070" y="50970"/>
                </a:lnTo>
                <a:lnTo>
                  <a:pt x="81070" y="50980"/>
                </a:lnTo>
                <a:lnTo>
                  <a:pt x="81080" y="50980"/>
                </a:lnTo>
                <a:lnTo>
                  <a:pt x="81080" y="50990"/>
                </a:lnTo>
                <a:lnTo>
                  <a:pt x="81070" y="50990"/>
                </a:lnTo>
                <a:lnTo>
                  <a:pt x="81070" y="50980"/>
                </a:lnTo>
                <a:lnTo>
                  <a:pt x="81060" y="50980"/>
                </a:lnTo>
                <a:lnTo>
                  <a:pt x="81050" y="50970"/>
                </a:lnTo>
                <a:lnTo>
                  <a:pt x="81040" y="50970"/>
                </a:lnTo>
                <a:lnTo>
                  <a:pt x="81040" y="50980"/>
                </a:lnTo>
                <a:lnTo>
                  <a:pt x="81040" y="50990"/>
                </a:lnTo>
                <a:lnTo>
                  <a:pt x="81030" y="50990"/>
                </a:lnTo>
                <a:lnTo>
                  <a:pt x="81030" y="51000"/>
                </a:lnTo>
                <a:lnTo>
                  <a:pt x="81020" y="51000"/>
                </a:lnTo>
                <a:lnTo>
                  <a:pt x="81020" y="51010"/>
                </a:lnTo>
                <a:lnTo>
                  <a:pt x="81010" y="51020"/>
                </a:lnTo>
                <a:lnTo>
                  <a:pt x="81010" y="51030"/>
                </a:lnTo>
                <a:lnTo>
                  <a:pt x="81010" y="51040"/>
                </a:lnTo>
                <a:lnTo>
                  <a:pt x="81020" y="51050"/>
                </a:lnTo>
                <a:lnTo>
                  <a:pt x="81020" y="51060"/>
                </a:lnTo>
                <a:lnTo>
                  <a:pt x="81010" y="51060"/>
                </a:lnTo>
                <a:lnTo>
                  <a:pt x="81010" y="51070"/>
                </a:lnTo>
                <a:lnTo>
                  <a:pt x="81000" y="51070"/>
                </a:lnTo>
                <a:lnTo>
                  <a:pt x="81000" y="51080"/>
                </a:lnTo>
                <a:lnTo>
                  <a:pt x="81000" y="51090"/>
                </a:lnTo>
                <a:lnTo>
                  <a:pt x="80990" y="51090"/>
                </a:lnTo>
                <a:lnTo>
                  <a:pt x="80990" y="51100"/>
                </a:lnTo>
                <a:lnTo>
                  <a:pt x="81000" y="51100"/>
                </a:lnTo>
                <a:lnTo>
                  <a:pt x="81010" y="51100"/>
                </a:lnTo>
                <a:lnTo>
                  <a:pt x="81010" y="51110"/>
                </a:lnTo>
                <a:lnTo>
                  <a:pt x="81020" y="51120"/>
                </a:lnTo>
                <a:lnTo>
                  <a:pt x="81020" y="51130"/>
                </a:lnTo>
                <a:lnTo>
                  <a:pt x="81010" y="51130"/>
                </a:lnTo>
                <a:lnTo>
                  <a:pt x="81000" y="51130"/>
                </a:lnTo>
                <a:lnTo>
                  <a:pt x="81000" y="51140"/>
                </a:lnTo>
                <a:lnTo>
                  <a:pt x="81010" y="51140"/>
                </a:lnTo>
                <a:lnTo>
                  <a:pt x="81000" y="51140"/>
                </a:lnTo>
                <a:lnTo>
                  <a:pt x="81000" y="51150"/>
                </a:lnTo>
                <a:lnTo>
                  <a:pt x="80990" y="51150"/>
                </a:lnTo>
                <a:lnTo>
                  <a:pt x="80980" y="51150"/>
                </a:lnTo>
                <a:lnTo>
                  <a:pt x="80980" y="51160"/>
                </a:lnTo>
                <a:lnTo>
                  <a:pt x="80990" y="51160"/>
                </a:lnTo>
                <a:lnTo>
                  <a:pt x="80990" y="51170"/>
                </a:lnTo>
                <a:lnTo>
                  <a:pt x="81000" y="51160"/>
                </a:lnTo>
                <a:lnTo>
                  <a:pt x="81000" y="51170"/>
                </a:lnTo>
                <a:lnTo>
                  <a:pt x="81010" y="51170"/>
                </a:lnTo>
                <a:lnTo>
                  <a:pt x="81010" y="51180"/>
                </a:lnTo>
                <a:lnTo>
                  <a:pt x="81000" y="51180"/>
                </a:lnTo>
                <a:lnTo>
                  <a:pt x="81000" y="51190"/>
                </a:lnTo>
                <a:lnTo>
                  <a:pt x="81000" y="51200"/>
                </a:lnTo>
                <a:lnTo>
                  <a:pt x="81000" y="51210"/>
                </a:lnTo>
                <a:lnTo>
                  <a:pt x="81000" y="51220"/>
                </a:lnTo>
                <a:lnTo>
                  <a:pt x="81000" y="51230"/>
                </a:lnTo>
                <a:lnTo>
                  <a:pt x="81010" y="51230"/>
                </a:lnTo>
                <a:lnTo>
                  <a:pt x="81010" y="51240"/>
                </a:lnTo>
                <a:lnTo>
                  <a:pt x="81000" y="51240"/>
                </a:lnTo>
                <a:lnTo>
                  <a:pt x="81010" y="51240"/>
                </a:lnTo>
                <a:lnTo>
                  <a:pt x="81010" y="51250"/>
                </a:lnTo>
                <a:lnTo>
                  <a:pt x="81000" y="51250"/>
                </a:lnTo>
                <a:lnTo>
                  <a:pt x="81000" y="51260"/>
                </a:lnTo>
                <a:lnTo>
                  <a:pt x="81000" y="51270"/>
                </a:lnTo>
                <a:lnTo>
                  <a:pt x="81000" y="51280"/>
                </a:lnTo>
                <a:lnTo>
                  <a:pt x="80990" y="51280"/>
                </a:lnTo>
                <a:lnTo>
                  <a:pt x="80980" y="51290"/>
                </a:lnTo>
                <a:lnTo>
                  <a:pt x="80990" y="51290"/>
                </a:lnTo>
                <a:lnTo>
                  <a:pt x="80990" y="51300"/>
                </a:lnTo>
                <a:lnTo>
                  <a:pt x="81000" y="51300"/>
                </a:lnTo>
                <a:lnTo>
                  <a:pt x="81010" y="51300"/>
                </a:lnTo>
                <a:lnTo>
                  <a:pt x="81020" y="51300"/>
                </a:lnTo>
                <a:lnTo>
                  <a:pt x="81010" y="51300"/>
                </a:lnTo>
                <a:lnTo>
                  <a:pt x="81010" y="51310"/>
                </a:lnTo>
                <a:lnTo>
                  <a:pt x="81020" y="51310"/>
                </a:lnTo>
                <a:lnTo>
                  <a:pt x="81030" y="51310"/>
                </a:lnTo>
                <a:lnTo>
                  <a:pt x="81030" y="51320"/>
                </a:lnTo>
                <a:lnTo>
                  <a:pt x="81020" y="51320"/>
                </a:lnTo>
                <a:lnTo>
                  <a:pt x="81020" y="51330"/>
                </a:lnTo>
                <a:lnTo>
                  <a:pt x="81020" y="51340"/>
                </a:lnTo>
                <a:lnTo>
                  <a:pt x="81030" y="51340"/>
                </a:lnTo>
                <a:lnTo>
                  <a:pt x="81030" y="51350"/>
                </a:lnTo>
                <a:lnTo>
                  <a:pt x="81020" y="51350"/>
                </a:lnTo>
                <a:lnTo>
                  <a:pt x="81020" y="51360"/>
                </a:lnTo>
                <a:lnTo>
                  <a:pt x="81030" y="51360"/>
                </a:lnTo>
                <a:lnTo>
                  <a:pt x="81030" y="51370"/>
                </a:lnTo>
                <a:lnTo>
                  <a:pt x="81030" y="51380"/>
                </a:lnTo>
                <a:lnTo>
                  <a:pt x="81030" y="51390"/>
                </a:lnTo>
                <a:lnTo>
                  <a:pt x="81030" y="51400"/>
                </a:lnTo>
                <a:lnTo>
                  <a:pt x="81040" y="51400"/>
                </a:lnTo>
                <a:lnTo>
                  <a:pt x="81040" y="51410"/>
                </a:lnTo>
                <a:lnTo>
                  <a:pt x="81050" y="51410"/>
                </a:lnTo>
                <a:lnTo>
                  <a:pt x="81050" y="51430"/>
                </a:lnTo>
                <a:lnTo>
                  <a:pt x="81030" y="51480"/>
                </a:lnTo>
                <a:lnTo>
                  <a:pt x="81020" y="51510"/>
                </a:lnTo>
                <a:lnTo>
                  <a:pt x="80990" y="51570"/>
                </a:lnTo>
                <a:lnTo>
                  <a:pt x="80930" y="51670"/>
                </a:lnTo>
                <a:lnTo>
                  <a:pt x="80870" y="51770"/>
                </a:lnTo>
                <a:lnTo>
                  <a:pt x="80860" y="51800"/>
                </a:lnTo>
                <a:lnTo>
                  <a:pt x="80850" y="51810"/>
                </a:lnTo>
                <a:lnTo>
                  <a:pt x="80830" y="51850"/>
                </a:lnTo>
                <a:lnTo>
                  <a:pt x="80810" y="51880"/>
                </a:lnTo>
                <a:lnTo>
                  <a:pt x="80800" y="51900"/>
                </a:lnTo>
                <a:lnTo>
                  <a:pt x="80740" y="51990"/>
                </a:lnTo>
                <a:lnTo>
                  <a:pt x="80720" y="52020"/>
                </a:lnTo>
                <a:lnTo>
                  <a:pt x="80690" y="52060"/>
                </a:lnTo>
                <a:lnTo>
                  <a:pt x="80650" y="52100"/>
                </a:lnTo>
                <a:lnTo>
                  <a:pt x="80650" y="52110"/>
                </a:lnTo>
                <a:lnTo>
                  <a:pt x="80640" y="52110"/>
                </a:lnTo>
                <a:lnTo>
                  <a:pt x="80640" y="52120"/>
                </a:lnTo>
                <a:lnTo>
                  <a:pt x="80630" y="52120"/>
                </a:lnTo>
                <a:lnTo>
                  <a:pt x="80620" y="52130"/>
                </a:lnTo>
                <a:lnTo>
                  <a:pt x="80610" y="52140"/>
                </a:lnTo>
                <a:lnTo>
                  <a:pt x="80610" y="52150"/>
                </a:lnTo>
                <a:lnTo>
                  <a:pt x="80600" y="52160"/>
                </a:lnTo>
                <a:lnTo>
                  <a:pt x="80590" y="52180"/>
                </a:lnTo>
                <a:lnTo>
                  <a:pt x="80580" y="52180"/>
                </a:lnTo>
                <a:lnTo>
                  <a:pt x="80580" y="52190"/>
                </a:lnTo>
                <a:lnTo>
                  <a:pt x="80570" y="52210"/>
                </a:lnTo>
                <a:lnTo>
                  <a:pt x="80560" y="52210"/>
                </a:lnTo>
                <a:lnTo>
                  <a:pt x="80550" y="52220"/>
                </a:lnTo>
                <a:lnTo>
                  <a:pt x="80540" y="52230"/>
                </a:lnTo>
                <a:lnTo>
                  <a:pt x="80530" y="52230"/>
                </a:lnTo>
                <a:lnTo>
                  <a:pt x="80520" y="52230"/>
                </a:lnTo>
                <a:lnTo>
                  <a:pt x="80520" y="52240"/>
                </a:lnTo>
                <a:lnTo>
                  <a:pt x="80510" y="52240"/>
                </a:lnTo>
                <a:lnTo>
                  <a:pt x="80510" y="52250"/>
                </a:lnTo>
                <a:lnTo>
                  <a:pt x="80500" y="52260"/>
                </a:lnTo>
                <a:lnTo>
                  <a:pt x="80490" y="52270"/>
                </a:lnTo>
                <a:lnTo>
                  <a:pt x="80480" y="52270"/>
                </a:lnTo>
                <a:lnTo>
                  <a:pt x="80480" y="52280"/>
                </a:lnTo>
                <a:lnTo>
                  <a:pt x="80470" y="52280"/>
                </a:lnTo>
                <a:lnTo>
                  <a:pt x="80470" y="52300"/>
                </a:lnTo>
                <a:lnTo>
                  <a:pt x="80460" y="52300"/>
                </a:lnTo>
                <a:lnTo>
                  <a:pt x="80460" y="52310"/>
                </a:lnTo>
                <a:lnTo>
                  <a:pt x="80450" y="52310"/>
                </a:lnTo>
                <a:lnTo>
                  <a:pt x="80450" y="52320"/>
                </a:lnTo>
                <a:lnTo>
                  <a:pt x="80440" y="52330"/>
                </a:lnTo>
                <a:lnTo>
                  <a:pt x="80430" y="52330"/>
                </a:lnTo>
                <a:lnTo>
                  <a:pt x="80420" y="52340"/>
                </a:lnTo>
                <a:lnTo>
                  <a:pt x="80410" y="52350"/>
                </a:lnTo>
                <a:lnTo>
                  <a:pt x="80400" y="52360"/>
                </a:lnTo>
                <a:lnTo>
                  <a:pt x="80390" y="52360"/>
                </a:lnTo>
                <a:lnTo>
                  <a:pt x="80380" y="52360"/>
                </a:lnTo>
                <a:lnTo>
                  <a:pt x="80370" y="52370"/>
                </a:lnTo>
                <a:lnTo>
                  <a:pt x="80360" y="52380"/>
                </a:lnTo>
                <a:lnTo>
                  <a:pt x="80360" y="52390"/>
                </a:lnTo>
                <a:lnTo>
                  <a:pt x="80360" y="52400"/>
                </a:lnTo>
                <a:lnTo>
                  <a:pt x="80360" y="52410"/>
                </a:lnTo>
                <a:lnTo>
                  <a:pt x="80350" y="52410"/>
                </a:lnTo>
                <a:lnTo>
                  <a:pt x="80350" y="52420"/>
                </a:lnTo>
                <a:lnTo>
                  <a:pt x="80350" y="52430"/>
                </a:lnTo>
                <a:lnTo>
                  <a:pt x="80340" y="52440"/>
                </a:lnTo>
                <a:lnTo>
                  <a:pt x="80330" y="52440"/>
                </a:lnTo>
                <a:lnTo>
                  <a:pt x="80330" y="52450"/>
                </a:lnTo>
                <a:lnTo>
                  <a:pt x="80320" y="52450"/>
                </a:lnTo>
                <a:lnTo>
                  <a:pt x="80320" y="52460"/>
                </a:lnTo>
                <a:lnTo>
                  <a:pt x="80310" y="52470"/>
                </a:lnTo>
                <a:lnTo>
                  <a:pt x="80310" y="52480"/>
                </a:lnTo>
                <a:lnTo>
                  <a:pt x="80300" y="52480"/>
                </a:lnTo>
                <a:lnTo>
                  <a:pt x="80300" y="52490"/>
                </a:lnTo>
                <a:lnTo>
                  <a:pt x="80300" y="52500"/>
                </a:lnTo>
                <a:lnTo>
                  <a:pt x="80290" y="52500"/>
                </a:lnTo>
                <a:lnTo>
                  <a:pt x="80280" y="52500"/>
                </a:lnTo>
                <a:lnTo>
                  <a:pt x="80280" y="52510"/>
                </a:lnTo>
                <a:lnTo>
                  <a:pt x="80280" y="52520"/>
                </a:lnTo>
                <a:lnTo>
                  <a:pt x="80270" y="52530"/>
                </a:lnTo>
                <a:lnTo>
                  <a:pt x="80260" y="52530"/>
                </a:lnTo>
                <a:lnTo>
                  <a:pt x="80260" y="52540"/>
                </a:lnTo>
                <a:lnTo>
                  <a:pt x="80250" y="52550"/>
                </a:lnTo>
                <a:lnTo>
                  <a:pt x="80250" y="52560"/>
                </a:lnTo>
                <a:lnTo>
                  <a:pt x="80240" y="52560"/>
                </a:lnTo>
                <a:lnTo>
                  <a:pt x="80240" y="52570"/>
                </a:lnTo>
                <a:lnTo>
                  <a:pt x="80230" y="52580"/>
                </a:lnTo>
                <a:lnTo>
                  <a:pt x="80230" y="52590"/>
                </a:lnTo>
                <a:lnTo>
                  <a:pt x="80220" y="52610"/>
                </a:lnTo>
                <a:lnTo>
                  <a:pt x="80210" y="52610"/>
                </a:lnTo>
                <a:lnTo>
                  <a:pt x="80210" y="52620"/>
                </a:lnTo>
                <a:lnTo>
                  <a:pt x="80200" y="52630"/>
                </a:lnTo>
                <a:lnTo>
                  <a:pt x="80200" y="52640"/>
                </a:lnTo>
                <a:lnTo>
                  <a:pt x="80200" y="52650"/>
                </a:lnTo>
                <a:lnTo>
                  <a:pt x="80190" y="52650"/>
                </a:lnTo>
                <a:lnTo>
                  <a:pt x="80190" y="52660"/>
                </a:lnTo>
                <a:lnTo>
                  <a:pt x="80180" y="52660"/>
                </a:lnTo>
                <a:lnTo>
                  <a:pt x="80170" y="52660"/>
                </a:lnTo>
                <a:lnTo>
                  <a:pt x="80170" y="52670"/>
                </a:lnTo>
                <a:lnTo>
                  <a:pt x="80170" y="52680"/>
                </a:lnTo>
                <a:lnTo>
                  <a:pt x="80170" y="52690"/>
                </a:lnTo>
                <a:lnTo>
                  <a:pt x="80160" y="52700"/>
                </a:lnTo>
                <a:lnTo>
                  <a:pt x="80160" y="52710"/>
                </a:lnTo>
                <a:lnTo>
                  <a:pt x="80160" y="52720"/>
                </a:lnTo>
                <a:lnTo>
                  <a:pt x="80170" y="52730"/>
                </a:lnTo>
                <a:lnTo>
                  <a:pt x="80170" y="52750"/>
                </a:lnTo>
                <a:lnTo>
                  <a:pt x="80170" y="52770"/>
                </a:lnTo>
                <a:lnTo>
                  <a:pt x="80160" y="52770"/>
                </a:lnTo>
                <a:lnTo>
                  <a:pt x="80160" y="52780"/>
                </a:lnTo>
                <a:lnTo>
                  <a:pt x="80160" y="52800"/>
                </a:lnTo>
                <a:lnTo>
                  <a:pt x="80150" y="52810"/>
                </a:lnTo>
                <a:lnTo>
                  <a:pt x="80140" y="52810"/>
                </a:lnTo>
                <a:lnTo>
                  <a:pt x="80130" y="52810"/>
                </a:lnTo>
                <a:lnTo>
                  <a:pt x="80130" y="52820"/>
                </a:lnTo>
                <a:lnTo>
                  <a:pt x="80120" y="52820"/>
                </a:lnTo>
                <a:lnTo>
                  <a:pt x="80110" y="52840"/>
                </a:lnTo>
                <a:lnTo>
                  <a:pt x="80110" y="52850"/>
                </a:lnTo>
                <a:lnTo>
                  <a:pt x="80100" y="52860"/>
                </a:lnTo>
                <a:lnTo>
                  <a:pt x="80100" y="52870"/>
                </a:lnTo>
                <a:lnTo>
                  <a:pt x="80090" y="52890"/>
                </a:lnTo>
                <a:lnTo>
                  <a:pt x="80090" y="52900"/>
                </a:lnTo>
                <a:lnTo>
                  <a:pt x="80090" y="52910"/>
                </a:lnTo>
                <a:lnTo>
                  <a:pt x="80090" y="52920"/>
                </a:lnTo>
                <a:lnTo>
                  <a:pt x="80080" y="52930"/>
                </a:lnTo>
                <a:lnTo>
                  <a:pt x="80080" y="52940"/>
                </a:lnTo>
                <a:lnTo>
                  <a:pt x="80080" y="52970"/>
                </a:lnTo>
                <a:lnTo>
                  <a:pt x="80080" y="52990"/>
                </a:lnTo>
                <a:lnTo>
                  <a:pt x="80080" y="53020"/>
                </a:lnTo>
                <a:lnTo>
                  <a:pt x="80080" y="53040"/>
                </a:lnTo>
                <a:lnTo>
                  <a:pt x="80080" y="53050"/>
                </a:lnTo>
                <a:lnTo>
                  <a:pt x="80090" y="53060"/>
                </a:lnTo>
                <a:lnTo>
                  <a:pt x="80090" y="53070"/>
                </a:lnTo>
                <a:lnTo>
                  <a:pt x="80090" y="53080"/>
                </a:lnTo>
                <a:lnTo>
                  <a:pt x="80090" y="53090"/>
                </a:lnTo>
                <a:lnTo>
                  <a:pt x="80080" y="53100"/>
                </a:lnTo>
                <a:lnTo>
                  <a:pt x="80090" y="53110"/>
                </a:lnTo>
                <a:lnTo>
                  <a:pt x="80100" y="53120"/>
                </a:lnTo>
                <a:lnTo>
                  <a:pt x="80100" y="53130"/>
                </a:lnTo>
                <a:lnTo>
                  <a:pt x="80110" y="53150"/>
                </a:lnTo>
                <a:lnTo>
                  <a:pt x="80110" y="53160"/>
                </a:lnTo>
                <a:lnTo>
                  <a:pt x="80120" y="53170"/>
                </a:lnTo>
                <a:lnTo>
                  <a:pt x="80120" y="53190"/>
                </a:lnTo>
                <a:lnTo>
                  <a:pt x="80120" y="53210"/>
                </a:lnTo>
                <a:lnTo>
                  <a:pt x="80120" y="53230"/>
                </a:lnTo>
                <a:lnTo>
                  <a:pt x="80120" y="53240"/>
                </a:lnTo>
                <a:lnTo>
                  <a:pt x="80120" y="53250"/>
                </a:lnTo>
                <a:lnTo>
                  <a:pt x="80130" y="53260"/>
                </a:lnTo>
                <a:lnTo>
                  <a:pt x="80130" y="53270"/>
                </a:lnTo>
                <a:lnTo>
                  <a:pt x="80130" y="53280"/>
                </a:lnTo>
                <a:lnTo>
                  <a:pt x="80140" y="53290"/>
                </a:lnTo>
                <a:lnTo>
                  <a:pt x="80150" y="53300"/>
                </a:lnTo>
                <a:lnTo>
                  <a:pt x="80160" y="53300"/>
                </a:lnTo>
                <a:lnTo>
                  <a:pt x="80170" y="53300"/>
                </a:lnTo>
                <a:lnTo>
                  <a:pt x="80180" y="53300"/>
                </a:lnTo>
                <a:lnTo>
                  <a:pt x="80210" y="53300"/>
                </a:lnTo>
                <a:lnTo>
                  <a:pt x="80200" y="53310"/>
                </a:lnTo>
                <a:lnTo>
                  <a:pt x="80190" y="53320"/>
                </a:lnTo>
                <a:lnTo>
                  <a:pt x="80180" y="53320"/>
                </a:lnTo>
                <a:lnTo>
                  <a:pt x="80180" y="53330"/>
                </a:lnTo>
                <a:lnTo>
                  <a:pt x="80170" y="53330"/>
                </a:lnTo>
                <a:lnTo>
                  <a:pt x="80170" y="53340"/>
                </a:lnTo>
                <a:lnTo>
                  <a:pt x="80160" y="53340"/>
                </a:lnTo>
                <a:lnTo>
                  <a:pt x="80160" y="53350"/>
                </a:lnTo>
                <a:lnTo>
                  <a:pt x="80150" y="53350"/>
                </a:lnTo>
                <a:lnTo>
                  <a:pt x="80150" y="53360"/>
                </a:lnTo>
                <a:lnTo>
                  <a:pt x="80140" y="53360"/>
                </a:lnTo>
                <a:lnTo>
                  <a:pt x="80150" y="53360"/>
                </a:lnTo>
                <a:lnTo>
                  <a:pt x="80150" y="53370"/>
                </a:lnTo>
                <a:lnTo>
                  <a:pt x="80150" y="53380"/>
                </a:lnTo>
                <a:lnTo>
                  <a:pt x="80140" y="53380"/>
                </a:lnTo>
                <a:lnTo>
                  <a:pt x="80130" y="53380"/>
                </a:lnTo>
                <a:lnTo>
                  <a:pt x="80130" y="53390"/>
                </a:lnTo>
                <a:lnTo>
                  <a:pt x="80120" y="53390"/>
                </a:lnTo>
                <a:lnTo>
                  <a:pt x="80120" y="53400"/>
                </a:lnTo>
                <a:lnTo>
                  <a:pt x="80110" y="53400"/>
                </a:lnTo>
                <a:lnTo>
                  <a:pt x="80100" y="53410"/>
                </a:lnTo>
                <a:lnTo>
                  <a:pt x="80100" y="53420"/>
                </a:lnTo>
                <a:lnTo>
                  <a:pt x="80090" y="53430"/>
                </a:lnTo>
                <a:lnTo>
                  <a:pt x="80080" y="53440"/>
                </a:lnTo>
                <a:lnTo>
                  <a:pt x="80080" y="53450"/>
                </a:lnTo>
                <a:lnTo>
                  <a:pt x="80080" y="53460"/>
                </a:lnTo>
                <a:lnTo>
                  <a:pt x="80070" y="53460"/>
                </a:lnTo>
                <a:lnTo>
                  <a:pt x="80070" y="53470"/>
                </a:lnTo>
                <a:lnTo>
                  <a:pt x="80060" y="53470"/>
                </a:lnTo>
                <a:lnTo>
                  <a:pt x="80050" y="53480"/>
                </a:lnTo>
                <a:lnTo>
                  <a:pt x="80050" y="53470"/>
                </a:lnTo>
                <a:lnTo>
                  <a:pt x="80040" y="53470"/>
                </a:lnTo>
                <a:lnTo>
                  <a:pt x="80040" y="53480"/>
                </a:lnTo>
                <a:lnTo>
                  <a:pt x="80030" y="53470"/>
                </a:lnTo>
                <a:lnTo>
                  <a:pt x="80020" y="53470"/>
                </a:lnTo>
                <a:lnTo>
                  <a:pt x="80010" y="53470"/>
                </a:lnTo>
                <a:lnTo>
                  <a:pt x="80000" y="53470"/>
                </a:lnTo>
                <a:lnTo>
                  <a:pt x="80000" y="53460"/>
                </a:lnTo>
                <a:lnTo>
                  <a:pt x="79990" y="53460"/>
                </a:lnTo>
                <a:lnTo>
                  <a:pt x="79980" y="53460"/>
                </a:lnTo>
                <a:lnTo>
                  <a:pt x="79970" y="53460"/>
                </a:lnTo>
                <a:lnTo>
                  <a:pt x="79970" y="53470"/>
                </a:lnTo>
                <a:lnTo>
                  <a:pt x="79960" y="53470"/>
                </a:lnTo>
                <a:lnTo>
                  <a:pt x="79950" y="53480"/>
                </a:lnTo>
                <a:lnTo>
                  <a:pt x="79940" y="53480"/>
                </a:lnTo>
                <a:lnTo>
                  <a:pt x="79930" y="53480"/>
                </a:lnTo>
                <a:lnTo>
                  <a:pt x="79920" y="53480"/>
                </a:lnTo>
                <a:lnTo>
                  <a:pt x="79920" y="53490"/>
                </a:lnTo>
                <a:lnTo>
                  <a:pt x="79910" y="53490"/>
                </a:lnTo>
                <a:lnTo>
                  <a:pt x="79900" y="53490"/>
                </a:lnTo>
                <a:lnTo>
                  <a:pt x="79900" y="53480"/>
                </a:lnTo>
                <a:lnTo>
                  <a:pt x="79890" y="53480"/>
                </a:lnTo>
                <a:lnTo>
                  <a:pt x="79880" y="53480"/>
                </a:lnTo>
                <a:lnTo>
                  <a:pt x="79880" y="53490"/>
                </a:lnTo>
                <a:lnTo>
                  <a:pt x="79870" y="53490"/>
                </a:lnTo>
                <a:lnTo>
                  <a:pt x="79860" y="53490"/>
                </a:lnTo>
                <a:lnTo>
                  <a:pt x="79850" y="53490"/>
                </a:lnTo>
                <a:lnTo>
                  <a:pt x="79840" y="53490"/>
                </a:lnTo>
                <a:lnTo>
                  <a:pt x="79840" y="53480"/>
                </a:lnTo>
                <a:lnTo>
                  <a:pt x="79830" y="53480"/>
                </a:lnTo>
                <a:lnTo>
                  <a:pt x="79820" y="53470"/>
                </a:lnTo>
                <a:lnTo>
                  <a:pt x="79810" y="53460"/>
                </a:lnTo>
                <a:lnTo>
                  <a:pt x="79800" y="53460"/>
                </a:lnTo>
                <a:lnTo>
                  <a:pt x="79790" y="53450"/>
                </a:lnTo>
                <a:lnTo>
                  <a:pt x="79780" y="53450"/>
                </a:lnTo>
                <a:lnTo>
                  <a:pt x="79770" y="53450"/>
                </a:lnTo>
                <a:lnTo>
                  <a:pt x="79770" y="53440"/>
                </a:lnTo>
                <a:lnTo>
                  <a:pt x="79760" y="53440"/>
                </a:lnTo>
                <a:lnTo>
                  <a:pt x="79750" y="53420"/>
                </a:lnTo>
                <a:lnTo>
                  <a:pt x="79740" y="53410"/>
                </a:lnTo>
                <a:lnTo>
                  <a:pt x="79730" y="53410"/>
                </a:lnTo>
                <a:lnTo>
                  <a:pt x="79720" y="53410"/>
                </a:lnTo>
                <a:lnTo>
                  <a:pt x="79710" y="53410"/>
                </a:lnTo>
                <a:lnTo>
                  <a:pt x="79700" y="53410"/>
                </a:lnTo>
                <a:lnTo>
                  <a:pt x="79690" y="53410"/>
                </a:lnTo>
                <a:lnTo>
                  <a:pt x="79680" y="53410"/>
                </a:lnTo>
                <a:lnTo>
                  <a:pt x="79670" y="53420"/>
                </a:lnTo>
                <a:lnTo>
                  <a:pt x="79660" y="53420"/>
                </a:lnTo>
                <a:lnTo>
                  <a:pt x="79650" y="53420"/>
                </a:lnTo>
                <a:lnTo>
                  <a:pt x="79640" y="53430"/>
                </a:lnTo>
                <a:lnTo>
                  <a:pt x="79630" y="53420"/>
                </a:lnTo>
                <a:lnTo>
                  <a:pt x="79620" y="53420"/>
                </a:lnTo>
                <a:lnTo>
                  <a:pt x="79610" y="53430"/>
                </a:lnTo>
                <a:lnTo>
                  <a:pt x="79600" y="53430"/>
                </a:lnTo>
                <a:lnTo>
                  <a:pt x="79590" y="53430"/>
                </a:lnTo>
                <a:lnTo>
                  <a:pt x="79580" y="53430"/>
                </a:lnTo>
                <a:lnTo>
                  <a:pt x="79580" y="53440"/>
                </a:lnTo>
                <a:lnTo>
                  <a:pt x="79570" y="53440"/>
                </a:lnTo>
                <a:lnTo>
                  <a:pt x="79570" y="53450"/>
                </a:lnTo>
                <a:lnTo>
                  <a:pt x="79560" y="53450"/>
                </a:lnTo>
                <a:lnTo>
                  <a:pt x="79550" y="53460"/>
                </a:lnTo>
                <a:lnTo>
                  <a:pt x="79540" y="53460"/>
                </a:lnTo>
                <a:lnTo>
                  <a:pt x="79530" y="53470"/>
                </a:lnTo>
                <a:lnTo>
                  <a:pt x="79520" y="53470"/>
                </a:lnTo>
                <a:lnTo>
                  <a:pt x="79520" y="53480"/>
                </a:lnTo>
                <a:lnTo>
                  <a:pt x="79520" y="53490"/>
                </a:lnTo>
                <a:lnTo>
                  <a:pt x="79510" y="53490"/>
                </a:lnTo>
                <a:lnTo>
                  <a:pt x="79510" y="53500"/>
                </a:lnTo>
                <a:lnTo>
                  <a:pt x="79500" y="53500"/>
                </a:lnTo>
                <a:lnTo>
                  <a:pt x="79500" y="53510"/>
                </a:lnTo>
                <a:lnTo>
                  <a:pt x="79490" y="53510"/>
                </a:lnTo>
                <a:lnTo>
                  <a:pt x="79480" y="53510"/>
                </a:lnTo>
                <a:lnTo>
                  <a:pt x="79480" y="53500"/>
                </a:lnTo>
                <a:lnTo>
                  <a:pt x="79470" y="53500"/>
                </a:lnTo>
                <a:lnTo>
                  <a:pt x="79460" y="53500"/>
                </a:lnTo>
                <a:lnTo>
                  <a:pt x="79460" y="53490"/>
                </a:lnTo>
                <a:lnTo>
                  <a:pt x="79450" y="53480"/>
                </a:lnTo>
                <a:lnTo>
                  <a:pt x="79430" y="53470"/>
                </a:lnTo>
                <a:lnTo>
                  <a:pt x="79420" y="53470"/>
                </a:lnTo>
                <a:lnTo>
                  <a:pt x="79410" y="53470"/>
                </a:lnTo>
                <a:lnTo>
                  <a:pt x="79410" y="53460"/>
                </a:lnTo>
                <a:lnTo>
                  <a:pt x="79400" y="53460"/>
                </a:lnTo>
                <a:lnTo>
                  <a:pt x="79390" y="53460"/>
                </a:lnTo>
                <a:lnTo>
                  <a:pt x="79380" y="53450"/>
                </a:lnTo>
                <a:lnTo>
                  <a:pt x="79370" y="53450"/>
                </a:lnTo>
                <a:lnTo>
                  <a:pt x="79360" y="53440"/>
                </a:lnTo>
                <a:lnTo>
                  <a:pt x="79350" y="53440"/>
                </a:lnTo>
                <a:lnTo>
                  <a:pt x="79340" y="53440"/>
                </a:lnTo>
                <a:lnTo>
                  <a:pt x="79330" y="53430"/>
                </a:lnTo>
                <a:lnTo>
                  <a:pt x="79330" y="53420"/>
                </a:lnTo>
                <a:lnTo>
                  <a:pt x="79330" y="53410"/>
                </a:lnTo>
                <a:lnTo>
                  <a:pt x="79330" y="53400"/>
                </a:lnTo>
                <a:lnTo>
                  <a:pt x="79320" y="53400"/>
                </a:lnTo>
                <a:lnTo>
                  <a:pt x="79310" y="53400"/>
                </a:lnTo>
                <a:lnTo>
                  <a:pt x="79310" y="53390"/>
                </a:lnTo>
                <a:lnTo>
                  <a:pt x="79310" y="53380"/>
                </a:lnTo>
                <a:lnTo>
                  <a:pt x="79300" y="53380"/>
                </a:lnTo>
                <a:lnTo>
                  <a:pt x="79300" y="53370"/>
                </a:lnTo>
                <a:lnTo>
                  <a:pt x="79290" y="53370"/>
                </a:lnTo>
                <a:lnTo>
                  <a:pt x="79290" y="53360"/>
                </a:lnTo>
                <a:lnTo>
                  <a:pt x="79290" y="53350"/>
                </a:lnTo>
                <a:lnTo>
                  <a:pt x="79280" y="53350"/>
                </a:lnTo>
                <a:lnTo>
                  <a:pt x="79270" y="53350"/>
                </a:lnTo>
                <a:lnTo>
                  <a:pt x="79260" y="53350"/>
                </a:lnTo>
                <a:lnTo>
                  <a:pt x="79250" y="53350"/>
                </a:lnTo>
                <a:lnTo>
                  <a:pt x="79240" y="53350"/>
                </a:lnTo>
                <a:lnTo>
                  <a:pt x="79230" y="53350"/>
                </a:lnTo>
                <a:lnTo>
                  <a:pt x="79220" y="53340"/>
                </a:lnTo>
                <a:lnTo>
                  <a:pt x="79210" y="53340"/>
                </a:lnTo>
                <a:lnTo>
                  <a:pt x="79190" y="53340"/>
                </a:lnTo>
                <a:lnTo>
                  <a:pt x="79180" y="53330"/>
                </a:lnTo>
                <a:lnTo>
                  <a:pt x="79170" y="53320"/>
                </a:lnTo>
                <a:lnTo>
                  <a:pt x="79160" y="53310"/>
                </a:lnTo>
                <a:lnTo>
                  <a:pt x="79150" y="53310"/>
                </a:lnTo>
                <a:lnTo>
                  <a:pt x="79150" y="53300"/>
                </a:lnTo>
                <a:lnTo>
                  <a:pt x="79140" y="53300"/>
                </a:lnTo>
                <a:lnTo>
                  <a:pt x="79130" y="53290"/>
                </a:lnTo>
                <a:lnTo>
                  <a:pt x="79110" y="53280"/>
                </a:lnTo>
                <a:lnTo>
                  <a:pt x="79100" y="53280"/>
                </a:lnTo>
                <a:lnTo>
                  <a:pt x="79090" y="53270"/>
                </a:lnTo>
                <a:lnTo>
                  <a:pt x="79080" y="53270"/>
                </a:lnTo>
                <a:lnTo>
                  <a:pt x="79070" y="53270"/>
                </a:lnTo>
                <a:lnTo>
                  <a:pt x="79070" y="53260"/>
                </a:lnTo>
                <a:lnTo>
                  <a:pt x="79070" y="53250"/>
                </a:lnTo>
                <a:lnTo>
                  <a:pt x="79060" y="53250"/>
                </a:lnTo>
                <a:lnTo>
                  <a:pt x="79050" y="53250"/>
                </a:lnTo>
                <a:lnTo>
                  <a:pt x="79050" y="53240"/>
                </a:lnTo>
                <a:lnTo>
                  <a:pt x="79050" y="53230"/>
                </a:lnTo>
                <a:lnTo>
                  <a:pt x="79040" y="53230"/>
                </a:lnTo>
                <a:lnTo>
                  <a:pt x="79030" y="53230"/>
                </a:lnTo>
                <a:lnTo>
                  <a:pt x="79020" y="53220"/>
                </a:lnTo>
                <a:lnTo>
                  <a:pt x="79010" y="53220"/>
                </a:lnTo>
                <a:lnTo>
                  <a:pt x="79000" y="53210"/>
                </a:lnTo>
                <a:lnTo>
                  <a:pt x="78990" y="53210"/>
                </a:lnTo>
                <a:lnTo>
                  <a:pt x="78990" y="53200"/>
                </a:lnTo>
                <a:lnTo>
                  <a:pt x="78980" y="53200"/>
                </a:lnTo>
                <a:lnTo>
                  <a:pt x="78980" y="53190"/>
                </a:lnTo>
                <a:lnTo>
                  <a:pt x="78970" y="53190"/>
                </a:lnTo>
                <a:lnTo>
                  <a:pt x="78960" y="53190"/>
                </a:lnTo>
                <a:lnTo>
                  <a:pt x="78950" y="53190"/>
                </a:lnTo>
                <a:lnTo>
                  <a:pt x="78950" y="53180"/>
                </a:lnTo>
                <a:lnTo>
                  <a:pt x="78940" y="53180"/>
                </a:lnTo>
                <a:lnTo>
                  <a:pt x="78940" y="53170"/>
                </a:lnTo>
                <a:lnTo>
                  <a:pt x="78930" y="53170"/>
                </a:lnTo>
                <a:lnTo>
                  <a:pt x="78920" y="53170"/>
                </a:lnTo>
                <a:lnTo>
                  <a:pt x="78910" y="53170"/>
                </a:lnTo>
                <a:lnTo>
                  <a:pt x="78900" y="53170"/>
                </a:lnTo>
                <a:lnTo>
                  <a:pt x="78900" y="53160"/>
                </a:lnTo>
                <a:lnTo>
                  <a:pt x="78890" y="53150"/>
                </a:lnTo>
                <a:lnTo>
                  <a:pt x="78880" y="53150"/>
                </a:lnTo>
                <a:lnTo>
                  <a:pt x="78880" y="53140"/>
                </a:lnTo>
                <a:lnTo>
                  <a:pt x="78870" y="53140"/>
                </a:lnTo>
                <a:lnTo>
                  <a:pt x="78870" y="53130"/>
                </a:lnTo>
                <a:lnTo>
                  <a:pt x="78860" y="53130"/>
                </a:lnTo>
                <a:lnTo>
                  <a:pt x="78850" y="53130"/>
                </a:lnTo>
                <a:lnTo>
                  <a:pt x="78840" y="53130"/>
                </a:lnTo>
                <a:lnTo>
                  <a:pt x="78830" y="53120"/>
                </a:lnTo>
                <a:lnTo>
                  <a:pt x="78830" y="53110"/>
                </a:lnTo>
                <a:lnTo>
                  <a:pt x="78820" y="53100"/>
                </a:lnTo>
                <a:lnTo>
                  <a:pt x="78820" y="53090"/>
                </a:lnTo>
                <a:lnTo>
                  <a:pt x="78810" y="53090"/>
                </a:lnTo>
                <a:lnTo>
                  <a:pt x="78800" y="53100"/>
                </a:lnTo>
                <a:lnTo>
                  <a:pt x="78790" y="53100"/>
                </a:lnTo>
                <a:lnTo>
                  <a:pt x="78790" y="53090"/>
                </a:lnTo>
                <a:lnTo>
                  <a:pt x="78790" y="53080"/>
                </a:lnTo>
                <a:lnTo>
                  <a:pt x="78780" y="53080"/>
                </a:lnTo>
                <a:lnTo>
                  <a:pt x="78780" y="53070"/>
                </a:lnTo>
                <a:lnTo>
                  <a:pt x="78770" y="53070"/>
                </a:lnTo>
                <a:lnTo>
                  <a:pt x="78760" y="53070"/>
                </a:lnTo>
                <a:lnTo>
                  <a:pt x="78750" y="53070"/>
                </a:lnTo>
                <a:lnTo>
                  <a:pt x="78740" y="53070"/>
                </a:lnTo>
                <a:lnTo>
                  <a:pt x="78730" y="53070"/>
                </a:lnTo>
                <a:lnTo>
                  <a:pt x="78730" y="53060"/>
                </a:lnTo>
                <a:lnTo>
                  <a:pt x="78720" y="53060"/>
                </a:lnTo>
                <a:lnTo>
                  <a:pt x="78710" y="53060"/>
                </a:lnTo>
                <a:lnTo>
                  <a:pt x="78700" y="53060"/>
                </a:lnTo>
                <a:lnTo>
                  <a:pt x="78690" y="53060"/>
                </a:lnTo>
                <a:lnTo>
                  <a:pt x="78680" y="53060"/>
                </a:lnTo>
                <a:lnTo>
                  <a:pt x="78670" y="53060"/>
                </a:lnTo>
                <a:lnTo>
                  <a:pt x="78660" y="53060"/>
                </a:lnTo>
                <a:lnTo>
                  <a:pt x="78650" y="53060"/>
                </a:lnTo>
                <a:lnTo>
                  <a:pt x="78630" y="53060"/>
                </a:lnTo>
                <a:lnTo>
                  <a:pt x="78620" y="53060"/>
                </a:lnTo>
                <a:lnTo>
                  <a:pt x="78560" y="53060"/>
                </a:lnTo>
                <a:lnTo>
                  <a:pt x="78550" y="53060"/>
                </a:lnTo>
                <a:lnTo>
                  <a:pt x="78520" y="53040"/>
                </a:lnTo>
                <a:lnTo>
                  <a:pt x="78510" y="53040"/>
                </a:lnTo>
                <a:lnTo>
                  <a:pt x="78490" y="53030"/>
                </a:lnTo>
                <a:lnTo>
                  <a:pt x="78460" y="53010"/>
                </a:lnTo>
                <a:lnTo>
                  <a:pt x="78440" y="53000"/>
                </a:lnTo>
                <a:lnTo>
                  <a:pt x="78420" y="52980"/>
                </a:lnTo>
                <a:lnTo>
                  <a:pt x="78410" y="52980"/>
                </a:lnTo>
                <a:lnTo>
                  <a:pt x="78380" y="52970"/>
                </a:lnTo>
                <a:lnTo>
                  <a:pt x="78340" y="52970"/>
                </a:lnTo>
                <a:lnTo>
                  <a:pt x="78300" y="52960"/>
                </a:lnTo>
                <a:lnTo>
                  <a:pt x="78240" y="52940"/>
                </a:lnTo>
                <a:lnTo>
                  <a:pt x="78230" y="52940"/>
                </a:lnTo>
                <a:lnTo>
                  <a:pt x="78130" y="52920"/>
                </a:lnTo>
                <a:lnTo>
                  <a:pt x="78110" y="52910"/>
                </a:lnTo>
                <a:lnTo>
                  <a:pt x="78070" y="52890"/>
                </a:lnTo>
                <a:lnTo>
                  <a:pt x="78060" y="52890"/>
                </a:lnTo>
                <a:lnTo>
                  <a:pt x="78050" y="52890"/>
                </a:lnTo>
                <a:lnTo>
                  <a:pt x="78000" y="52880"/>
                </a:lnTo>
                <a:lnTo>
                  <a:pt x="77950" y="52860"/>
                </a:lnTo>
                <a:lnTo>
                  <a:pt x="77940" y="52850"/>
                </a:lnTo>
                <a:lnTo>
                  <a:pt x="77920" y="52850"/>
                </a:lnTo>
                <a:lnTo>
                  <a:pt x="77880" y="52820"/>
                </a:lnTo>
                <a:lnTo>
                  <a:pt x="77850" y="52790"/>
                </a:lnTo>
                <a:lnTo>
                  <a:pt x="77820" y="52760"/>
                </a:lnTo>
                <a:lnTo>
                  <a:pt x="77820" y="52750"/>
                </a:lnTo>
                <a:lnTo>
                  <a:pt x="77780" y="52710"/>
                </a:lnTo>
                <a:lnTo>
                  <a:pt x="77770" y="52700"/>
                </a:lnTo>
                <a:lnTo>
                  <a:pt x="77740" y="52680"/>
                </a:lnTo>
                <a:lnTo>
                  <a:pt x="77710" y="52670"/>
                </a:lnTo>
                <a:lnTo>
                  <a:pt x="77700" y="52660"/>
                </a:lnTo>
                <a:lnTo>
                  <a:pt x="77690" y="52660"/>
                </a:lnTo>
                <a:lnTo>
                  <a:pt x="77680" y="52650"/>
                </a:lnTo>
                <a:lnTo>
                  <a:pt x="77660" y="52650"/>
                </a:lnTo>
                <a:lnTo>
                  <a:pt x="77630" y="52650"/>
                </a:lnTo>
                <a:lnTo>
                  <a:pt x="77610" y="52650"/>
                </a:lnTo>
                <a:lnTo>
                  <a:pt x="77590" y="52650"/>
                </a:lnTo>
                <a:lnTo>
                  <a:pt x="77550" y="52660"/>
                </a:lnTo>
                <a:lnTo>
                  <a:pt x="77520" y="52670"/>
                </a:lnTo>
                <a:lnTo>
                  <a:pt x="77480" y="52690"/>
                </a:lnTo>
                <a:lnTo>
                  <a:pt x="77470" y="52700"/>
                </a:lnTo>
                <a:lnTo>
                  <a:pt x="77420" y="52720"/>
                </a:lnTo>
                <a:lnTo>
                  <a:pt x="77390" y="52740"/>
                </a:lnTo>
                <a:lnTo>
                  <a:pt x="77360" y="52750"/>
                </a:lnTo>
                <a:lnTo>
                  <a:pt x="77350" y="52750"/>
                </a:lnTo>
                <a:lnTo>
                  <a:pt x="77340" y="52750"/>
                </a:lnTo>
                <a:lnTo>
                  <a:pt x="77320" y="52750"/>
                </a:lnTo>
                <a:lnTo>
                  <a:pt x="77300" y="52750"/>
                </a:lnTo>
                <a:lnTo>
                  <a:pt x="77290" y="52750"/>
                </a:lnTo>
                <a:lnTo>
                  <a:pt x="77260" y="52750"/>
                </a:lnTo>
                <a:lnTo>
                  <a:pt x="77230" y="52750"/>
                </a:lnTo>
                <a:lnTo>
                  <a:pt x="77210" y="52740"/>
                </a:lnTo>
                <a:lnTo>
                  <a:pt x="77170" y="52720"/>
                </a:lnTo>
                <a:lnTo>
                  <a:pt x="77160" y="52720"/>
                </a:lnTo>
                <a:lnTo>
                  <a:pt x="77160" y="52710"/>
                </a:lnTo>
                <a:lnTo>
                  <a:pt x="77150" y="52710"/>
                </a:lnTo>
                <a:lnTo>
                  <a:pt x="77140" y="52690"/>
                </a:lnTo>
                <a:lnTo>
                  <a:pt x="77090" y="52650"/>
                </a:lnTo>
                <a:lnTo>
                  <a:pt x="77050" y="52610"/>
                </a:lnTo>
                <a:lnTo>
                  <a:pt x="77030" y="52590"/>
                </a:lnTo>
                <a:lnTo>
                  <a:pt x="77030" y="52570"/>
                </a:lnTo>
                <a:lnTo>
                  <a:pt x="77020" y="52570"/>
                </a:lnTo>
                <a:lnTo>
                  <a:pt x="77020" y="52560"/>
                </a:lnTo>
                <a:lnTo>
                  <a:pt x="77010" y="52550"/>
                </a:lnTo>
                <a:lnTo>
                  <a:pt x="76990" y="52550"/>
                </a:lnTo>
                <a:lnTo>
                  <a:pt x="76960" y="52530"/>
                </a:lnTo>
                <a:lnTo>
                  <a:pt x="76940" y="52520"/>
                </a:lnTo>
                <a:lnTo>
                  <a:pt x="76930" y="52510"/>
                </a:lnTo>
                <a:lnTo>
                  <a:pt x="76920" y="52510"/>
                </a:lnTo>
                <a:lnTo>
                  <a:pt x="76910" y="52500"/>
                </a:lnTo>
                <a:lnTo>
                  <a:pt x="76880" y="52480"/>
                </a:lnTo>
                <a:lnTo>
                  <a:pt x="76860" y="52470"/>
                </a:lnTo>
                <a:lnTo>
                  <a:pt x="76840" y="52460"/>
                </a:lnTo>
                <a:lnTo>
                  <a:pt x="76810" y="52460"/>
                </a:lnTo>
                <a:lnTo>
                  <a:pt x="76790" y="52450"/>
                </a:lnTo>
                <a:lnTo>
                  <a:pt x="76740" y="52460"/>
                </a:lnTo>
                <a:lnTo>
                  <a:pt x="76720" y="52460"/>
                </a:lnTo>
                <a:lnTo>
                  <a:pt x="76690" y="52450"/>
                </a:lnTo>
                <a:lnTo>
                  <a:pt x="76680" y="52450"/>
                </a:lnTo>
                <a:lnTo>
                  <a:pt x="76660" y="52440"/>
                </a:lnTo>
                <a:lnTo>
                  <a:pt x="76650" y="52440"/>
                </a:lnTo>
                <a:lnTo>
                  <a:pt x="76610" y="52440"/>
                </a:lnTo>
                <a:lnTo>
                  <a:pt x="76580" y="52430"/>
                </a:lnTo>
                <a:lnTo>
                  <a:pt x="76540" y="52420"/>
                </a:lnTo>
                <a:lnTo>
                  <a:pt x="76530" y="52420"/>
                </a:lnTo>
                <a:lnTo>
                  <a:pt x="76510" y="52420"/>
                </a:lnTo>
                <a:lnTo>
                  <a:pt x="76490" y="52410"/>
                </a:lnTo>
                <a:lnTo>
                  <a:pt x="76480" y="52400"/>
                </a:lnTo>
                <a:lnTo>
                  <a:pt x="76470" y="52390"/>
                </a:lnTo>
                <a:lnTo>
                  <a:pt x="76440" y="52380"/>
                </a:lnTo>
                <a:lnTo>
                  <a:pt x="76420" y="52370"/>
                </a:lnTo>
                <a:lnTo>
                  <a:pt x="76400" y="52370"/>
                </a:lnTo>
                <a:lnTo>
                  <a:pt x="76370" y="52360"/>
                </a:lnTo>
                <a:lnTo>
                  <a:pt x="76350" y="52360"/>
                </a:lnTo>
                <a:lnTo>
                  <a:pt x="76320" y="52370"/>
                </a:lnTo>
                <a:lnTo>
                  <a:pt x="76290" y="52370"/>
                </a:lnTo>
                <a:lnTo>
                  <a:pt x="76270" y="52380"/>
                </a:lnTo>
                <a:lnTo>
                  <a:pt x="76250" y="52380"/>
                </a:lnTo>
                <a:lnTo>
                  <a:pt x="76230" y="52380"/>
                </a:lnTo>
                <a:lnTo>
                  <a:pt x="76220" y="52380"/>
                </a:lnTo>
                <a:lnTo>
                  <a:pt x="76200" y="52380"/>
                </a:lnTo>
                <a:lnTo>
                  <a:pt x="76180" y="52380"/>
                </a:lnTo>
                <a:lnTo>
                  <a:pt x="76150" y="52370"/>
                </a:lnTo>
                <a:lnTo>
                  <a:pt x="76130" y="52360"/>
                </a:lnTo>
                <a:lnTo>
                  <a:pt x="76110" y="52350"/>
                </a:lnTo>
                <a:lnTo>
                  <a:pt x="76100" y="52350"/>
                </a:lnTo>
                <a:lnTo>
                  <a:pt x="76090" y="52340"/>
                </a:lnTo>
                <a:lnTo>
                  <a:pt x="76070" y="52320"/>
                </a:lnTo>
                <a:lnTo>
                  <a:pt x="76050" y="52290"/>
                </a:lnTo>
                <a:lnTo>
                  <a:pt x="76030" y="52260"/>
                </a:lnTo>
                <a:lnTo>
                  <a:pt x="76010" y="52240"/>
                </a:lnTo>
                <a:lnTo>
                  <a:pt x="75980" y="52190"/>
                </a:lnTo>
                <a:lnTo>
                  <a:pt x="75970" y="52160"/>
                </a:lnTo>
                <a:lnTo>
                  <a:pt x="75970" y="52140"/>
                </a:lnTo>
                <a:lnTo>
                  <a:pt x="75970" y="52120"/>
                </a:lnTo>
                <a:lnTo>
                  <a:pt x="75970" y="52110"/>
                </a:lnTo>
                <a:lnTo>
                  <a:pt x="75960" y="52090"/>
                </a:lnTo>
                <a:lnTo>
                  <a:pt x="75950" y="52080"/>
                </a:lnTo>
                <a:lnTo>
                  <a:pt x="75940" y="52080"/>
                </a:lnTo>
                <a:lnTo>
                  <a:pt x="75930" y="52070"/>
                </a:lnTo>
                <a:lnTo>
                  <a:pt x="75920" y="52060"/>
                </a:lnTo>
                <a:lnTo>
                  <a:pt x="75910" y="52060"/>
                </a:lnTo>
                <a:lnTo>
                  <a:pt x="75900" y="52050"/>
                </a:lnTo>
                <a:lnTo>
                  <a:pt x="75890" y="52040"/>
                </a:lnTo>
                <a:lnTo>
                  <a:pt x="75890" y="52030"/>
                </a:lnTo>
                <a:lnTo>
                  <a:pt x="75880" y="52030"/>
                </a:lnTo>
                <a:lnTo>
                  <a:pt x="75870" y="52020"/>
                </a:lnTo>
                <a:lnTo>
                  <a:pt x="75870" y="52000"/>
                </a:lnTo>
                <a:lnTo>
                  <a:pt x="75870" y="51990"/>
                </a:lnTo>
                <a:lnTo>
                  <a:pt x="75860" y="51980"/>
                </a:lnTo>
                <a:lnTo>
                  <a:pt x="75850" y="51960"/>
                </a:lnTo>
                <a:lnTo>
                  <a:pt x="75860" y="51940"/>
                </a:lnTo>
                <a:lnTo>
                  <a:pt x="75900" y="51890"/>
                </a:lnTo>
                <a:lnTo>
                  <a:pt x="75930" y="51840"/>
                </a:lnTo>
                <a:lnTo>
                  <a:pt x="75950" y="51800"/>
                </a:lnTo>
                <a:lnTo>
                  <a:pt x="75970" y="51780"/>
                </a:lnTo>
                <a:lnTo>
                  <a:pt x="75980" y="51770"/>
                </a:lnTo>
                <a:lnTo>
                  <a:pt x="75990" y="51760"/>
                </a:lnTo>
                <a:lnTo>
                  <a:pt x="76010" y="51750"/>
                </a:lnTo>
                <a:lnTo>
                  <a:pt x="76040" y="51740"/>
                </a:lnTo>
                <a:lnTo>
                  <a:pt x="76070" y="51720"/>
                </a:lnTo>
                <a:lnTo>
                  <a:pt x="76080" y="51720"/>
                </a:lnTo>
                <a:lnTo>
                  <a:pt x="76090" y="51710"/>
                </a:lnTo>
                <a:lnTo>
                  <a:pt x="76100" y="51700"/>
                </a:lnTo>
                <a:lnTo>
                  <a:pt x="76110" y="51680"/>
                </a:lnTo>
                <a:lnTo>
                  <a:pt x="76120" y="51670"/>
                </a:lnTo>
                <a:lnTo>
                  <a:pt x="76130" y="51650"/>
                </a:lnTo>
                <a:lnTo>
                  <a:pt x="76140" y="51650"/>
                </a:lnTo>
                <a:lnTo>
                  <a:pt x="76150" y="51640"/>
                </a:lnTo>
                <a:lnTo>
                  <a:pt x="76160" y="51640"/>
                </a:lnTo>
                <a:lnTo>
                  <a:pt x="76180" y="51630"/>
                </a:lnTo>
                <a:lnTo>
                  <a:pt x="76210" y="51630"/>
                </a:lnTo>
                <a:lnTo>
                  <a:pt x="76250" y="51620"/>
                </a:lnTo>
                <a:lnTo>
                  <a:pt x="76280" y="51620"/>
                </a:lnTo>
                <a:lnTo>
                  <a:pt x="76340" y="51610"/>
                </a:lnTo>
                <a:lnTo>
                  <a:pt x="76350" y="51610"/>
                </a:lnTo>
                <a:lnTo>
                  <a:pt x="76370" y="51610"/>
                </a:lnTo>
                <a:lnTo>
                  <a:pt x="76390" y="51610"/>
                </a:lnTo>
                <a:lnTo>
                  <a:pt x="76400" y="51610"/>
                </a:lnTo>
                <a:lnTo>
                  <a:pt x="76410" y="51610"/>
                </a:lnTo>
                <a:lnTo>
                  <a:pt x="76430" y="51600"/>
                </a:lnTo>
                <a:lnTo>
                  <a:pt x="76450" y="51600"/>
                </a:lnTo>
                <a:lnTo>
                  <a:pt x="76470" y="51580"/>
                </a:lnTo>
                <a:lnTo>
                  <a:pt x="76500" y="51560"/>
                </a:lnTo>
                <a:lnTo>
                  <a:pt x="76520" y="51550"/>
                </a:lnTo>
                <a:lnTo>
                  <a:pt x="76550" y="51530"/>
                </a:lnTo>
                <a:lnTo>
                  <a:pt x="76570" y="51520"/>
                </a:lnTo>
                <a:lnTo>
                  <a:pt x="76590" y="51510"/>
                </a:lnTo>
                <a:lnTo>
                  <a:pt x="76630" y="51490"/>
                </a:lnTo>
                <a:lnTo>
                  <a:pt x="76640" y="51490"/>
                </a:lnTo>
                <a:lnTo>
                  <a:pt x="76660" y="51470"/>
                </a:lnTo>
                <a:lnTo>
                  <a:pt x="76690" y="51450"/>
                </a:lnTo>
                <a:lnTo>
                  <a:pt x="76720" y="51430"/>
                </a:lnTo>
                <a:lnTo>
                  <a:pt x="76740" y="51420"/>
                </a:lnTo>
                <a:lnTo>
                  <a:pt x="76750" y="51410"/>
                </a:lnTo>
                <a:lnTo>
                  <a:pt x="76780" y="51410"/>
                </a:lnTo>
                <a:lnTo>
                  <a:pt x="76800" y="51390"/>
                </a:lnTo>
                <a:lnTo>
                  <a:pt x="76810" y="51380"/>
                </a:lnTo>
                <a:lnTo>
                  <a:pt x="76840" y="51340"/>
                </a:lnTo>
                <a:lnTo>
                  <a:pt x="76850" y="51310"/>
                </a:lnTo>
                <a:lnTo>
                  <a:pt x="76860" y="51290"/>
                </a:lnTo>
                <a:lnTo>
                  <a:pt x="76860" y="51280"/>
                </a:lnTo>
                <a:lnTo>
                  <a:pt x="76870" y="51260"/>
                </a:lnTo>
                <a:lnTo>
                  <a:pt x="76880" y="51250"/>
                </a:lnTo>
                <a:lnTo>
                  <a:pt x="76900" y="51230"/>
                </a:lnTo>
                <a:lnTo>
                  <a:pt x="76910" y="51220"/>
                </a:lnTo>
                <a:lnTo>
                  <a:pt x="76920" y="51220"/>
                </a:lnTo>
                <a:lnTo>
                  <a:pt x="76940" y="51210"/>
                </a:lnTo>
                <a:lnTo>
                  <a:pt x="76960" y="51210"/>
                </a:lnTo>
                <a:lnTo>
                  <a:pt x="76980" y="51210"/>
                </a:lnTo>
                <a:lnTo>
                  <a:pt x="77010" y="51210"/>
                </a:lnTo>
                <a:lnTo>
                  <a:pt x="77020" y="51200"/>
                </a:lnTo>
                <a:lnTo>
                  <a:pt x="77040" y="51190"/>
                </a:lnTo>
                <a:lnTo>
                  <a:pt x="77050" y="51190"/>
                </a:lnTo>
                <a:lnTo>
                  <a:pt x="77090" y="51130"/>
                </a:lnTo>
                <a:lnTo>
                  <a:pt x="77110" y="51110"/>
                </a:lnTo>
                <a:lnTo>
                  <a:pt x="77120" y="51110"/>
                </a:lnTo>
                <a:lnTo>
                  <a:pt x="77130" y="51090"/>
                </a:lnTo>
                <a:lnTo>
                  <a:pt x="77160" y="51080"/>
                </a:lnTo>
                <a:lnTo>
                  <a:pt x="77170" y="51070"/>
                </a:lnTo>
                <a:lnTo>
                  <a:pt x="77180" y="51060"/>
                </a:lnTo>
                <a:lnTo>
                  <a:pt x="77200" y="51050"/>
                </a:lnTo>
                <a:lnTo>
                  <a:pt x="77210" y="51040"/>
                </a:lnTo>
                <a:lnTo>
                  <a:pt x="77220" y="51040"/>
                </a:lnTo>
                <a:lnTo>
                  <a:pt x="77250" y="51000"/>
                </a:lnTo>
                <a:lnTo>
                  <a:pt x="77260" y="50990"/>
                </a:lnTo>
                <a:lnTo>
                  <a:pt x="77280" y="50960"/>
                </a:lnTo>
                <a:lnTo>
                  <a:pt x="77290" y="50960"/>
                </a:lnTo>
                <a:lnTo>
                  <a:pt x="77290" y="50930"/>
                </a:lnTo>
                <a:lnTo>
                  <a:pt x="77300" y="50920"/>
                </a:lnTo>
                <a:lnTo>
                  <a:pt x="77300" y="50910"/>
                </a:lnTo>
                <a:lnTo>
                  <a:pt x="77290" y="50900"/>
                </a:lnTo>
                <a:lnTo>
                  <a:pt x="77300" y="50880"/>
                </a:lnTo>
                <a:lnTo>
                  <a:pt x="77300" y="50850"/>
                </a:lnTo>
                <a:lnTo>
                  <a:pt x="77300" y="50830"/>
                </a:lnTo>
                <a:lnTo>
                  <a:pt x="77300" y="50770"/>
                </a:lnTo>
                <a:lnTo>
                  <a:pt x="77300" y="50740"/>
                </a:lnTo>
                <a:lnTo>
                  <a:pt x="77310" y="50730"/>
                </a:lnTo>
                <a:lnTo>
                  <a:pt x="77310" y="50720"/>
                </a:lnTo>
                <a:lnTo>
                  <a:pt x="77310" y="50700"/>
                </a:lnTo>
                <a:lnTo>
                  <a:pt x="77320" y="50690"/>
                </a:lnTo>
                <a:lnTo>
                  <a:pt x="77310" y="50650"/>
                </a:lnTo>
                <a:lnTo>
                  <a:pt x="77310" y="50620"/>
                </a:lnTo>
                <a:lnTo>
                  <a:pt x="77310" y="50610"/>
                </a:lnTo>
                <a:lnTo>
                  <a:pt x="77320" y="50600"/>
                </a:lnTo>
                <a:lnTo>
                  <a:pt x="77320" y="50580"/>
                </a:lnTo>
                <a:lnTo>
                  <a:pt x="77330" y="50570"/>
                </a:lnTo>
                <a:lnTo>
                  <a:pt x="77330" y="50560"/>
                </a:lnTo>
                <a:lnTo>
                  <a:pt x="77350" y="50540"/>
                </a:lnTo>
                <a:lnTo>
                  <a:pt x="77370" y="50520"/>
                </a:lnTo>
                <a:lnTo>
                  <a:pt x="77380" y="50510"/>
                </a:lnTo>
                <a:lnTo>
                  <a:pt x="77390" y="50500"/>
                </a:lnTo>
                <a:lnTo>
                  <a:pt x="77400" y="50490"/>
                </a:lnTo>
                <a:lnTo>
                  <a:pt x="77400" y="50480"/>
                </a:lnTo>
                <a:lnTo>
                  <a:pt x="77420" y="50460"/>
                </a:lnTo>
                <a:lnTo>
                  <a:pt x="77450" y="50440"/>
                </a:lnTo>
                <a:lnTo>
                  <a:pt x="77450" y="50420"/>
                </a:lnTo>
                <a:lnTo>
                  <a:pt x="77460" y="50400"/>
                </a:lnTo>
                <a:lnTo>
                  <a:pt x="77470" y="50370"/>
                </a:lnTo>
                <a:lnTo>
                  <a:pt x="77480" y="50360"/>
                </a:lnTo>
                <a:lnTo>
                  <a:pt x="77480" y="50340"/>
                </a:lnTo>
                <a:lnTo>
                  <a:pt x="77480" y="50320"/>
                </a:lnTo>
                <a:lnTo>
                  <a:pt x="77490" y="50310"/>
                </a:lnTo>
                <a:lnTo>
                  <a:pt x="77500" y="50300"/>
                </a:lnTo>
                <a:lnTo>
                  <a:pt x="77510" y="50270"/>
                </a:lnTo>
                <a:lnTo>
                  <a:pt x="77530" y="50240"/>
                </a:lnTo>
                <a:lnTo>
                  <a:pt x="77540" y="50230"/>
                </a:lnTo>
                <a:lnTo>
                  <a:pt x="77540" y="50190"/>
                </a:lnTo>
                <a:lnTo>
                  <a:pt x="77530" y="50150"/>
                </a:lnTo>
                <a:lnTo>
                  <a:pt x="77530" y="50140"/>
                </a:lnTo>
                <a:lnTo>
                  <a:pt x="77530" y="50130"/>
                </a:lnTo>
                <a:lnTo>
                  <a:pt x="77520" y="50120"/>
                </a:lnTo>
                <a:lnTo>
                  <a:pt x="77520" y="50110"/>
                </a:lnTo>
                <a:lnTo>
                  <a:pt x="77510" y="50100"/>
                </a:lnTo>
                <a:lnTo>
                  <a:pt x="77510" y="50090"/>
                </a:lnTo>
                <a:lnTo>
                  <a:pt x="77500" y="50090"/>
                </a:lnTo>
                <a:lnTo>
                  <a:pt x="77490" y="50080"/>
                </a:lnTo>
                <a:lnTo>
                  <a:pt x="77480" y="50060"/>
                </a:lnTo>
                <a:lnTo>
                  <a:pt x="77470" y="50040"/>
                </a:lnTo>
                <a:lnTo>
                  <a:pt x="77460" y="50030"/>
                </a:lnTo>
                <a:lnTo>
                  <a:pt x="77430" y="49970"/>
                </a:lnTo>
                <a:lnTo>
                  <a:pt x="77420" y="49940"/>
                </a:lnTo>
                <a:lnTo>
                  <a:pt x="77420" y="49930"/>
                </a:lnTo>
                <a:lnTo>
                  <a:pt x="77420" y="49910"/>
                </a:lnTo>
                <a:lnTo>
                  <a:pt x="77410" y="49890"/>
                </a:lnTo>
                <a:lnTo>
                  <a:pt x="77410" y="49870"/>
                </a:lnTo>
                <a:lnTo>
                  <a:pt x="77400" y="49850"/>
                </a:lnTo>
                <a:lnTo>
                  <a:pt x="77390" y="49840"/>
                </a:lnTo>
                <a:lnTo>
                  <a:pt x="77390" y="49820"/>
                </a:lnTo>
                <a:lnTo>
                  <a:pt x="77390" y="49810"/>
                </a:lnTo>
                <a:lnTo>
                  <a:pt x="77390" y="49800"/>
                </a:lnTo>
                <a:lnTo>
                  <a:pt x="77400" y="49780"/>
                </a:lnTo>
                <a:lnTo>
                  <a:pt x="77420" y="49730"/>
                </a:lnTo>
                <a:lnTo>
                  <a:pt x="77430" y="49720"/>
                </a:lnTo>
                <a:lnTo>
                  <a:pt x="77440" y="49700"/>
                </a:lnTo>
                <a:lnTo>
                  <a:pt x="77440" y="49680"/>
                </a:lnTo>
                <a:lnTo>
                  <a:pt x="77440" y="49670"/>
                </a:lnTo>
                <a:lnTo>
                  <a:pt x="77440" y="49660"/>
                </a:lnTo>
                <a:lnTo>
                  <a:pt x="77460" y="49640"/>
                </a:lnTo>
                <a:lnTo>
                  <a:pt x="77470" y="49600"/>
                </a:lnTo>
                <a:lnTo>
                  <a:pt x="77490" y="49540"/>
                </a:lnTo>
                <a:lnTo>
                  <a:pt x="77510" y="49490"/>
                </a:lnTo>
                <a:lnTo>
                  <a:pt x="77510" y="49480"/>
                </a:lnTo>
                <a:lnTo>
                  <a:pt x="77540" y="49460"/>
                </a:lnTo>
                <a:lnTo>
                  <a:pt x="77550" y="49440"/>
                </a:lnTo>
                <a:lnTo>
                  <a:pt x="77560" y="49420"/>
                </a:lnTo>
                <a:lnTo>
                  <a:pt x="77550" y="49400"/>
                </a:lnTo>
                <a:lnTo>
                  <a:pt x="77540" y="49330"/>
                </a:lnTo>
                <a:lnTo>
                  <a:pt x="77530" y="49260"/>
                </a:lnTo>
                <a:lnTo>
                  <a:pt x="77520" y="49240"/>
                </a:lnTo>
                <a:lnTo>
                  <a:pt x="77510" y="49230"/>
                </a:lnTo>
                <a:lnTo>
                  <a:pt x="77470" y="49190"/>
                </a:lnTo>
                <a:lnTo>
                  <a:pt x="77430" y="49140"/>
                </a:lnTo>
                <a:lnTo>
                  <a:pt x="77410" y="49120"/>
                </a:lnTo>
                <a:lnTo>
                  <a:pt x="77410" y="49110"/>
                </a:lnTo>
                <a:lnTo>
                  <a:pt x="77360" y="49030"/>
                </a:lnTo>
                <a:lnTo>
                  <a:pt x="77320" y="48960"/>
                </a:lnTo>
                <a:lnTo>
                  <a:pt x="77300" y="48920"/>
                </a:lnTo>
                <a:lnTo>
                  <a:pt x="77300" y="48910"/>
                </a:lnTo>
                <a:lnTo>
                  <a:pt x="77290" y="48880"/>
                </a:lnTo>
                <a:lnTo>
                  <a:pt x="77290" y="48850"/>
                </a:lnTo>
                <a:lnTo>
                  <a:pt x="77300" y="48850"/>
                </a:lnTo>
                <a:lnTo>
                  <a:pt x="77310" y="48840"/>
                </a:lnTo>
                <a:lnTo>
                  <a:pt x="77320" y="48840"/>
                </a:lnTo>
                <a:lnTo>
                  <a:pt x="77330" y="48840"/>
                </a:lnTo>
                <a:lnTo>
                  <a:pt x="77420" y="48840"/>
                </a:lnTo>
                <a:lnTo>
                  <a:pt x="77450" y="48830"/>
                </a:lnTo>
                <a:lnTo>
                  <a:pt x="77460" y="48830"/>
                </a:lnTo>
                <a:lnTo>
                  <a:pt x="77480" y="48830"/>
                </a:lnTo>
                <a:lnTo>
                  <a:pt x="77500" y="48820"/>
                </a:lnTo>
                <a:lnTo>
                  <a:pt x="77520" y="48800"/>
                </a:lnTo>
                <a:lnTo>
                  <a:pt x="77550" y="48780"/>
                </a:lnTo>
                <a:lnTo>
                  <a:pt x="77580" y="48760"/>
                </a:lnTo>
                <a:lnTo>
                  <a:pt x="77590" y="48750"/>
                </a:lnTo>
                <a:lnTo>
                  <a:pt x="77610" y="48740"/>
                </a:lnTo>
                <a:lnTo>
                  <a:pt x="77610" y="48730"/>
                </a:lnTo>
                <a:lnTo>
                  <a:pt x="77620" y="48720"/>
                </a:lnTo>
                <a:lnTo>
                  <a:pt x="77640" y="48700"/>
                </a:lnTo>
                <a:lnTo>
                  <a:pt x="77650" y="48670"/>
                </a:lnTo>
                <a:lnTo>
                  <a:pt x="77670" y="48650"/>
                </a:lnTo>
                <a:lnTo>
                  <a:pt x="77670" y="48640"/>
                </a:lnTo>
                <a:lnTo>
                  <a:pt x="77680" y="48630"/>
                </a:lnTo>
                <a:lnTo>
                  <a:pt x="77670" y="48620"/>
                </a:lnTo>
                <a:lnTo>
                  <a:pt x="77670" y="48610"/>
                </a:lnTo>
                <a:lnTo>
                  <a:pt x="77680" y="48610"/>
                </a:lnTo>
                <a:lnTo>
                  <a:pt x="77690" y="48610"/>
                </a:lnTo>
                <a:lnTo>
                  <a:pt x="77710" y="48590"/>
                </a:lnTo>
                <a:lnTo>
                  <a:pt x="77730" y="48570"/>
                </a:lnTo>
                <a:lnTo>
                  <a:pt x="77750" y="48560"/>
                </a:lnTo>
                <a:lnTo>
                  <a:pt x="77760" y="48550"/>
                </a:lnTo>
                <a:lnTo>
                  <a:pt x="77770" y="48540"/>
                </a:lnTo>
                <a:lnTo>
                  <a:pt x="77800" y="48510"/>
                </a:lnTo>
                <a:lnTo>
                  <a:pt x="77800" y="48500"/>
                </a:lnTo>
                <a:lnTo>
                  <a:pt x="77800" y="48490"/>
                </a:lnTo>
                <a:lnTo>
                  <a:pt x="77810" y="48490"/>
                </a:lnTo>
                <a:lnTo>
                  <a:pt x="77820" y="48480"/>
                </a:lnTo>
                <a:lnTo>
                  <a:pt x="77850" y="48440"/>
                </a:lnTo>
                <a:lnTo>
                  <a:pt x="77870" y="48410"/>
                </a:lnTo>
                <a:lnTo>
                  <a:pt x="77870" y="48390"/>
                </a:lnTo>
                <a:lnTo>
                  <a:pt x="77880" y="48380"/>
                </a:lnTo>
                <a:lnTo>
                  <a:pt x="77880" y="48360"/>
                </a:lnTo>
                <a:lnTo>
                  <a:pt x="77890" y="48340"/>
                </a:lnTo>
                <a:lnTo>
                  <a:pt x="77890" y="48330"/>
                </a:lnTo>
                <a:lnTo>
                  <a:pt x="77890" y="48320"/>
                </a:lnTo>
                <a:lnTo>
                  <a:pt x="77890" y="48300"/>
                </a:lnTo>
                <a:lnTo>
                  <a:pt x="77890" y="48290"/>
                </a:lnTo>
                <a:lnTo>
                  <a:pt x="77890" y="48250"/>
                </a:lnTo>
                <a:lnTo>
                  <a:pt x="77890" y="48240"/>
                </a:lnTo>
                <a:lnTo>
                  <a:pt x="77890" y="48230"/>
                </a:lnTo>
                <a:lnTo>
                  <a:pt x="77900" y="48200"/>
                </a:lnTo>
                <a:lnTo>
                  <a:pt x="77910" y="48190"/>
                </a:lnTo>
                <a:lnTo>
                  <a:pt x="77920" y="48180"/>
                </a:lnTo>
                <a:lnTo>
                  <a:pt x="77940" y="48160"/>
                </a:lnTo>
                <a:lnTo>
                  <a:pt x="77970" y="48140"/>
                </a:lnTo>
                <a:lnTo>
                  <a:pt x="77980" y="48130"/>
                </a:lnTo>
                <a:lnTo>
                  <a:pt x="77990" y="48110"/>
                </a:lnTo>
                <a:lnTo>
                  <a:pt x="78000" y="48110"/>
                </a:lnTo>
                <a:lnTo>
                  <a:pt x="78010" y="48090"/>
                </a:lnTo>
                <a:lnTo>
                  <a:pt x="78020" y="48080"/>
                </a:lnTo>
                <a:lnTo>
                  <a:pt x="78030" y="48080"/>
                </a:lnTo>
                <a:lnTo>
                  <a:pt x="78050" y="48070"/>
                </a:lnTo>
                <a:lnTo>
                  <a:pt x="78060" y="48070"/>
                </a:lnTo>
                <a:lnTo>
                  <a:pt x="78070" y="48060"/>
                </a:lnTo>
                <a:lnTo>
                  <a:pt x="78090" y="48050"/>
                </a:lnTo>
                <a:lnTo>
                  <a:pt x="78100" y="48050"/>
                </a:lnTo>
                <a:lnTo>
                  <a:pt x="78100" y="48040"/>
                </a:lnTo>
                <a:lnTo>
                  <a:pt x="78110" y="48040"/>
                </a:lnTo>
                <a:lnTo>
                  <a:pt x="78120" y="48030"/>
                </a:lnTo>
                <a:lnTo>
                  <a:pt x="78140" y="48030"/>
                </a:lnTo>
                <a:lnTo>
                  <a:pt x="78150" y="48030"/>
                </a:lnTo>
                <a:lnTo>
                  <a:pt x="78180" y="48010"/>
                </a:lnTo>
                <a:lnTo>
                  <a:pt x="78210" y="47990"/>
                </a:lnTo>
                <a:lnTo>
                  <a:pt x="78240" y="47970"/>
                </a:lnTo>
                <a:lnTo>
                  <a:pt x="78410" y="47890"/>
                </a:lnTo>
                <a:lnTo>
                  <a:pt x="78500" y="47840"/>
                </a:lnTo>
                <a:lnTo>
                  <a:pt x="78530" y="47820"/>
                </a:lnTo>
                <a:lnTo>
                  <a:pt x="78540" y="47810"/>
                </a:lnTo>
                <a:lnTo>
                  <a:pt x="78560" y="47790"/>
                </a:lnTo>
                <a:lnTo>
                  <a:pt x="78560" y="47780"/>
                </a:lnTo>
                <a:lnTo>
                  <a:pt x="78580" y="47750"/>
                </a:lnTo>
                <a:lnTo>
                  <a:pt x="78600" y="47720"/>
                </a:lnTo>
                <a:lnTo>
                  <a:pt x="78610" y="47700"/>
                </a:lnTo>
                <a:lnTo>
                  <a:pt x="78620" y="47690"/>
                </a:lnTo>
                <a:lnTo>
                  <a:pt x="78630" y="47680"/>
                </a:lnTo>
                <a:lnTo>
                  <a:pt x="78650" y="47650"/>
                </a:lnTo>
                <a:lnTo>
                  <a:pt x="78690" y="47620"/>
                </a:lnTo>
                <a:lnTo>
                  <a:pt x="78710" y="47590"/>
                </a:lnTo>
                <a:lnTo>
                  <a:pt x="78740" y="47570"/>
                </a:lnTo>
                <a:lnTo>
                  <a:pt x="78810" y="47520"/>
                </a:lnTo>
                <a:lnTo>
                  <a:pt x="78830" y="47490"/>
                </a:lnTo>
                <a:lnTo>
                  <a:pt x="78850" y="47480"/>
                </a:lnTo>
                <a:lnTo>
                  <a:pt x="78850" y="47470"/>
                </a:lnTo>
                <a:lnTo>
                  <a:pt x="78860" y="47450"/>
                </a:lnTo>
                <a:lnTo>
                  <a:pt x="78860" y="47430"/>
                </a:lnTo>
                <a:lnTo>
                  <a:pt x="78870" y="47410"/>
                </a:lnTo>
                <a:lnTo>
                  <a:pt x="78860" y="47370"/>
                </a:lnTo>
                <a:lnTo>
                  <a:pt x="78850" y="47270"/>
                </a:lnTo>
                <a:lnTo>
                  <a:pt x="78850" y="47260"/>
                </a:lnTo>
                <a:lnTo>
                  <a:pt x="78850" y="47210"/>
                </a:lnTo>
                <a:lnTo>
                  <a:pt x="78860" y="47170"/>
                </a:lnTo>
                <a:lnTo>
                  <a:pt x="78860" y="47150"/>
                </a:lnTo>
                <a:lnTo>
                  <a:pt x="78890" y="47070"/>
                </a:lnTo>
                <a:lnTo>
                  <a:pt x="78900" y="47050"/>
                </a:lnTo>
                <a:lnTo>
                  <a:pt x="78930" y="47000"/>
                </a:lnTo>
                <a:lnTo>
                  <a:pt x="78940" y="46980"/>
                </a:lnTo>
                <a:lnTo>
                  <a:pt x="78950" y="46980"/>
                </a:lnTo>
                <a:lnTo>
                  <a:pt x="78960" y="46960"/>
                </a:lnTo>
                <a:lnTo>
                  <a:pt x="78980" y="46940"/>
                </a:lnTo>
                <a:lnTo>
                  <a:pt x="79000" y="46930"/>
                </a:lnTo>
                <a:lnTo>
                  <a:pt x="79010" y="46920"/>
                </a:lnTo>
                <a:lnTo>
                  <a:pt x="79040" y="46900"/>
                </a:lnTo>
                <a:lnTo>
                  <a:pt x="79060" y="46890"/>
                </a:lnTo>
                <a:lnTo>
                  <a:pt x="79070" y="46880"/>
                </a:lnTo>
                <a:lnTo>
                  <a:pt x="79100" y="46880"/>
                </a:lnTo>
                <a:lnTo>
                  <a:pt x="79110" y="46880"/>
                </a:lnTo>
                <a:lnTo>
                  <a:pt x="79250" y="46880"/>
                </a:lnTo>
                <a:lnTo>
                  <a:pt x="79260" y="46880"/>
                </a:lnTo>
                <a:lnTo>
                  <a:pt x="79370" y="46870"/>
                </a:lnTo>
                <a:lnTo>
                  <a:pt x="79380" y="46870"/>
                </a:lnTo>
                <a:lnTo>
                  <a:pt x="79540" y="46870"/>
                </a:lnTo>
                <a:lnTo>
                  <a:pt x="79870" y="46850"/>
                </a:lnTo>
                <a:lnTo>
                  <a:pt x="79920" y="46850"/>
                </a:lnTo>
                <a:lnTo>
                  <a:pt x="79960" y="46850"/>
                </a:lnTo>
                <a:lnTo>
                  <a:pt x="80060" y="46850"/>
                </a:lnTo>
                <a:lnTo>
                  <a:pt x="80080" y="46850"/>
                </a:lnTo>
                <a:lnTo>
                  <a:pt x="80090" y="46850"/>
                </a:lnTo>
                <a:lnTo>
                  <a:pt x="80100" y="46850"/>
                </a:lnTo>
                <a:lnTo>
                  <a:pt x="80180" y="46840"/>
                </a:lnTo>
                <a:lnTo>
                  <a:pt x="80200" y="46840"/>
                </a:lnTo>
                <a:lnTo>
                  <a:pt x="80260" y="46840"/>
                </a:lnTo>
                <a:lnTo>
                  <a:pt x="80300" y="46840"/>
                </a:lnTo>
                <a:lnTo>
                  <a:pt x="80310" y="46840"/>
                </a:lnTo>
                <a:lnTo>
                  <a:pt x="80320" y="46840"/>
                </a:lnTo>
                <a:lnTo>
                  <a:pt x="80440" y="46830"/>
                </a:lnTo>
                <a:lnTo>
                  <a:pt x="80560" y="46830"/>
                </a:lnTo>
                <a:lnTo>
                  <a:pt x="80790" y="46820"/>
                </a:lnTo>
                <a:lnTo>
                  <a:pt x="80810" y="46820"/>
                </a:lnTo>
                <a:lnTo>
                  <a:pt x="80810" y="46870"/>
                </a:lnTo>
                <a:lnTo>
                  <a:pt x="80810" y="46940"/>
                </a:lnTo>
                <a:lnTo>
                  <a:pt x="80810" y="47030"/>
                </a:lnTo>
                <a:lnTo>
                  <a:pt x="80810" y="47050"/>
                </a:lnTo>
                <a:lnTo>
                  <a:pt x="80810" y="47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