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Buikwe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ikw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580" y="63270"/>
                </a:moveTo>
                <a:lnTo>
                  <a:pt x="62610" y="63260"/>
                </a:lnTo>
                <a:lnTo>
                  <a:pt x="62650" y="63260"/>
                </a:lnTo>
                <a:lnTo>
                  <a:pt x="62670" y="63280"/>
                </a:lnTo>
                <a:lnTo>
                  <a:pt x="62670" y="63300"/>
                </a:lnTo>
                <a:lnTo>
                  <a:pt x="62680" y="63320"/>
                </a:lnTo>
                <a:lnTo>
                  <a:pt x="62700" y="63330"/>
                </a:lnTo>
                <a:lnTo>
                  <a:pt x="62740" y="63370"/>
                </a:lnTo>
                <a:lnTo>
                  <a:pt x="62750" y="63400"/>
                </a:lnTo>
                <a:lnTo>
                  <a:pt x="62750" y="63410"/>
                </a:lnTo>
                <a:lnTo>
                  <a:pt x="62770" y="63440"/>
                </a:lnTo>
                <a:lnTo>
                  <a:pt x="62800" y="63450"/>
                </a:lnTo>
                <a:lnTo>
                  <a:pt x="62800" y="63460"/>
                </a:lnTo>
                <a:lnTo>
                  <a:pt x="62850" y="63490"/>
                </a:lnTo>
                <a:lnTo>
                  <a:pt x="62870" y="63510"/>
                </a:lnTo>
                <a:lnTo>
                  <a:pt x="62880" y="63520"/>
                </a:lnTo>
                <a:lnTo>
                  <a:pt x="62890" y="63530"/>
                </a:lnTo>
                <a:lnTo>
                  <a:pt x="62890" y="63540"/>
                </a:lnTo>
                <a:lnTo>
                  <a:pt x="62900" y="63540"/>
                </a:lnTo>
                <a:lnTo>
                  <a:pt x="62910" y="63540"/>
                </a:lnTo>
                <a:lnTo>
                  <a:pt x="62910" y="63550"/>
                </a:lnTo>
                <a:lnTo>
                  <a:pt x="62910" y="63570"/>
                </a:lnTo>
                <a:lnTo>
                  <a:pt x="62930" y="63590"/>
                </a:lnTo>
                <a:lnTo>
                  <a:pt x="62940" y="63590"/>
                </a:lnTo>
                <a:lnTo>
                  <a:pt x="62960" y="63600"/>
                </a:lnTo>
                <a:lnTo>
                  <a:pt x="62990" y="63600"/>
                </a:lnTo>
                <a:lnTo>
                  <a:pt x="63000" y="63610"/>
                </a:lnTo>
                <a:lnTo>
                  <a:pt x="63020" y="63620"/>
                </a:lnTo>
                <a:lnTo>
                  <a:pt x="63040" y="63640"/>
                </a:lnTo>
                <a:lnTo>
                  <a:pt x="63040" y="63650"/>
                </a:lnTo>
                <a:lnTo>
                  <a:pt x="63060" y="63650"/>
                </a:lnTo>
                <a:lnTo>
                  <a:pt x="63070" y="63660"/>
                </a:lnTo>
                <a:lnTo>
                  <a:pt x="63090" y="63660"/>
                </a:lnTo>
                <a:lnTo>
                  <a:pt x="63100" y="63690"/>
                </a:lnTo>
                <a:lnTo>
                  <a:pt x="63120" y="63700"/>
                </a:lnTo>
                <a:lnTo>
                  <a:pt x="63110" y="63730"/>
                </a:lnTo>
                <a:lnTo>
                  <a:pt x="63140" y="63750"/>
                </a:lnTo>
                <a:lnTo>
                  <a:pt x="63150" y="63760"/>
                </a:lnTo>
                <a:lnTo>
                  <a:pt x="63170" y="63770"/>
                </a:lnTo>
                <a:lnTo>
                  <a:pt x="63200" y="63780"/>
                </a:lnTo>
                <a:lnTo>
                  <a:pt x="63210" y="63790"/>
                </a:lnTo>
                <a:lnTo>
                  <a:pt x="63220" y="63800"/>
                </a:lnTo>
                <a:lnTo>
                  <a:pt x="63230" y="63810"/>
                </a:lnTo>
                <a:lnTo>
                  <a:pt x="63260" y="63830"/>
                </a:lnTo>
                <a:lnTo>
                  <a:pt x="63290" y="63840"/>
                </a:lnTo>
                <a:lnTo>
                  <a:pt x="63290" y="63860"/>
                </a:lnTo>
                <a:lnTo>
                  <a:pt x="63290" y="63880"/>
                </a:lnTo>
                <a:lnTo>
                  <a:pt x="63320" y="63880"/>
                </a:lnTo>
                <a:lnTo>
                  <a:pt x="63330" y="63880"/>
                </a:lnTo>
                <a:lnTo>
                  <a:pt x="63350" y="63900"/>
                </a:lnTo>
                <a:lnTo>
                  <a:pt x="63380" y="63920"/>
                </a:lnTo>
                <a:lnTo>
                  <a:pt x="63390" y="63940"/>
                </a:lnTo>
                <a:lnTo>
                  <a:pt x="63410" y="63950"/>
                </a:lnTo>
                <a:lnTo>
                  <a:pt x="63420" y="63960"/>
                </a:lnTo>
                <a:lnTo>
                  <a:pt x="63430" y="63980"/>
                </a:lnTo>
                <a:lnTo>
                  <a:pt x="63430" y="63990"/>
                </a:lnTo>
                <a:lnTo>
                  <a:pt x="63420" y="64020"/>
                </a:lnTo>
                <a:lnTo>
                  <a:pt x="63410" y="64050"/>
                </a:lnTo>
                <a:lnTo>
                  <a:pt x="63420" y="64060"/>
                </a:lnTo>
                <a:lnTo>
                  <a:pt x="63440" y="64070"/>
                </a:lnTo>
                <a:lnTo>
                  <a:pt x="63460" y="64090"/>
                </a:lnTo>
                <a:lnTo>
                  <a:pt x="63480" y="64110"/>
                </a:lnTo>
                <a:lnTo>
                  <a:pt x="63480" y="64120"/>
                </a:lnTo>
                <a:lnTo>
                  <a:pt x="63490" y="64150"/>
                </a:lnTo>
                <a:lnTo>
                  <a:pt x="63520" y="64140"/>
                </a:lnTo>
                <a:lnTo>
                  <a:pt x="63540" y="64130"/>
                </a:lnTo>
                <a:lnTo>
                  <a:pt x="63560" y="64150"/>
                </a:lnTo>
                <a:lnTo>
                  <a:pt x="63570" y="64150"/>
                </a:lnTo>
                <a:lnTo>
                  <a:pt x="63600" y="64170"/>
                </a:lnTo>
                <a:lnTo>
                  <a:pt x="63630" y="64170"/>
                </a:lnTo>
                <a:lnTo>
                  <a:pt x="63650" y="64200"/>
                </a:lnTo>
                <a:lnTo>
                  <a:pt x="63670" y="64220"/>
                </a:lnTo>
                <a:lnTo>
                  <a:pt x="63670" y="64230"/>
                </a:lnTo>
                <a:lnTo>
                  <a:pt x="63680" y="64250"/>
                </a:lnTo>
                <a:lnTo>
                  <a:pt x="63690" y="64260"/>
                </a:lnTo>
                <a:lnTo>
                  <a:pt x="63690" y="64280"/>
                </a:lnTo>
                <a:lnTo>
                  <a:pt x="63680" y="64280"/>
                </a:lnTo>
                <a:lnTo>
                  <a:pt x="63670" y="64300"/>
                </a:lnTo>
                <a:lnTo>
                  <a:pt x="63680" y="64330"/>
                </a:lnTo>
                <a:lnTo>
                  <a:pt x="63690" y="64340"/>
                </a:lnTo>
                <a:lnTo>
                  <a:pt x="63700" y="64350"/>
                </a:lnTo>
                <a:lnTo>
                  <a:pt x="63730" y="64350"/>
                </a:lnTo>
                <a:lnTo>
                  <a:pt x="63750" y="64320"/>
                </a:lnTo>
                <a:lnTo>
                  <a:pt x="63780" y="64320"/>
                </a:lnTo>
                <a:lnTo>
                  <a:pt x="63780" y="64330"/>
                </a:lnTo>
                <a:lnTo>
                  <a:pt x="63780" y="64340"/>
                </a:lnTo>
                <a:lnTo>
                  <a:pt x="63780" y="64350"/>
                </a:lnTo>
                <a:lnTo>
                  <a:pt x="63770" y="64370"/>
                </a:lnTo>
                <a:lnTo>
                  <a:pt x="63770" y="64410"/>
                </a:lnTo>
                <a:lnTo>
                  <a:pt x="63780" y="64420"/>
                </a:lnTo>
                <a:lnTo>
                  <a:pt x="63790" y="64430"/>
                </a:lnTo>
                <a:lnTo>
                  <a:pt x="63810" y="64450"/>
                </a:lnTo>
                <a:lnTo>
                  <a:pt x="63820" y="64450"/>
                </a:lnTo>
                <a:lnTo>
                  <a:pt x="63830" y="64460"/>
                </a:lnTo>
                <a:lnTo>
                  <a:pt x="63840" y="64470"/>
                </a:lnTo>
                <a:lnTo>
                  <a:pt x="63860" y="64500"/>
                </a:lnTo>
                <a:lnTo>
                  <a:pt x="63880" y="64500"/>
                </a:lnTo>
                <a:lnTo>
                  <a:pt x="63890" y="64510"/>
                </a:lnTo>
                <a:lnTo>
                  <a:pt x="63900" y="64520"/>
                </a:lnTo>
                <a:lnTo>
                  <a:pt x="63910" y="64530"/>
                </a:lnTo>
                <a:lnTo>
                  <a:pt x="63910" y="64540"/>
                </a:lnTo>
                <a:lnTo>
                  <a:pt x="63920" y="64550"/>
                </a:lnTo>
                <a:lnTo>
                  <a:pt x="63930" y="64570"/>
                </a:lnTo>
                <a:lnTo>
                  <a:pt x="63950" y="64600"/>
                </a:lnTo>
                <a:lnTo>
                  <a:pt x="63970" y="64620"/>
                </a:lnTo>
                <a:lnTo>
                  <a:pt x="63980" y="64650"/>
                </a:lnTo>
                <a:lnTo>
                  <a:pt x="63990" y="64660"/>
                </a:lnTo>
                <a:lnTo>
                  <a:pt x="64000" y="64670"/>
                </a:lnTo>
                <a:lnTo>
                  <a:pt x="64010" y="64680"/>
                </a:lnTo>
                <a:lnTo>
                  <a:pt x="64010" y="64690"/>
                </a:lnTo>
                <a:lnTo>
                  <a:pt x="64020" y="64710"/>
                </a:lnTo>
                <a:lnTo>
                  <a:pt x="64050" y="64720"/>
                </a:lnTo>
                <a:lnTo>
                  <a:pt x="64060" y="64740"/>
                </a:lnTo>
                <a:lnTo>
                  <a:pt x="64080" y="64750"/>
                </a:lnTo>
                <a:lnTo>
                  <a:pt x="64090" y="64750"/>
                </a:lnTo>
                <a:lnTo>
                  <a:pt x="64110" y="64760"/>
                </a:lnTo>
                <a:lnTo>
                  <a:pt x="64120" y="64760"/>
                </a:lnTo>
                <a:lnTo>
                  <a:pt x="64140" y="64780"/>
                </a:lnTo>
                <a:lnTo>
                  <a:pt x="64140" y="64810"/>
                </a:lnTo>
                <a:lnTo>
                  <a:pt x="64140" y="64840"/>
                </a:lnTo>
                <a:lnTo>
                  <a:pt x="64160" y="64860"/>
                </a:lnTo>
                <a:lnTo>
                  <a:pt x="64170" y="64890"/>
                </a:lnTo>
                <a:lnTo>
                  <a:pt x="64170" y="64920"/>
                </a:lnTo>
                <a:lnTo>
                  <a:pt x="64180" y="64930"/>
                </a:lnTo>
                <a:lnTo>
                  <a:pt x="64200" y="64960"/>
                </a:lnTo>
                <a:lnTo>
                  <a:pt x="64220" y="64990"/>
                </a:lnTo>
                <a:lnTo>
                  <a:pt x="64240" y="65000"/>
                </a:lnTo>
                <a:lnTo>
                  <a:pt x="64240" y="65020"/>
                </a:lnTo>
                <a:lnTo>
                  <a:pt x="64240" y="65040"/>
                </a:lnTo>
                <a:lnTo>
                  <a:pt x="64250" y="65060"/>
                </a:lnTo>
                <a:lnTo>
                  <a:pt x="64260" y="65060"/>
                </a:lnTo>
                <a:lnTo>
                  <a:pt x="64280" y="65080"/>
                </a:lnTo>
                <a:lnTo>
                  <a:pt x="64300" y="65100"/>
                </a:lnTo>
                <a:lnTo>
                  <a:pt x="64310" y="65130"/>
                </a:lnTo>
                <a:lnTo>
                  <a:pt x="64320" y="65160"/>
                </a:lnTo>
                <a:lnTo>
                  <a:pt x="64320" y="65190"/>
                </a:lnTo>
                <a:lnTo>
                  <a:pt x="64340" y="65220"/>
                </a:lnTo>
                <a:lnTo>
                  <a:pt x="64350" y="65250"/>
                </a:lnTo>
                <a:lnTo>
                  <a:pt x="64330" y="65280"/>
                </a:lnTo>
                <a:lnTo>
                  <a:pt x="64340" y="65310"/>
                </a:lnTo>
                <a:lnTo>
                  <a:pt x="64350" y="65340"/>
                </a:lnTo>
                <a:lnTo>
                  <a:pt x="64350" y="65360"/>
                </a:lnTo>
                <a:lnTo>
                  <a:pt x="64370" y="65390"/>
                </a:lnTo>
                <a:lnTo>
                  <a:pt x="64370" y="65400"/>
                </a:lnTo>
                <a:lnTo>
                  <a:pt x="64400" y="65420"/>
                </a:lnTo>
                <a:lnTo>
                  <a:pt x="64420" y="65440"/>
                </a:lnTo>
                <a:lnTo>
                  <a:pt x="64450" y="65450"/>
                </a:lnTo>
                <a:lnTo>
                  <a:pt x="64460" y="65450"/>
                </a:lnTo>
                <a:lnTo>
                  <a:pt x="64470" y="65460"/>
                </a:lnTo>
                <a:lnTo>
                  <a:pt x="64510" y="65470"/>
                </a:lnTo>
                <a:lnTo>
                  <a:pt x="64540" y="65470"/>
                </a:lnTo>
                <a:lnTo>
                  <a:pt x="64540" y="65480"/>
                </a:lnTo>
                <a:lnTo>
                  <a:pt x="64580" y="65480"/>
                </a:lnTo>
                <a:lnTo>
                  <a:pt x="64660" y="65490"/>
                </a:lnTo>
                <a:lnTo>
                  <a:pt x="64680" y="65500"/>
                </a:lnTo>
                <a:lnTo>
                  <a:pt x="64690" y="65500"/>
                </a:lnTo>
                <a:lnTo>
                  <a:pt x="64700" y="65500"/>
                </a:lnTo>
                <a:lnTo>
                  <a:pt x="64710" y="65500"/>
                </a:lnTo>
                <a:lnTo>
                  <a:pt x="64730" y="65500"/>
                </a:lnTo>
                <a:lnTo>
                  <a:pt x="64750" y="65510"/>
                </a:lnTo>
                <a:lnTo>
                  <a:pt x="64770" y="65510"/>
                </a:lnTo>
                <a:lnTo>
                  <a:pt x="64800" y="65510"/>
                </a:lnTo>
                <a:lnTo>
                  <a:pt x="64810" y="65520"/>
                </a:lnTo>
                <a:lnTo>
                  <a:pt x="64830" y="65520"/>
                </a:lnTo>
                <a:lnTo>
                  <a:pt x="64840" y="65520"/>
                </a:lnTo>
                <a:lnTo>
                  <a:pt x="64870" y="65520"/>
                </a:lnTo>
                <a:lnTo>
                  <a:pt x="64970" y="65530"/>
                </a:lnTo>
                <a:lnTo>
                  <a:pt x="64980" y="65530"/>
                </a:lnTo>
                <a:lnTo>
                  <a:pt x="64990" y="65540"/>
                </a:lnTo>
                <a:lnTo>
                  <a:pt x="65060" y="65540"/>
                </a:lnTo>
                <a:lnTo>
                  <a:pt x="65070" y="65540"/>
                </a:lnTo>
                <a:lnTo>
                  <a:pt x="65080" y="65540"/>
                </a:lnTo>
                <a:lnTo>
                  <a:pt x="65090" y="65550"/>
                </a:lnTo>
                <a:lnTo>
                  <a:pt x="65160" y="65550"/>
                </a:lnTo>
                <a:lnTo>
                  <a:pt x="65180" y="65560"/>
                </a:lnTo>
                <a:lnTo>
                  <a:pt x="65210" y="65570"/>
                </a:lnTo>
                <a:lnTo>
                  <a:pt x="65230" y="65580"/>
                </a:lnTo>
                <a:lnTo>
                  <a:pt x="65240" y="65580"/>
                </a:lnTo>
                <a:lnTo>
                  <a:pt x="65260" y="65580"/>
                </a:lnTo>
                <a:lnTo>
                  <a:pt x="65270" y="65580"/>
                </a:lnTo>
                <a:lnTo>
                  <a:pt x="65300" y="65590"/>
                </a:lnTo>
                <a:lnTo>
                  <a:pt x="65330" y="65600"/>
                </a:lnTo>
                <a:lnTo>
                  <a:pt x="65370" y="65610"/>
                </a:lnTo>
                <a:lnTo>
                  <a:pt x="65450" y="65640"/>
                </a:lnTo>
                <a:lnTo>
                  <a:pt x="65480" y="65650"/>
                </a:lnTo>
                <a:lnTo>
                  <a:pt x="65490" y="65650"/>
                </a:lnTo>
                <a:lnTo>
                  <a:pt x="65520" y="65660"/>
                </a:lnTo>
                <a:lnTo>
                  <a:pt x="65530" y="65670"/>
                </a:lnTo>
                <a:lnTo>
                  <a:pt x="65570" y="65690"/>
                </a:lnTo>
                <a:lnTo>
                  <a:pt x="65580" y="65690"/>
                </a:lnTo>
                <a:lnTo>
                  <a:pt x="65600" y="65700"/>
                </a:lnTo>
                <a:lnTo>
                  <a:pt x="65660" y="65730"/>
                </a:lnTo>
                <a:lnTo>
                  <a:pt x="65680" y="65750"/>
                </a:lnTo>
                <a:lnTo>
                  <a:pt x="65700" y="65760"/>
                </a:lnTo>
                <a:lnTo>
                  <a:pt x="65730" y="65780"/>
                </a:lnTo>
                <a:lnTo>
                  <a:pt x="65740" y="65790"/>
                </a:lnTo>
                <a:lnTo>
                  <a:pt x="65780" y="65840"/>
                </a:lnTo>
                <a:lnTo>
                  <a:pt x="65790" y="65840"/>
                </a:lnTo>
                <a:lnTo>
                  <a:pt x="65830" y="65890"/>
                </a:lnTo>
                <a:lnTo>
                  <a:pt x="65840" y="65900"/>
                </a:lnTo>
                <a:lnTo>
                  <a:pt x="65850" y="65920"/>
                </a:lnTo>
                <a:lnTo>
                  <a:pt x="65860" y="65930"/>
                </a:lnTo>
                <a:lnTo>
                  <a:pt x="65860" y="65950"/>
                </a:lnTo>
                <a:lnTo>
                  <a:pt x="65870" y="65980"/>
                </a:lnTo>
                <a:lnTo>
                  <a:pt x="65860" y="66030"/>
                </a:lnTo>
                <a:lnTo>
                  <a:pt x="65860" y="66050"/>
                </a:lnTo>
                <a:lnTo>
                  <a:pt x="65860" y="66120"/>
                </a:lnTo>
                <a:lnTo>
                  <a:pt x="65850" y="66150"/>
                </a:lnTo>
                <a:lnTo>
                  <a:pt x="65850" y="66190"/>
                </a:lnTo>
                <a:lnTo>
                  <a:pt x="65840" y="66210"/>
                </a:lnTo>
                <a:lnTo>
                  <a:pt x="65840" y="66240"/>
                </a:lnTo>
                <a:lnTo>
                  <a:pt x="65840" y="66260"/>
                </a:lnTo>
                <a:lnTo>
                  <a:pt x="65810" y="66280"/>
                </a:lnTo>
                <a:lnTo>
                  <a:pt x="65690" y="66350"/>
                </a:lnTo>
                <a:lnTo>
                  <a:pt x="65640" y="66390"/>
                </a:lnTo>
                <a:lnTo>
                  <a:pt x="65630" y="66390"/>
                </a:lnTo>
                <a:lnTo>
                  <a:pt x="65580" y="66420"/>
                </a:lnTo>
                <a:lnTo>
                  <a:pt x="65500" y="66480"/>
                </a:lnTo>
                <a:lnTo>
                  <a:pt x="65490" y="66480"/>
                </a:lnTo>
                <a:lnTo>
                  <a:pt x="65460" y="66500"/>
                </a:lnTo>
                <a:lnTo>
                  <a:pt x="65440" y="66510"/>
                </a:lnTo>
                <a:lnTo>
                  <a:pt x="65420" y="66530"/>
                </a:lnTo>
                <a:lnTo>
                  <a:pt x="65380" y="66550"/>
                </a:lnTo>
                <a:lnTo>
                  <a:pt x="65360" y="66570"/>
                </a:lnTo>
                <a:lnTo>
                  <a:pt x="65240" y="66640"/>
                </a:lnTo>
                <a:lnTo>
                  <a:pt x="65180" y="66670"/>
                </a:lnTo>
                <a:lnTo>
                  <a:pt x="65180" y="66680"/>
                </a:lnTo>
                <a:lnTo>
                  <a:pt x="65130" y="66710"/>
                </a:lnTo>
                <a:lnTo>
                  <a:pt x="65110" y="66720"/>
                </a:lnTo>
                <a:lnTo>
                  <a:pt x="65080" y="66730"/>
                </a:lnTo>
                <a:lnTo>
                  <a:pt x="65070" y="66740"/>
                </a:lnTo>
                <a:lnTo>
                  <a:pt x="64960" y="66790"/>
                </a:lnTo>
                <a:lnTo>
                  <a:pt x="64940" y="66800"/>
                </a:lnTo>
                <a:lnTo>
                  <a:pt x="64920" y="66810"/>
                </a:lnTo>
                <a:lnTo>
                  <a:pt x="64870" y="66840"/>
                </a:lnTo>
                <a:lnTo>
                  <a:pt x="64850" y="66850"/>
                </a:lnTo>
                <a:lnTo>
                  <a:pt x="64840" y="66860"/>
                </a:lnTo>
                <a:lnTo>
                  <a:pt x="64810" y="66880"/>
                </a:lnTo>
                <a:lnTo>
                  <a:pt x="64750" y="66910"/>
                </a:lnTo>
                <a:lnTo>
                  <a:pt x="64710" y="66950"/>
                </a:lnTo>
                <a:lnTo>
                  <a:pt x="64700" y="66950"/>
                </a:lnTo>
                <a:lnTo>
                  <a:pt x="64690" y="66960"/>
                </a:lnTo>
                <a:lnTo>
                  <a:pt x="64660" y="66990"/>
                </a:lnTo>
                <a:lnTo>
                  <a:pt x="64630" y="67010"/>
                </a:lnTo>
                <a:lnTo>
                  <a:pt x="64600" y="67030"/>
                </a:lnTo>
                <a:lnTo>
                  <a:pt x="64590" y="67030"/>
                </a:lnTo>
                <a:lnTo>
                  <a:pt x="64580" y="67050"/>
                </a:lnTo>
                <a:lnTo>
                  <a:pt x="64570" y="67050"/>
                </a:lnTo>
                <a:lnTo>
                  <a:pt x="64550" y="67060"/>
                </a:lnTo>
                <a:lnTo>
                  <a:pt x="64530" y="67080"/>
                </a:lnTo>
                <a:lnTo>
                  <a:pt x="64470" y="67110"/>
                </a:lnTo>
                <a:lnTo>
                  <a:pt x="64430" y="67130"/>
                </a:lnTo>
                <a:lnTo>
                  <a:pt x="64400" y="67150"/>
                </a:lnTo>
                <a:lnTo>
                  <a:pt x="64390" y="67160"/>
                </a:lnTo>
                <a:lnTo>
                  <a:pt x="64350" y="67180"/>
                </a:lnTo>
                <a:lnTo>
                  <a:pt x="64320" y="67200"/>
                </a:lnTo>
                <a:lnTo>
                  <a:pt x="64310" y="67210"/>
                </a:lnTo>
                <a:lnTo>
                  <a:pt x="64270" y="67230"/>
                </a:lnTo>
                <a:lnTo>
                  <a:pt x="64230" y="67260"/>
                </a:lnTo>
                <a:lnTo>
                  <a:pt x="64220" y="67270"/>
                </a:lnTo>
                <a:lnTo>
                  <a:pt x="64140" y="67310"/>
                </a:lnTo>
                <a:lnTo>
                  <a:pt x="64130" y="67320"/>
                </a:lnTo>
                <a:lnTo>
                  <a:pt x="64100" y="67340"/>
                </a:lnTo>
                <a:lnTo>
                  <a:pt x="64080" y="67360"/>
                </a:lnTo>
                <a:lnTo>
                  <a:pt x="64050" y="67420"/>
                </a:lnTo>
                <a:lnTo>
                  <a:pt x="64050" y="67520"/>
                </a:lnTo>
                <a:lnTo>
                  <a:pt x="64060" y="67630"/>
                </a:lnTo>
                <a:lnTo>
                  <a:pt x="64070" y="67690"/>
                </a:lnTo>
                <a:lnTo>
                  <a:pt x="64080" y="67750"/>
                </a:lnTo>
                <a:lnTo>
                  <a:pt x="64080" y="67780"/>
                </a:lnTo>
                <a:lnTo>
                  <a:pt x="64080" y="67810"/>
                </a:lnTo>
                <a:lnTo>
                  <a:pt x="64080" y="67820"/>
                </a:lnTo>
                <a:lnTo>
                  <a:pt x="64110" y="68030"/>
                </a:lnTo>
                <a:lnTo>
                  <a:pt x="64120" y="68050"/>
                </a:lnTo>
                <a:lnTo>
                  <a:pt x="64110" y="68070"/>
                </a:lnTo>
                <a:lnTo>
                  <a:pt x="64100" y="68090"/>
                </a:lnTo>
                <a:lnTo>
                  <a:pt x="64070" y="68120"/>
                </a:lnTo>
                <a:lnTo>
                  <a:pt x="64030" y="68150"/>
                </a:lnTo>
                <a:lnTo>
                  <a:pt x="64000" y="68180"/>
                </a:lnTo>
                <a:lnTo>
                  <a:pt x="63970" y="68210"/>
                </a:lnTo>
                <a:lnTo>
                  <a:pt x="63940" y="68250"/>
                </a:lnTo>
                <a:lnTo>
                  <a:pt x="63910" y="68280"/>
                </a:lnTo>
                <a:lnTo>
                  <a:pt x="63880" y="68310"/>
                </a:lnTo>
                <a:lnTo>
                  <a:pt x="63850" y="68350"/>
                </a:lnTo>
                <a:lnTo>
                  <a:pt x="63820" y="68370"/>
                </a:lnTo>
                <a:lnTo>
                  <a:pt x="63790" y="68400"/>
                </a:lnTo>
                <a:lnTo>
                  <a:pt x="63770" y="68430"/>
                </a:lnTo>
                <a:lnTo>
                  <a:pt x="63760" y="68440"/>
                </a:lnTo>
                <a:lnTo>
                  <a:pt x="63730" y="68470"/>
                </a:lnTo>
                <a:lnTo>
                  <a:pt x="63720" y="68480"/>
                </a:lnTo>
                <a:lnTo>
                  <a:pt x="63700" y="68510"/>
                </a:lnTo>
                <a:lnTo>
                  <a:pt x="63670" y="68540"/>
                </a:lnTo>
                <a:lnTo>
                  <a:pt x="63650" y="68570"/>
                </a:lnTo>
                <a:lnTo>
                  <a:pt x="63630" y="68600"/>
                </a:lnTo>
                <a:lnTo>
                  <a:pt x="63610" y="68620"/>
                </a:lnTo>
                <a:lnTo>
                  <a:pt x="63590" y="68660"/>
                </a:lnTo>
                <a:lnTo>
                  <a:pt x="63580" y="68690"/>
                </a:lnTo>
                <a:lnTo>
                  <a:pt x="63560" y="68720"/>
                </a:lnTo>
                <a:lnTo>
                  <a:pt x="63550" y="68760"/>
                </a:lnTo>
                <a:lnTo>
                  <a:pt x="63530" y="68790"/>
                </a:lnTo>
                <a:lnTo>
                  <a:pt x="63500" y="68830"/>
                </a:lnTo>
                <a:lnTo>
                  <a:pt x="63460" y="68860"/>
                </a:lnTo>
                <a:lnTo>
                  <a:pt x="63420" y="68900"/>
                </a:lnTo>
                <a:lnTo>
                  <a:pt x="63400" y="68920"/>
                </a:lnTo>
                <a:lnTo>
                  <a:pt x="63380" y="68940"/>
                </a:lnTo>
                <a:lnTo>
                  <a:pt x="63340" y="68970"/>
                </a:lnTo>
                <a:lnTo>
                  <a:pt x="63290" y="69000"/>
                </a:lnTo>
                <a:lnTo>
                  <a:pt x="63260" y="69020"/>
                </a:lnTo>
                <a:lnTo>
                  <a:pt x="63250" y="69030"/>
                </a:lnTo>
                <a:lnTo>
                  <a:pt x="62920" y="69340"/>
                </a:lnTo>
                <a:lnTo>
                  <a:pt x="62900" y="69360"/>
                </a:lnTo>
                <a:lnTo>
                  <a:pt x="62890" y="69380"/>
                </a:lnTo>
                <a:lnTo>
                  <a:pt x="62870" y="69410"/>
                </a:lnTo>
                <a:lnTo>
                  <a:pt x="62840" y="69450"/>
                </a:lnTo>
                <a:lnTo>
                  <a:pt x="62810" y="69510"/>
                </a:lnTo>
                <a:lnTo>
                  <a:pt x="62800" y="69510"/>
                </a:lnTo>
                <a:lnTo>
                  <a:pt x="62770" y="69560"/>
                </a:lnTo>
                <a:lnTo>
                  <a:pt x="62760" y="69570"/>
                </a:lnTo>
                <a:lnTo>
                  <a:pt x="62720" y="69630"/>
                </a:lnTo>
                <a:lnTo>
                  <a:pt x="62690" y="69680"/>
                </a:lnTo>
                <a:lnTo>
                  <a:pt x="62670" y="69690"/>
                </a:lnTo>
                <a:lnTo>
                  <a:pt x="62650" y="69710"/>
                </a:lnTo>
                <a:lnTo>
                  <a:pt x="62600" y="69760"/>
                </a:lnTo>
                <a:lnTo>
                  <a:pt x="62520" y="69830"/>
                </a:lnTo>
                <a:lnTo>
                  <a:pt x="62480" y="69870"/>
                </a:lnTo>
                <a:lnTo>
                  <a:pt x="62470" y="69880"/>
                </a:lnTo>
                <a:lnTo>
                  <a:pt x="62390" y="69930"/>
                </a:lnTo>
                <a:lnTo>
                  <a:pt x="62360" y="69940"/>
                </a:lnTo>
                <a:lnTo>
                  <a:pt x="62310" y="69970"/>
                </a:lnTo>
                <a:lnTo>
                  <a:pt x="62180" y="70050"/>
                </a:lnTo>
                <a:lnTo>
                  <a:pt x="62100" y="70080"/>
                </a:lnTo>
                <a:lnTo>
                  <a:pt x="62020" y="70120"/>
                </a:lnTo>
                <a:lnTo>
                  <a:pt x="61990" y="70130"/>
                </a:lnTo>
                <a:lnTo>
                  <a:pt x="61980" y="70130"/>
                </a:lnTo>
                <a:lnTo>
                  <a:pt x="61940" y="70150"/>
                </a:lnTo>
                <a:lnTo>
                  <a:pt x="61890" y="70150"/>
                </a:lnTo>
                <a:lnTo>
                  <a:pt x="61860" y="70160"/>
                </a:lnTo>
                <a:lnTo>
                  <a:pt x="61820" y="70170"/>
                </a:lnTo>
                <a:lnTo>
                  <a:pt x="61800" y="70190"/>
                </a:lnTo>
                <a:lnTo>
                  <a:pt x="61790" y="70190"/>
                </a:lnTo>
                <a:lnTo>
                  <a:pt x="61730" y="70220"/>
                </a:lnTo>
                <a:lnTo>
                  <a:pt x="61690" y="70240"/>
                </a:lnTo>
                <a:lnTo>
                  <a:pt x="61610" y="70310"/>
                </a:lnTo>
                <a:lnTo>
                  <a:pt x="61540" y="70360"/>
                </a:lnTo>
                <a:lnTo>
                  <a:pt x="61510" y="70390"/>
                </a:lnTo>
                <a:lnTo>
                  <a:pt x="61470" y="70420"/>
                </a:lnTo>
                <a:lnTo>
                  <a:pt x="61460" y="70440"/>
                </a:lnTo>
                <a:lnTo>
                  <a:pt x="61450" y="70460"/>
                </a:lnTo>
                <a:lnTo>
                  <a:pt x="61410" y="70500"/>
                </a:lnTo>
                <a:lnTo>
                  <a:pt x="61370" y="70540"/>
                </a:lnTo>
                <a:lnTo>
                  <a:pt x="61320" y="70590"/>
                </a:lnTo>
                <a:lnTo>
                  <a:pt x="61290" y="70600"/>
                </a:lnTo>
                <a:lnTo>
                  <a:pt x="61250" y="70630"/>
                </a:lnTo>
                <a:lnTo>
                  <a:pt x="61160" y="70690"/>
                </a:lnTo>
                <a:lnTo>
                  <a:pt x="61090" y="70750"/>
                </a:lnTo>
                <a:lnTo>
                  <a:pt x="61020" y="70810"/>
                </a:lnTo>
                <a:lnTo>
                  <a:pt x="60990" y="70830"/>
                </a:lnTo>
                <a:lnTo>
                  <a:pt x="60970" y="70850"/>
                </a:lnTo>
                <a:lnTo>
                  <a:pt x="60920" y="70880"/>
                </a:lnTo>
                <a:lnTo>
                  <a:pt x="60880" y="70910"/>
                </a:lnTo>
                <a:lnTo>
                  <a:pt x="60800" y="70950"/>
                </a:lnTo>
                <a:lnTo>
                  <a:pt x="60780" y="70970"/>
                </a:lnTo>
                <a:lnTo>
                  <a:pt x="60720" y="71000"/>
                </a:lnTo>
                <a:lnTo>
                  <a:pt x="60670" y="71020"/>
                </a:lnTo>
                <a:lnTo>
                  <a:pt x="60570" y="71070"/>
                </a:lnTo>
                <a:lnTo>
                  <a:pt x="60540" y="71080"/>
                </a:lnTo>
                <a:lnTo>
                  <a:pt x="60410" y="71130"/>
                </a:lnTo>
                <a:lnTo>
                  <a:pt x="60360" y="71150"/>
                </a:lnTo>
                <a:lnTo>
                  <a:pt x="60280" y="71170"/>
                </a:lnTo>
                <a:lnTo>
                  <a:pt x="60150" y="71190"/>
                </a:lnTo>
                <a:lnTo>
                  <a:pt x="60090" y="71190"/>
                </a:lnTo>
                <a:lnTo>
                  <a:pt x="60000" y="71190"/>
                </a:lnTo>
                <a:lnTo>
                  <a:pt x="59980" y="71190"/>
                </a:lnTo>
                <a:lnTo>
                  <a:pt x="59960" y="71190"/>
                </a:lnTo>
                <a:lnTo>
                  <a:pt x="59910" y="71180"/>
                </a:lnTo>
                <a:lnTo>
                  <a:pt x="59760" y="71140"/>
                </a:lnTo>
                <a:lnTo>
                  <a:pt x="59670" y="71100"/>
                </a:lnTo>
                <a:lnTo>
                  <a:pt x="59600" y="71050"/>
                </a:lnTo>
                <a:lnTo>
                  <a:pt x="59560" y="71020"/>
                </a:lnTo>
                <a:lnTo>
                  <a:pt x="59490" y="70920"/>
                </a:lnTo>
                <a:lnTo>
                  <a:pt x="59480" y="70910"/>
                </a:lnTo>
                <a:lnTo>
                  <a:pt x="59460" y="70870"/>
                </a:lnTo>
                <a:lnTo>
                  <a:pt x="59400" y="70860"/>
                </a:lnTo>
                <a:lnTo>
                  <a:pt x="59390" y="70830"/>
                </a:lnTo>
                <a:lnTo>
                  <a:pt x="59390" y="70810"/>
                </a:lnTo>
                <a:lnTo>
                  <a:pt x="59370" y="70700"/>
                </a:lnTo>
                <a:lnTo>
                  <a:pt x="59350" y="70590"/>
                </a:lnTo>
                <a:lnTo>
                  <a:pt x="59340" y="70560"/>
                </a:lnTo>
                <a:lnTo>
                  <a:pt x="59330" y="70490"/>
                </a:lnTo>
                <a:lnTo>
                  <a:pt x="59330" y="70470"/>
                </a:lnTo>
                <a:lnTo>
                  <a:pt x="59320" y="70450"/>
                </a:lnTo>
                <a:lnTo>
                  <a:pt x="59320" y="70430"/>
                </a:lnTo>
                <a:lnTo>
                  <a:pt x="59310" y="70380"/>
                </a:lnTo>
                <a:lnTo>
                  <a:pt x="59300" y="70350"/>
                </a:lnTo>
                <a:lnTo>
                  <a:pt x="59280" y="70300"/>
                </a:lnTo>
                <a:lnTo>
                  <a:pt x="59240" y="70200"/>
                </a:lnTo>
                <a:lnTo>
                  <a:pt x="59230" y="70170"/>
                </a:lnTo>
                <a:lnTo>
                  <a:pt x="59200" y="70100"/>
                </a:lnTo>
                <a:lnTo>
                  <a:pt x="59190" y="70070"/>
                </a:lnTo>
                <a:lnTo>
                  <a:pt x="59170" y="70030"/>
                </a:lnTo>
                <a:lnTo>
                  <a:pt x="59150" y="69970"/>
                </a:lnTo>
                <a:lnTo>
                  <a:pt x="59160" y="69930"/>
                </a:lnTo>
                <a:lnTo>
                  <a:pt x="59170" y="69910"/>
                </a:lnTo>
                <a:lnTo>
                  <a:pt x="59190" y="69860"/>
                </a:lnTo>
                <a:lnTo>
                  <a:pt x="59210" y="69790"/>
                </a:lnTo>
                <a:lnTo>
                  <a:pt x="59220" y="69740"/>
                </a:lnTo>
                <a:lnTo>
                  <a:pt x="59250" y="69670"/>
                </a:lnTo>
                <a:lnTo>
                  <a:pt x="59260" y="69630"/>
                </a:lnTo>
                <a:lnTo>
                  <a:pt x="59290" y="69540"/>
                </a:lnTo>
                <a:lnTo>
                  <a:pt x="59300" y="69500"/>
                </a:lnTo>
                <a:lnTo>
                  <a:pt x="59330" y="69400"/>
                </a:lnTo>
                <a:lnTo>
                  <a:pt x="59340" y="69370"/>
                </a:lnTo>
                <a:lnTo>
                  <a:pt x="59370" y="69290"/>
                </a:lnTo>
                <a:lnTo>
                  <a:pt x="59380" y="69250"/>
                </a:lnTo>
                <a:lnTo>
                  <a:pt x="59400" y="69190"/>
                </a:lnTo>
                <a:lnTo>
                  <a:pt x="59410" y="69170"/>
                </a:lnTo>
                <a:lnTo>
                  <a:pt x="59420" y="69110"/>
                </a:lnTo>
                <a:lnTo>
                  <a:pt x="59430" y="69080"/>
                </a:lnTo>
                <a:lnTo>
                  <a:pt x="59450" y="69030"/>
                </a:lnTo>
                <a:lnTo>
                  <a:pt x="59460" y="68990"/>
                </a:lnTo>
                <a:lnTo>
                  <a:pt x="59470" y="68940"/>
                </a:lnTo>
                <a:lnTo>
                  <a:pt x="59510" y="68940"/>
                </a:lnTo>
                <a:lnTo>
                  <a:pt x="59520" y="68930"/>
                </a:lnTo>
                <a:lnTo>
                  <a:pt x="59530" y="68910"/>
                </a:lnTo>
                <a:lnTo>
                  <a:pt x="59550" y="68810"/>
                </a:lnTo>
                <a:lnTo>
                  <a:pt x="59560" y="68790"/>
                </a:lnTo>
                <a:lnTo>
                  <a:pt x="59560" y="68760"/>
                </a:lnTo>
                <a:lnTo>
                  <a:pt x="59560" y="68750"/>
                </a:lnTo>
                <a:lnTo>
                  <a:pt x="59560" y="68620"/>
                </a:lnTo>
                <a:lnTo>
                  <a:pt x="59560" y="68590"/>
                </a:lnTo>
                <a:lnTo>
                  <a:pt x="59560" y="68580"/>
                </a:lnTo>
                <a:lnTo>
                  <a:pt x="59560" y="68570"/>
                </a:lnTo>
                <a:lnTo>
                  <a:pt x="59560" y="68560"/>
                </a:lnTo>
                <a:lnTo>
                  <a:pt x="59570" y="68530"/>
                </a:lnTo>
                <a:lnTo>
                  <a:pt x="59560" y="68480"/>
                </a:lnTo>
                <a:lnTo>
                  <a:pt x="59570" y="68460"/>
                </a:lnTo>
                <a:lnTo>
                  <a:pt x="59570" y="68440"/>
                </a:lnTo>
                <a:lnTo>
                  <a:pt x="59570" y="68430"/>
                </a:lnTo>
                <a:lnTo>
                  <a:pt x="59570" y="68410"/>
                </a:lnTo>
                <a:lnTo>
                  <a:pt x="59560" y="68400"/>
                </a:lnTo>
                <a:lnTo>
                  <a:pt x="59560" y="68390"/>
                </a:lnTo>
                <a:lnTo>
                  <a:pt x="59560" y="68380"/>
                </a:lnTo>
                <a:lnTo>
                  <a:pt x="59560" y="68370"/>
                </a:lnTo>
                <a:lnTo>
                  <a:pt x="59560" y="68350"/>
                </a:lnTo>
                <a:lnTo>
                  <a:pt x="59560" y="68330"/>
                </a:lnTo>
                <a:lnTo>
                  <a:pt x="59570" y="68320"/>
                </a:lnTo>
                <a:lnTo>
                  <a:pt x="59570" y="68300"/>
                </a:lnTo>
                <a:lnTo>
                  <a:pt x="59580" y="68280"/>
                </a:lnTo>
                <a:lnTo>
                  <a:pt x="59590" y="68260"/>
                </a:lnTo>
                <a:lnTo>
                  <a:pt x="59610" y="68250"/>
                </a:lnTo>
                <a:lnTo>
                  <a:pt x="59620" y="68200"/>
                </a:lnTo>
                <a:lnTo>
                  <a:pt x="59630" y="68170"/>
                </a:lnTo>
                <a:lnTo>
                  <a:pt x="59630" y="68160"/>
                </a:lnTo>
                <a:lnTo>
                  <a:pt x="59640" y="68150"/>
                </a:lnTo>
                <a:lnTo>
                  <a:pt x="59640" y="68140"/>
                </a:lnTo>
                <a:lnTo>
                  <a:pt x="59660" y="68130"/>
                </a:lnTo>
                <a:lnTo>
                  <a:pt x="59670" y="68120"/>
                </a:lnTo>
                <a:lnTo>
                  <a:pt x="59680" y="68110"/>
                </a:lnTo>
                <a:lnTo>
                  <a:pt x="59710" y="68100"/>
                </a:lnTo>
                <a:lnTo>
                  <a:pt x="59720" y="68090"/>
                </a:lnTo>
                <a:lnTo>
                  <a:pt x="59730" y="68090"/>
                </a:lnTo>
                <a:lnTo>
                  <a:pt x="59740" y="68070"/>
                </a:lnTo>
                <a:lnTo>
                  <a:pt x="59740" y="68050"/>
                </a:lnTo>
                <a:lnTo>
                  <a:pt x="59730" y="68050"/>
                </a:lnTo>
                <a:lnTo>
                  <a:pt x="59730" y="68040"/>
                </a:lnTo>
                <a:lnTo>
                  <a:pt x="59720" y="68030"/>
                </a:lnTo>
                <a:lnTo>
                  <a:pt x="59720" y="68020"/>
                </a:lnTo>
                <a:lnTo>
                  <a:pt x="59690" y="67960"/>
                </a:lnTo>
                <a:lnTo>
                  <a:pt x="59690" y="67940"/>
                </a:lnTo>
                <a:lnTo>
                  <a:pt x="59690" y="67930"/>
                </a:lnTo>
                <a:lnTo>
                  <a:pt x="59700" y="67930"/>
                </a:lnTo>
                <a:lnTo>
                  <a:pt x="59710" y="67900"/>
                </a:lnTo>
                <a:lnTo>
                  <a:pt x="59740" y="67860"/>
                </a:lnTo>
                <a:lnTo>
                  <a:pt x="59760" y="67810"/>
                </a:lnTo>
                <a:lnTo>
                  <a:pt x="59770" y="67740"/>
                </a:lnTo>
                <a:lnTo>
                  <a:pt x="59770" y="67700"/>
                </a:lnTo>
                <a:lnTo>
                  <a:pt x="59760" y="67690"/>
                </a:lnTo>
                <a:lnTo>
                  <a:pt x="59750" y="67680"/>
                </a:lnTo>
                <a:lnTo>
                  <a:pt x="59700" y="67640"/>
                </a:lnTo>
                <a:lnTo>
                  <a:pt x="59660" y="67620"/>
                </a:lnTo>
                <a:lnTo>
                  <a:pt x="59630" y="67580"/>
                </a:lnTo>
                <a:lnTo>
                  <a:pt x="59610" y="67560"/>
                </a:lnTo>
                <a:lnTo>
                  <a:pt x="59600" y="67540"/>
                </a:lnTo>
                <a:lnTo>
                  <a:pt x="59570" y="67510"/>
                </a:lnTo>
                <a:lnTo>
                  <a:pt x="59540" y="67490"/>
                </a:lnTo>
                <a:lnTo>
                  <a:pt x="59530" y="67480"/>
                </a:lnTo>
                <a:lnTo>
                  <a:pt x="59500" y="67450"/>
                </a:lnTo>
                <a:lnTo>
                  <a:pt x="59470" y="67420"/>
                </a:lnTo>
                <a:lnTo>
                  <a:pt x="59440" y="67390"/>
                </a:lnTo>
                <a:lnTo>
                  <a:pt x="59430" y="67380"/>
                </a:lnTo>
                <a:lnTo>
                  <a:pt x="59420" y="67350"/>
                </a:lnTo>
                <a:lnTo>
                  <a:pt x="59420" y="67330"/>
                </a:lnTo>
                <a:lnTo>
                  <a:pt x="59420" y="67310"/>
                </a:lnTo>
                <a:lnTo>
                  <a:pt x="59400" y="67260"/>
                </a:lnTo>
                <a:lnTo>
                  <a:pt x="59390" y="67240"/>
                </a:lnTo>
                <a:lnTo>
                  <a:pt x="59370" y="67220"/>
                </a:lnTo>
                <a:lnTo>
                  <a:pt x="59360" y="67210"/>
                </a:lnTo>
                <a:lnTo>
                  <a:pt x="59350" y="67200"/>
                </a:lnTo>
                <a:lnTo>
                  <a:pt x="59330" y="67170"/>
                </a:lnTo>
                <a:lnTo>
                  <a:pt x="59310" y="67130"/>
                </a:lnTo>
                <a:lnTo>
                  <a:pt x="59290" y="67110"/>
                </a:lnTo>
                <a:lnTo>
                  <a:pt x="59280" y="67090"/>
                </a:lnTo>
                <a:lnTo>
                  <a:pt x="59260" y="67070"/>
                </a:lnTo>
                <a:lnTo>
                  <a:pt x="59250" y="67060"/>
                </a:lnTo>
                <a:lnTo>
                  <a:pt x="59250" y="67050"/>
                </a:lnTo>
                <a:lnTo>
                  <a:pt x="59250" y="67030"/>
                </a:lnTo>
                <a:lnTo>
                  <a:pt x="59240" y="67010"/>
                </a:lnTo>
                <a:lnTo>
                  <a:pt x="59230" y="67000"/>
                </a:lnTo>
                <a:lnTo>
                  <a:pt x="59230" y="66990"/>
                </a:lnTo>
                <a:lnTo>
                  <a:pt x="59230" y="66970"/>
                </a:lnTo>
                <a:lnTo>
                  <a:pt x="59230" y="66940"/>
                </a:lnTo>
                <a:lnTo>
                  <a:pt x="59220" y="66930"/>
                </a:lnTo>
                <a:lnTo>
                  <a:pt x="59220" y="66910"/>
                </a:lnTo>
                <a:lnTo>
                  <a:pt x="59210" y="66900"/>
                </a:lnTo>
                <a:lnTo>
                  <a:pt x="59220" y="66880"/>
                </a:lnTo>
                <a:lnTo>
                  <a:pt x="59210" y="66840"/>
                </a:lnTo>
                <a:lnTo>
                  <a:pt x="59210" y="66820"/>
                </a:lnTo>
                <a:lnTo>
                  <a:pt x="59210" y="66810"/>
                </a:lnTo>
                <a:lnTo>
                  <a:pt x="59210" y="66800"/>
                </a:lnTo>
                <a:lnTo>
                  <a:pt x="59220" y="66800"/>
                </a:lnTo>
                <a:lnTo>
                  <a:pt x="59220" y="66790"/>
                </a:lnTo>
                <a:lnTo>
                  <a:pt x="59220" y="66780"/>
                </a:lnTo>
                <a:lnTo>
                  <a:pt x="59250" y="66760"/>
                </a:lnTo>
                <a:lnTo>
                  <a:pt x="59260" y="66740"/>
                </a:lnTo>
                <a:lnTo>
                  <a:pt x="59270" y="66720"/>
                </a:lnTo>
                <a:lnTo>
                  <a:pt x="59280" y="66700"/>
                </a:lnTo>
                <a:lnTo>
                  <a:pt x="59290" y="66670"/>
                </a:lnTo>
                <a:lnTo>
                  <a:pt x="59300" y="66650"/>
                </a:lnTo>
                <a:lnTo>
                  <a:pt x="59290" y="66630"/>
                </a:lnTo>
                <a:lnTo>
                  <a:pt x="59270" y="66610"/>
                </a:lnTo>
                <a:lnTo>
                  <a:pt x="59260" y="66600"/>
                </a:lnTo>
                <a:lnTo>
                  <a:pt x="59240" y="66590"/>
                </a:lnTo>
                <a:lnTo>
                  <a:pt x="59230" y="66580"/>
                </a:lnTo>
                <a:lnTo>
                  <a:pt x="59210" y="66580"/>
                </a:lnTo>
                <a:lnTo>
                  <a:pt x="59200" y="66580"/>
                </a:lnTo>
                <a:lnTo>
                  <a:pt x="59180" y="66570"/>
                </a:lnTo>
                <a:lnTo>
                  <a:pt x="59170" y="66550"/>
                </a:lnTo>
                <a:lnTo>
                  <a:pt x="59150" y="66520"/>
                </a:lnTo>
                <a:lnTo>
                  <a:pt x="59140" y="66510"/>
                </a:lnTo>
                <a:lnTo>
                  <a:pt x="59120" y="66500"/>
                </a:lnTo>
                <a:lnTo>
                  <a:pt x="59110" y="66500"/>
                </a:lnTo>
                <a:lnTo>
                  <a:pt x="59100" y="66500"/>
                </a:lnTo>
                <a:lnTo>
                  <a:pt x="59100" y="66480"/>
                </a:lnTo>
                <a:lnTo>
                  <a:pt x="59100" y="66420"/>
                </a:lnTo>
                <a:lnTo>
                  <a:pt x="59090" y="66400"/>
                </a:lnTo>
                <a:lnTo>
                  <a:pt x="59090" y="66360"/>
                </a:lnTo>
                <a:lnTo>
                  <a:pt x="59080" y="66330"/>
                </a:lnTo>
                <a:lnTo>
                  <a:pt x="59070" y="66320"/>
                </a:lnTo>
                <a:lnTo>
                  <a:pt x="59060" y="66310"/>
                </a:lnTo>
                <a:lnTo>
                  <a:pt x="59060" y="66300"/>
                </a:lnTo>
                <a:lnTo>
                  <a:pt x="59070" y="66290"/>
                </a:lnTo>
                <a:lnTo>
                  <a:pt x="59070" y="66280"/>
                </a:lnTo>
                <a:lnTo>
                  <a:pt x="59080" y="66270"/>
                </a:lnTo>
                <a:lnTo>
                  <a:pt x="59080" y="66250"/>
                </a:lnTo>
                <a:lnTo>
                  <a:pt x="59090" y="66230"/>
                </a:lnTo>
                <a:lnTo>
                  <a:pt x="59090" y="66210"/>
                </a:lnTo>
                <a:lnTo>
                  <a:pt x="59080" y="66160"/>
                </a:lnTo>
                <a:lnTo>
                  <a:pt x="59080" y="66150"/>
                </a:lnTo>
                <a:lnTo>
                  <a:pt x="59080" y="66140"/>
                </a:lnTo>
                <a:lnTo>
                  <a:pt x="59080" y="66130"/>
                </a:lnTo>
                <a:lnTo>
                  <a:pt x="59090" y="66110"/>
                </a:lnTo>
                <a:lnTo>
                  <a:pt x="59090" y="66100"/>
                </a:lnTo>
                <a:lnTo>
                  <a:pt x="59080" y="66080"/>
                </a:lnTo>
                <a:lnTo>
                  <a:pt x="59070" y="66070"/>
                </a:lnTo>
                <a:lnTo>
                  <a:pt x="59070" y="66050"/>
                </a:lnTo>
                <a:lnTo>
                  <a:pt x="59080" y="66030"/>
                </a:lnTo>
                <a:lnTo>
                  <a:pt x="59090" y="66030"/>
                </a:lnTo>
                <a:lnTo>
                  <a:pt x="59130" y="66040"/>
                </a:lnTo>
                <a:lnTo>
                  <a:pt x="59140" y="66050"/>
                </a:lnTo>
                <a:lnTo>
                  <a:pt x="59160" y="66060"/>
                </a:lnTo>
                <a:lnTo>
                  <a:pt x="59200" y="66080"/>
                </a:lnTo>
                <a:lnTo>
                  <a:pt x="59230" y="66090"/>
                </a:lnTo>
                <a:lnTo>
                  <a:pt x="59230" y="66100"/>
                </a:lnTo>
                <a:lnTo>
                  <a:pt x="59240" y="66100"/>
                </a:lnTo>
                <a:lnTo>
                  <a:pt x="59280" y="66110"/>
                </a:lnTo>
                <a:lnTo>
                  <a:pt x="59290" y="66120"/>
                </a:lnTo>
                <a:lnTo>
                  <a:pt x="59320" y="66130"/>
                </a:lnTo>
                <a:lnTo>
                  <a:pt x="59330" y="66130"/>
                </a:lnTo>
                <a:lnTo>
                  <a:pt x="59340" y="66120"/>
                </a:lnTo>
                <a:lnTo>
                  <a:pt x="59350" y="66110"/>
                </a:lnTo>
                <a:lnTo>
                  <a:pt x="59360" y="66100"/>
                </a:lnTo>
                <a:lnTo>
                  <a:pt x="59370" y="66090"/>
                </a:lnTo>
                <a:lnTo>
                  <a:pt x="59380" y="66080"/>
                </a:lnTo>
                <a:lnTo>
                  <a:pt x="59390" y="66080"/>
                </a:lnTo>
                <a:lnTo>
                  <a:pt x="59410" y="66080"/>
                </a:lnTo>
                <a:lnTo>
                  <a:pt x="59430" y="66070"/>
                </a:lnTo>
                <a:lnTo>
                  <a:pt x="59440" y="66070"/>
                </a:lnTo>
                <a:lnTo>
                  <a:pt x="59460" y="66070"/>
                </a:lnTo>
                <a:lnTo>
                  <a:pt x="59470" y="66070"/>
                </a:lnTo>
                <a:lnTo>
                  <a:pt x="59500" y="66080"/>
                </a:lnTo>
                <a:lnTo>
                  <a:pt x="59510" y="66070"/>
                </a:lnTo>
                <a:lnTo>
                  <a:pt x="59520" y="66070"/>
                </a:lnTo>
                <a:lnTo>
                  <a:pt x="59520" y="66060"/>
                </a:lnTo>
                <a:lnTo>
                  <a:pt x="59520" y="66050"/>
                </a:lnTo>
                <a:lnTo>
                  <a:pt x="59510" y="66050"/>
                </a:lnTo>
                <a:lnTo>
                  <a:pt x="59510" y="66040"/>
                </a:lnTo>
                <a:lnTo>
                  <a:pt x="59510" y="66020"/>
                </a:lnTo>
                <a:lnTo>
                  <a:pt x="59500" y="66000"/>
                </a:lnTo>
                <a:lnTo>
                  <a:pt x="59500" y="65970"/>
                </a:lnTo>
                <a:lnTo>
                  <a:pt x="59510" y="65950"/>
                </a:lnTo>
                <a:lnTo>
                  <a:pt x="59550" y="65950"/>
                </a:lnTo>
                <a:lnTo>
                  <a:pt x="59590" y="65940"/>
                </a:lnTo>
                <a:lnTo>
                  <a:pt x="59610" y="65930"/>
                </a:lnTo>
                <a:lnTo>
                  <a:pt x="59630" y="65930"/>
                </a:lnTo>
                <a:lnTo>
                  <a:pt x="59640" y="65920"/>
                </a:lnTo>
                <a:lnTo>
                  <a:pt x="59700" y="65900"/>
                </a:lnTo>
                <a:lnTo>
                  <a:pt x="59740" y="65880"/>
                </a:lnTo>
                <a:lnTo>
                  <a:pt x="59780" y="65870"/>
                </a:lnTo>
                <a:lnTo>
                  <a:pt x="59790" y="65860"/>
                </a:lnTo>
                <a:lnTo>
                  <a:pt x="59790" y="65820"/>
                </a:lnTo>
                <a:lnTo>
                  <a:pt x="59790" y="65800"/>
                </a:lnTo>
                <a:lnTo>
                  <a:pt x="59790" y="65790"/>
                </a:lnTo>
                <a:lnTo>
                  <a:pt x="59790" y="65780"/>
                </a:lnTo>
                <a:lnTo>
                  <a:pt x="59790" y="65770"/>
                </a:lnTo>
                <a:lnTo>
                  <a:pt x="59790" y="65750"/>
                </a:lnTo>
                <a:lnTo>
                  <a:pt x="59800" y="65730"/>
                </a:lnTo>
                <a:lnTo>
                  <a:pt x="59800" y="65720"/>
                </a:lnTo>
                <a:lnTo>
                  <a:pt x="59800" y="65710"/>
                </a:lnTo>
                <a:lnTo>
                  <a:pt x="59790" y="65690"/>
                </a:lnTo>
                <a:lnTo>
                  <a:pt x="59790" y="65650"/>
                </a:lnTo>
                <a:lnTo>
                  <a:pt x="59790" y="65630"/>
                </a:lnTo>
                <a:lnTo>
                  <a:pt x="59790" y="65600"/>
                </a:lnTo>
                <a:lnTo>
                  <a:pt x="59810" y="65590"/>
                </a:lnTo>
                <a:lnTo>
                  <a:pt x="59830" y="65600"/>
                </a:lnTo>
                <a:lnTo>
                  <a:pt x="59850" y="65600"/>
                </a:lnTo>
                <a:lnTo>
                  <a:pt x="59880" y="65590"/>
                </a:lnTo>
                <a:lnTo>
                  <a:pt x="59890" y="65590"/>
                </a:lnTo>
                <a:lnTo>
                  <a:pt x="59930" y="65570"/>
                </a:lnTo>
                <a:lnTo>
                  <a:pt x="59970" y="65560"/>
                </a:lnTo>
                <a:lnTo>
                  <a:pt x="59990" y="65590"/>
                </a:lnTo>
                <a:lnTo>
                  <a:pt x="60010" y="65610"/>
                </a:lnTo>
                <a:lnTo>
                  <a:pt x="60030" y="65620"/>
                </a:lnTo>
                <a:lnTo>
                  <a:pt x="60080" y="65620"/>
                </a:lnTo>
                <a:lnTo>
                  <a:pt x="60120" y="65620"/>
                </a:lnTo>
                <a:lnTo>
                  <a:pt x="60150" y="65620"/>
                </a:lnTo>
                <a:lnTo>
                  <a:pt x="60160" y="65620"/>
                </a:lnTo>
                <a:lnTo>
                  <a:pt x="60190" y="65600"/>
                </a:lnTo>
                <a:lnTo>
                  <a:pt x="60220" y="65580"/>
                </a:lnTo>
                <a:lnTo>
                  <a:pt x="60240" y="65550"/>
                </a:lnTo>
                <a:lnTo>
                  <a:pt x="60270" y="65540"/>
                </a:lnTo>
                <a:lnTo>
                  <a:pt x="60280" y="65530"/>
                </a:lnTo>
                <a:lnTo>
                  <a:pt x="60290" y="65530"/>
                </a:lnTo>
                <a:lnTo>
                  <a:pt x="60300" y="65530"/>
                </a:lnTo>
                <a:lnTo>
                  <a:pt x="60300" y="65520"/>
                </a:lnTo>
                <a:lnTo>
                  <a:pt x="60320" y="65520"/>
                </a:lnTo>
                <a:lnTo>
                  <a:pt x="60330" y="65520"/>
                </a:lnTo>
                <a:lnTo>
                  <a:pt x="60350" y="65520"/>
                </a:lnTo>
                <a:lnTo>
                  <a:pt x="60370" y="65510"/>
                </a:lnTo>
                <a:lnTo>
                  <a:pt x="60380" y="65510"/>
                </a:lnTo>
                <a:lnTo>
                  <a:pt x="60390" y="65510"/>
                </a:lnTo>
                <a:lnTo>
                  <a:pt x="60400" y="65510"/>
                </a:lnTo>
                <a:lnTo>
                  <a:pt x="60410" y="65470"/>
                </a:lnTo>
                <a:lnTo>
                  <a:pt x="60420" y="65450"/>
                </a:lnTo>
                <a:lnTo>
                  <a:pt x="60430" y="65420"/>
                </a:lnTo>
                <a:lnTo>
                  <a:pt x="60490" y="65430"/>
                </a:lnTo>
                <a:lnTo>
                  <a:pt x="60550" y="65420"/>
                </a:lnTo>
                <a:lnTo>
                  <a:pt x="60610" y="65420"/>
                </a:lnTo>
                <a:lnTo>
                  <a:pt x="60680" y="65430"/>
                </a:lnTo>
                <a:lnTo>
                  <a:pt x="60760" y="65440"/>
                </a:lnTo>
                <a:lnTo>
                  <a:pt x="60820" y="65450"/>
                </a:lnTo>
                <a:lnTo>
                  <a:pt x="60810" y="65420"/>
                </a:lnTo>
                <a:lnTo>
                  <a:pt x="60780" y="65370"/>
                </a:lnTo>
                <a:lnTo>
                  <a:pt x="60760" y="65330"/>
                </a:lnTo>
                <a:lnTo>
                  <a:pt x="60750" y="65310"/>
                </a:lnTo>
                <a:lnTo>
                  <a:pt x="60740" y="65250"/>
                </a:lnTo>
                <a:lnTo>
                  <a:pt x="60730" y="65210"/>
                </a:lnTo>
                <a:lnTo>
                  <a:pt x="60720" y="65200"/>
                </a:lnTo>
                <a:lnTo>
                  <a:pt x="60720" y="65190"/>
                </a:lnTo>
                <a:lnTo>
                  <a:pt x="60690" y="65180"/>
                </a:lnTo>
                <a:lnTo>
                  <a:pt x="60670" y="65170"/>
                </a:lnTo>
                <a:lnTo>
                  <a:pt x="60650" y="65150"/>
                </a:lnTo>
                <a:lnTo>
                  <a:pt x="60650" y="65140"/>
                </a:lnTo>
                <a:lnTo>
                  <a:pt x="60640" y="65130"/>
                </a:lnTo>
                <a:lnTo>
                  <a:pt x="60620" y="65090"/>
                </a:lnTo>
                <a:lnTo>
                  <a:pt x="60620" y="65080"/>
                </a:lnTo>
                <a:lnTo>
                  <a:pt x="60590" y="65040"/>
                </a:lnTo>
                <a:lnTo>
                  <a:pt x="60570" y="65000"/>
                </a:lnTo>
                <a:lnTo>
                  <a:pt x="60560" y="64980"/>
                </a:lnTo>
                <a:lnTo>
                  <a:pt x="60550" y="64970"/>
                </a:lnTo>
                <a:lnTo>
                  <a:pt x="60550" y="64950"/>
                </a:lnTo>
                <a:lnTo>
                  <a:pt x="60520" y="64910"/>
                </a:lnTo>
                <a:lnTo>
                  <a:pt x="60510" y="64890"/>
                </a:lnTo>
                <a:lnTo>
                  <a:pt x="60490" y="64850"/>
                </a:lnTo>
                <a:lnTo>
                  <a:pt x="60480" y="64830"/>
                </a:lnTo>
                <a:lnTo>
                  <a:pt x="60450" y="64810"/>
                </a:lnTo>
                <a:lnTo>
                  <a:pt x="60440" y="64790"/>
                </a:lnTo>
                <a:lnTo>
                  <a:pt x="60440" y="64770"/>
                </a:lnTo>
                <a:lnTo>
                  <a:pt x="60440" y="64760"/>
                </a:lnTo>
                <a:lnTo>
                  <a:pt x="60440" y="64740"/>
                </a:lnTo>
                <a:lnTo>
                  <a:pt x="60450" y="64730"/>
                </a:lnTo>
                <a:lnTo>
                  <a:pt x="60460" y="64710"/>
                </a:lnTo>
                <a:lnTo>
                  <a:pt x="60460" y="64680"/>
                </a:lnTo>
                <a:lnTo>
                  <a:pt x="60460" y="64660"/>
                </a:lnTo>
                <a:lnTo>
                  <a:pt x="60450" y="64630"/>
                </a:lnTo>
                <a:lnTo>
                  <a:pt x="60450" y="64610"/>
                </a:lnTo>
                <a:lnTo>
                  <a:pt x="60430" y="64580"/>
                </a:lnTo>
                <a:lnTo>
                  <a:pt x="60430" y="64570"/>
                </a:lnTo>
                <a:lnTo>
                  <a:pt x="60440" y="64550"/>
                </a:lnTo>
                <a:lnTo>
                  <a:pt x="60480" y="64530"/>
                </a:lnTo>
                <a:lnTo>
                  <a:pt x="60500" y="64500"/>
                </a:lnTo>
                <a:lnTo>
                  <a:pt x="60500" y="64480"/>
                </a:lnTo>
                <a:lnTo>
                  <a:pt x="60500" y="64410"/>
                </a:lnTo>
                <a:lnTo>
                  <a:pt x="60490" y="64360"/>
                </a:lnTo>
                <a:lnTo>
                  <a:pt x="60500" y="64330"/>
                </a:lnTo>
                <a:lnTo>
                  <a:pt x="60510" y="64290"/>
                </a:lnTo>
                <a:lnTo>
                  <a:pt x="60520" y="64270"/>
                </a:lnTo>
                <a:lnTo>
                  <a:pt x="60520" y="64220"/>
                </a:lnTo>
                <a:lnTo>
                  <a:pt x="60530" y="64150"/>
                </a:lnTo>
                <a:lnTo>
                  <a:pt x="60540" y="64120"/>
                </a:lnTo>
                <a:lnTo>
                  <a:pt x="60560" y="64070"/>
                </a:lnTo>
                <a:lnTo>
                  <a:pt x="60580" y="64020"/>
                </a:lnTo>
                <a:lnTo>
                  <a:pt x="60590" y="63990"/>
                </a:lnTo>
                <a:lnTo>
                  <a:pt x="60600" y="63940"/>
                </a:lnTo>
                <a:lnTo>
                  <a:pt x="60610" y="63920"/>
                </a:lnTo>
                <a:lnTo>
                  <a:pt x="60620" y="63880"/>
                </a:lnTo>
                <a:lnTo>
                  <a:pt x="60630" y="63870"/>
                </a:lnTo>
                <a:lnTo>
                  <a:pt x="60640" y="63850"/>
                </a:lnTo>
                <a:lnTo>
                  <a:pt x="60650" y="63840"/>
                </a:lnTo>
                <a:lnTo>
                  <a:pt x="60660" y="63830"/>
                </a:lnTo>
                <a:lnTo>
                  <a:pt x="60660" y="63820"/>
                </a:lnTo>
                <a:lnTo>
                  <a:pt x="60660" y="63810"/>
                </a:lnTo>
                <a:lnTo>
                  <a:pt x="60670" y="63810"/>
                </a:lnTo>
                <a:lnTo>
                  <a:pt x="60680" y="63790"/>
                </a:lnTo>
                <a:lnTo>
                  <a:pt x="60680" y="63780"/>
                </a:lnTo>
                <a:lnTo>
                  <a:pt x="60730" y="63710"/>
                </a:lnTo>
                <a:lnTo>
                  <a:pt x="60750" y="63670"/>
                </a:lnTo>
                <a:lnTo>
                  <a:pt x="60760" y="63660"/>
                </a:lnTo>
                <a:lnTo>
                  <a:pt x="60770" y="63650"/>
                </a:lnTo>
                <a:lnTo>
                  <a:pt x="60790" y="63630"/>
                </a:lnTo>
                <a:lnTo>
                  <a:pt x="60790" y="63620"/>
                </a:lnTo>
                <a:lnTo>
                  <a:pt x="60810" y="63600"/>
                </a:lnTo>
                <a:lnTo>
                  <a:pt x="60820" y="63580"/>
                </a:lnTo>
                <a:lnTo>
                  <a:pt x="60820" y="63570"/>
                </a:lnTo>
                <a:lnTo>
                  <a:pt x="60840" y="63560"/>
                </a:lnTo>
                <a:lnTo>
                  <a:pt x="60840" y="63540"/>
                </a:lnTo>
                <a:lnTo>
                  <a:pt x="60850" y="63530"/>
                </a:lnTo>
                <a:lnTo>
                  <a:pt x="60860" y="63510"/>
                </a:lnTo>
                <a:lnTo>
                  <a:pt x="60870" y="63490"/>
                </a:lnTo>
                <a:lnTo>
                  <a:pt x="60880" y="63480"/>
                </a:lnTo>
                <a:lnTo>
                  <a:pt x="60880" y="63460"/>
                </a:lnTo>
                <a:lnTo>
                  <a:pt x="60890" y="63450"/>
                </a:lnTo>
                <a:lnTo>
                  <a:pt x="60900" y="63410"/>
                </a:lnTo>
                <a:lnTo>
                  <a:pt x="60900" y="63400"/>
                </a:lnTo>
                <a:lnTo>
                  <a:pt x="60910" y="63370"/>
                </a:lnTo>
                <a:lnTo>
                  <a:pt x="60910" y="63350"/>
                </a:lnTo>
                <a:lnTo>
                  <a:pt x="60910" y="63340"/>
                </a:lnTo>
                <a:lnTo>
                  <a:pt x="60910" y="63310"/>
                </a:lnTo>
                <a:lnTo>
                  <a:pt x="60910" y="63300"/>
                </a:lnTo>
                <a:lnTo>
                  <a:pt x="60920" y="63290"/>
                </a:lnTo>
                <a:lnTo>
                  <a:pt x="60920" y="63270"/>
                </a:lnTo>
                <a:lnTo>
                  <a:pt x="60930" y="63260"/>
                </a:lnTo>
                <a:lnTo>
                  <a:pt x="60930" y="63240"/>
                </a:lnTo>
                <a:lnTo>
                  <a:pt x="60940" y="63220"/>
                </a:lnTo>
                <a:lnTo>
                  <a:pt x="60950" y="63200"/>
                </a:lnTo>
                <a:lnTo>
                  <a:pt x="60950" y="63190"/>
                </a:lnTo>
                <a:lnTo>
                  <a:pt x="60960" y="63160"/>
                </a:lnTo>
                <a:lnTo>
                  <a:pt x="60980" y="63130"/>
                </a:lnTo>
                <a:lnTo>
                  <a:pt x="61030" y="63160"/>
                </a:lnTo>
                <a:lnTo>
                  <a:pt x="61130" y="63200"/>
                </a:lnTo>
                <a:lnTo>
                  <a:pt x="61160" y="63210"/>
                </a:lnTo>
                <a:lnTo>
                  <a:pt x="61180" y="63230"/>
                </a:lnTo>
                <a:lnTo>
                  <a:pt x="61190" y="63240"/>
                </a:lnTo>
                <a:lnTo>
                  <a:pt x="61220" y="63250"/>
                </a:lnTo>
                <a:lnTo>
                  <a:pt x="61250" y="63290"/>
                </a:lnTo>
                <a:lnTo>
                  <a:pt x="61280" y="63330"/>
                </a:lnTo>
                <a:lnTo>
                  <a:pt x="61310" y="63350"/>
                </a:lnTo>
                <a:lnTo>
                  <a:pt x="61310" y="63360"/>
                </a:lnTo>
                <a:lnTo>
                  <a:pt x="61330" y="63380"/>
                </a:lnTo>
                <a:lnTo>
                  <a:pt x="61350" y="63390"/>
                </a:lnTo>
                <a:lnTo>
                  <a:pt x="61380" y="63400"/>
                </a:lnTo>
                <a:lnTo>
                  <a:pt x="61390" y="63400"/>
                </a:lnTo>
                <a:lnTo>
                  <a:pt x="61400" y="63400"/>
                </a:lnTo>
                <a:lnTo>
                  <a:pt x="61400" y="63410"/>
                </a:lnTo>
                <a:lnTo>
                  <a:pt x="61450" y="63430"/>
                </a:lnTo>
                <a:lnTo>
                  <a:pt x="61460" y="63440"/>
                </a:lnTo>
                <a:lnTo>
                  <a:pt x="61480" y="63450"/>
                </a:lnTo>
                <a:lnTo>
                  <a:pt x="61510" y="63470"/>
                </a:lnTo>
                <a:lnTo>
                  <a:pt x="61530" y="63480"/>
                </a:lnTo>
                <a:lnTo>
                  <a:pt x="61540" y="63500"/>
                </a:lnTo>
                <a:lnTo>
                  <a:pt x="61550" y="63500"/>
                </a:lnTo>
                <a:lnTo>
                  <a:pt x="61550" y="63510"/>
                </a:lnTo>
                <a:lnTo>
                  <a:pt x="61560" y="63510"/>
                </a:lnTo>
                <a:lnTo>
                  <a:pt x="61590" y="63530"/>
                </a:lnTo>
                <a:lnTo>
                  <a:pt x="61610" y="63550"/>
                </a:lnTo>
                <a:lnTo>
                  <a:pt x="61630" y="63560"/>
                </a:lnTo>
                <a:lnTo>
                  <a:pt x="61630" y="63570"/>
                </a:lnTo>
                <a:lnTo>
                  <a:pt x="61640" y="63590"/>
                </a:lnTo>
                <a:lnTo>
                  <a:pt x="61650" y="63600"/>
                </a:lnTo>
                <a:lnTo>
                  <a:pt x="61670" y="63630"/>
                </a:lnTo>
                <a:lnTo>
                  <a:pt x="61680" y="63650"/>
                </a:lnTo>
                <a:lnTo>
                  <a:pt x="61690" y="63670"/>
                </a:lnTo>
                <a:lnTo>
                  <a:pt x="61700" y="63680"/>
                </a:lnTo>
                <a:lnTo>
                  <a:pt x="61720" y="63700"/>
                </a:lnTo>
                <a:lnTo>
                  <a:pt x="61750" y="63740"/>
                </a:lnTo>
                <a:lnTo>
                  <a:pt x="61760" y="63750"/>
                </a:lnTo>
                <a:lnTo>
                  <a:pt x="61770" y="63780"/>
                </a:lnTo>
                <a:lnTo>
                  <a:pt x="61770" y="63790"/>
                </a:lnTo>
                <a:lnTo>
                  <a:pt x="61760" y="63800"/>
                </a:lnTo>
                <a:lnTo>
                  <a:pt x="61780" y="63820"/>
                </a:lnTo>
                <a:lnTo>
                  <a:pt x="61790" y="63840"/>
                </a:lnTo>
                <a:lnTo>
                  <a:pt x="61800" y="63850"/>
                </a:lnTo>
                <a:lnTo>
                  <a:pt x="61800" y="63870"/>
                </a:lnTo>
                <a:lnTo>
                  <a:pt x="61810" y="63870"/>
                </a:lnTo>
                <a:lnTo>
                  <a:pt x="61820" y="63880"/>
                </a:lnTo>
                <a:lnTo>
                  <a:pt x="61830" y="63890"/>
                </a:lnTo>
                <a:lnTo>
                  <a:pt x="61830" y="63900"/>
                </a:lnTo>
                <a:lnTo>
                  <a:pt x="61850" y="63910"/>
                </a:lnTo>
                <a:lnTo>
                  <a:pt x="61860" y="63920"/>
                </a:lnTo>
                <a:lnTo>
                  <a:pt x="61890" y="63930"/>
                </a:lnTo>
                <a:lnTo>
                  <a:pt x="61910" y="63940"/>
                </a:lnTo>
                <a:lnTo>
                  <a:pt x="61950" y="63940"/>
                </a:lnTo>
                <a:lnTo>
                  <a:pt x="61960" y="63950"/>
                </a:lnTo>
                <a:lnTo>
                  <a:pt x="61980" y="63950"/>
                </a:lnTo>
                <a:lnTo>
                  <a:pt x="62020" y="63940"/>
                </a:lnTo>
                <a:lnTo>
                  <a:pt x="62030" y="63940"/>
                </a:lnTo>
                <a:lnTo>
                  <a:pt x="62040" y="63940"/>
                </a:lnTo>
                <a:lnTo>
                  <a:pt x="62050" y="63940"/>
                </a:lnTo>
                <a:lnTo>
                  <a:pt x="62080" y="63930"/>
                </a:lnTo>
                <a:lnTo>
                  <a:pt x="62120" y="63910"/>
                </a:lnTo>
                <a:lnTo>
                  <a:pt x="62130" y="63910"/>
                </a:lnTo>
                <a:lnTo>
                  <a:pt x="62160" y="63890"/>
                </a:lnTo>
                <a:lnTo>
                  <a:pt x="62190" y="63860"/>
                </a:lnTo>
                <a:lnTo>
                  <a:pt x="62200" y="63850"/>
                </a:lnTo>
                <a:lnTo>
                  <a:pt x="62210" y="63840"/>
                </a:lnTo>
                <a:lnTo>
                  <a:pt x="62220" y="63830"/>
                </a:lnTo>
                <a:lnTo>
                  <a:pt x="62280" y="63830"/>
                </a:lnTo>
                <a:lnTo>
                  <a:pt x="62310" y="63840"/>
                </a:lnTo>
                <a:lnTo>
                  <a:pt x="62330" y="63850"/>
                </a:lnTo>
                <a:lnTo>
                  <a:pt x="62350" y="63850"/>
                </a:lnTo>
                <a:lnTo>
                  <a:pt x="62380" y="63830"/>
                </a:lnTo>
                <a:lnTo>
                  <a:pt x="62390" y="63820"/>
                </a:lnTo>
                <a:lnTo>
                  <a:pt x="62410" y="63800"/>
                </a:lnTo>
                <a:lnTo>
                  <a:pt x="62420" y="63790"/>
                </a:lnTo>
                <a:lnTo>
                  <a:pt x="62430" y="63790"/>
                </a:lnTo>
                <a:lnTo>
                  <a:pt x="62440" y="63750"/>
                </a:lnTo>
                <a:lnTo>
                  <a:pt x="62440" y="63740"/>
                </a:lnTo>
                <a:lnTo>
                  <a:pt x="62440" y="63730"/>
                </a:lnTo>
                <a:lnTo>
                  <a:pt x="62450" y="63730"/>
                </a:lnTo>
                <a:lnTo>
                  <a:pt x="62450" y="63720"/>
                </a:lnTo>
                <a:lnTo>
                  <a:pt x="62460" y="63720"/>
                </a:lnTo>
                <a:lnTo>
                  <a:pt x="62470" y="63700"/>
                </a:lnTo>
                <a:lnTo>
                  <a:pt x="62470" y="63690"/>
                </a:lnTo>
                <a:lnTo>
                  <a:pt x="62470" y="63680"/>
                </a:lnTo>
                <a:lnTo>
                  <a:pt x="62480" y="63660"/>
                </a:lnTo>
                <a:lnTo>
                  <a:pt x="62480" y="63650"/>
                </a:lnTo>
                <a:lnTo>
                  <a:pt x="62470" y="63640"/>
                </a:lnTo>
                <a:lnTo>
                  <a:pt x="62470" y="63630"/>
                </a:lnTo>
                <a:lnTo>
                  <a:pt x="62460" y="63630"/>
                </a:lnTo>
                <a:lnTo>
                  <a:pt x="62470" y="63600"/>
                </a:lnTo>
                <a:lnTo>
                  <a:pt x="62470" y="63590"/>
                </a:lnTo>
                <a:lnTo>
                  <a:pt x="62480" y="63570"/>
                </a:lnTo>
                <a:lnTo>
                  <a:pt x="62490" y="63550"/>
                </a:lnTo>
                <a:lnTo>
                  <a:pt x="62500" y="63510"/>
                </a:lnTo>
                <a:lnTo>
                  <a:pt x="62500" y="63480"/>
                </a:lnTo>
                <a:lnTo>
                  <a:pt x="62500" y="63470"/>
                </a:lnTo>
                <a:lnTo>
                  <a:pt x="62510" y="63440"/>
                </a:lnTo>
                <a:lnTo>
                  <a:pt x="62510" y="63430"/>
                </a:lnTo>
                <a:lnTo>
                  <a:pt x="62520" y="63430"/>
                </a:lnTo>
                <a:lnTo>
                  <a:pt x="62520" y="63420"/>
                </a:lnTo>
                <a:lnTo>
                  <a:pt x="62510" y="63390"/>
                </a:lnTo>
                <a:lnTo>
                  <a:pt x="62520" y="63380"/>
                </a:lnTo>
                <a:lnTo>
                  <a:pt x="62530" y="63380"/>
                </a:lnTo>
                <a:lnTo>
                  <a:pt x="62540" y="63360"/>
                </a:lnTo>
                <a:lnTo>
                  <a:pt x="62560" y="63340"/>
                </a:lnTo>
                <a:lnTo>
                  <a:pt x="62570" y="63320"/>
                </a:lnTo>
                <a:lnTo>
                  <a:pt x="62570" y="63300"/>
                </a:lnTo>
                <a:lnTo>
                  <a:pt x="62580" y="63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