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Buhweju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Buhwej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1540" y="76120"/>
                </a:moveTo>
                <a:lnTo>
                  <a:pt x="21550" y="76130"/>
                </a:lnTo>
                <a:lnTo>
                  <a:pt x="21590" y="76150"/>
                </a:lnTo>
                <a:lnTo>
                  <a:pt x="21640" y="76170"/>
                </a:lnTo>
                <a:lnTo>
                  <a:pt x="21650" y="76170"/>
                </a:lnTo>
                <a:lnTo>
                  <a:pt x="21680" y="76180"/>
                </a:lnTo>
                <a:lnTo>
                  <a:pt x="21680" y="76200"/>
                </a:lnTo>
                <a:lnTo>
                  <a:pt x="21680" y="76210"/>
                </a:lnTo>
                <a:lnTo>
                  <a:pt x="21670" y="76230"/>
                </a:lnTo>
                <a:lnTo>
                  <a:pt x="21670" y="76240"/>
                </a:lnTo>
                <a:lnTo>
                  <a:pt x="21670" y="76260"/>
                </a:lnTo>
                <a:lnTo>
                  <a:pt x="21670" y="76280"/>
                </a:lnTo>
                <a:lnTo>
                  <a:pt x="21670" y="76290"/>
                </a:lnTo>
                <a:lnTo>
                  <a:pt x="21670" y="76310"/>
                </a:lnTo>
                <a:lnTo>
                  <a:pt x="21660" y="76320"/>
                </a:lnTo>
                <a:lnTo>
                  <a:pt x="21650" y="76340"/>
                </a:lnTo>
                <a:lnTo>
                  <a:pt x="21650" y="76350"/>
                </a:lnTo>
                <a:lnTo>
                  <a:pt x="21640" y="76360"/>
                </a:lnTo>
                <a:lnTo>
                  <a:pt x="21620" y="76380"/>
                </a:lnTo>
                <a:lnTo>
                  <a:pt x="21600" y="76390"/>
                </a:lnTo>
                <a:lnTo>
                  <a:pt x="21570" y="76420"/>
                </a:lnTo>
                <a:lnTo>
                  <a:pt x="21560" y="76420"/>
                </a:lnTo>
                <a:lnTo>
                  <a:pt x="21550" y="76430"/>
                </a:lnTo>
                <a:lnTo>
                  <a:pt x="21540" y="76440"/>
                </a:lnTo>
                <a:lnTo>
                  <a:pt x="21500" y="76470"/>
                </a:lnTo>
                <a:lnTo>
                  <a:pt x="21490" y="76480"/>
                </a:lnTo>
                <a:lnTo>
                  <a:pt x="21450" y="76510"/>
                </a:lnTo>
                <a:lnTo>
                  <a:pt x="21450" y="76520"/>
                </a:lnTo>
                <a:lnTo>
                  <a:pt x="21440" y="76530"/>
                </a:lnTo>
                <a:lnTo>
                  <a:pt x="21430" y="76550"/>
                </a:lnTo>
                <a:lnTo>
                  <a:pt x="21430" y="76560"/>
                </a:lnTo>
                <a:lnTo>
                  <a:pt x="21430" y="76570"/>
                </a:lnTo>
                <a:lnTo>
                  <a:pt x="21430" y="76600"/>
                </a:lnTo>
                <a:lnTo>
                  <a:pt x="21430" y="76610"/>
                </a:lnTo>
                <a:lnTo>
                  <a:pt x="21420" y="76640"/>
                </a:lnTo>
                <a:lnTo>
                  <a:pt x="21420" y="76670"/>
                </a:lnTo>
                <a:lnTo>
                  <a:pt x="21420" y="76690"/>
                </a:lnTo>
                <a:lnTo>
                  <a:pt x="21430" y="76730"/>
                </a:lnTo>
                <a:lnTo>
                  <a:pt x="21450" y="76740"/>
                </a:lnTo>
                <a:lnTo>
                  <a:pt x="21450" y="76750"/>
                </a:lnTo>
                <a:lnTo>
                  <a:pt x="21450" y="76760"/>
                </a:lnTo>
                <a:lnTo>
                  <a:pt x="21460" y="76760"/>
                </a:lnTo>
                <a:lnTo>
                  <a:pt x="21460" y="76770"/>
                </a:lnTo>
                <a:lnTo>
                  <a:pt x="21460" y="76780"/>
                </a:lnTo>
                <a:lnTo>
                  <a:pt x="21480" y="76810"/>
                </a:lnTo>
                <a:lnTo>
                  <a:pt x="21490" y="76850"/>
                </a:lnTo>
                <a:lnTo>
                  <a:pt x="21510" y="76900"/>
                </a:lnTo>
                <a:lnTo>
                  <a:pt x="21520" y="76920"/>
                </a:lnTo>
                <a:lnTo>
                  <a:pt x="21530" y="76930"/>
                </a:lnTo>
                <a:lnTo>
                  <a:pt x="21540" y="77000"/>
                </a:lnTo>
                <a:lnTo>
                  <a:pt x="21550" y="77020"/>
                </a:lnTo>
                <a:lnTo>
                  <a:pt x="21550" y="77060"/>
                </a:lnTo>
                <a:lnTo>
                  <a:pt x="21560" y="77120"/>
                </a:lnTo>
                <a:lnTo>
                  <a:pt x="21560" y="77140"/>
                </a:lnTo>
                <a:lnTo>
                  <a:pt x="21560" y="77170"/>
                </a:lnTo>
                <a:lnTo>
                  <a:pt x="21560" y="77180"/>
                </a:lnTo>
                <a:lnTo>
                  <a:pt x="21550" y="77250"/>
                </a:lnTo>
                <a:lnTo>
                  <a:pt x="21550" y="77300"/>
                </a:lnTo>
                <a:lnTo>
                  <a:pt x="21550" y="77320"/>
                </a:lnTo>
                <a:lnTo>
                  <a:pt x="21540" y="77350"/>
                </a:lnTo>
                <a:lnTo>
                  <a:pt x="21540" y="77370"/>
                </a:lnTo>
                <a:lnTo>
                  <a:pt x="21540" y="77400"/>
                </a:lnTo>
                <a:lnTo>
                  <a:pt x="21540" y="77420"/>
                </a:lnTo>
                <a:lnTo>
                  <a:pt x="21530" y="77440"/>
                </a:lnTo>
                <a:lnTo>
                  <a:pt x="21530" y="77450"/>
                </a:lnTo>
                <a:lnTo>
                  <a:pt x="21530" y="77460"/>
                </a:lnTo>
                <a:lnTo>
                  <a:pt x="21520" y="77480"/>
                </a:lnTo>
                <a:lnTo>
                  <a:pt x="21520" y="77490"/>
                </a:lnTo>
                <a:lnTo>
                  <a:pt x="21520" y="77510"/>
                </a:lnTo>
                <a:lnTo>
                  <a:pt x="21520" y="77530"/>
                </a:lnTo>
                <a:lnTo>
                  <a:pt x="21520" y="77550"/>
                </a:lnTo>
                <a:lnTo>
                  <a:pt x="21530" y="77580"/>
                </a:lnTo>
                <a:lnTo>
                  <a:pt x="21530" y="77600"/>
                </a:lnTo>
                <a:lnTo>
                  <a:pt x="21530" y="77610"/>
                </a:lnTo>
                <a:lnTo>
                  <a:pt x="21530" y="77620"/>
                </a:lnTo>
                <a:lnTo>
                  <a:pt x="21540" y="77630"/>
                </a:lnTo>
                <a:lnTo>
                  <a:pt x="21540" y="77670"/>
                </a:lnTo>
                <a:lnTo>
                  <a:pt x="21540" y="77690"/>
                </a:lnTo>
                <a:lnTo>
                  <a:pt x="21540" y="77710"/>
                </a:lnTo>
                <a:lnTo>
                  <a:pt x="21540" y="77740"/>
                </a:lnTo>
                <a:lnTo>
                  <a:pt x="21540" y="77750"/>
                </a:lnTo>
                <a:lnTo>
                  <a:pt x="21540" y="77760"/>
                </a:lnTo>
                <a:lnTo>
                  <a:pt x="21540" y="77790"/>
                </a:lnTo>
                <a:lnTo>
                  <a:pt x="21540" y="77800"/>
                </a:lnTo>
                <a:lnTo>
                  <a:pt x="21540" y="77820"/>
                </a:lnTo>
                <a:lnTo>
                  <a:pt x="21540" y="77830"/>
                </a:lnTo>
                <a:lnTo>
                  <a:pt x="21530" y="77840"/>
                </a:lnTo>
                <a:lnTo>
                  <a:pt x="21530" y="77860"/>
                </a:lnTo>
                <a:lnTo>
                  <a:pt x="21530" y="77870"/>
                </a:lnTo>
                <a:lnTo>
                  <a:pt x="21520" y="77910"/>
                </a:lnTo>
                <a:lnTo>
                  <a:pt x="21510" y="77930"/>
                </a:lnTo>
                <a:lnTo>
                  <a:pt x="21510" y="77940"/>
                </a:lnTo>
                <a:lnTo>
                  <a:pt x="21500" y="77970"/>
                </a:lnTo>
                <a:lnTo>
                  <a:pt x="21500" y="77990"/>
                </a:lnTo>
                <a:lnTo>
                  <a:pt x="21490" y="78020"/>
                </a:lnTo>
                <a:lnTo>
                  <a:pt x="21490" y="78030"/>
                </a:lnTo>
                <a:lnTo>
                  <a:pt x="21480" y="78050"/>
                </a:lnTo>
                <a:lnTo>
                  <a:pt x="21480" y="78090"/>
                </a:lnTo>
                <a:lnTo>
                  <a:pt x="21470" y="78130"/>
                </a:lnTo>
                <a:lnTo>
                  <a:pt x="21460" y="78140"/>
                </a:lnTo>
                <a:lnTo>
                  <a:pt x="21460" y="78150"/>
                </a:lnTo>
                <a:lnTo>
                  <a:pt x="21460" y="78160"/>
                </a:lnTo>
                <a:lnTo>
                  <a:pt x="21450" y="78160"/>
                </a:lnTo>
                <a:lnTo>
                  <a:pt x="21440" y="78160"/>
                </a:lnTo>
                <a:lnTo>
                  <a:pt x="21430" y="78170"/>
                </a:lnTo>
                <a:lnTo>
                  <a:pt x="21410" y="78180"/>
                </a:lnTo>
                <a:lnTo>
                  <a:pt x="21400" y="78180"/>
                </a:lnTo>
                <a:lnTo>
                  <a:pt x="21390" y="78190"/>
                </a:lnTo>
                <a:lnTo>
                  <a:pt x="21370" y="78210"/>
                </a:lnTo>
                <a:lnTo>
                  <a:pt x="21360" y="78220"/>
                </a:lnTo>
                <a:lnTo>
                  <a:pt x="21340" y="78230"/>
                </a:lnTo>
                <a:lnTo>
                  <a:pt x="21330" y="78230"/>
                </a:lnTo>
                <a:lnTo>
                  <a:pt x="21330" y="78240"/>
                </a:lnTo>
                <a:lnTo>
                  <a:pt x="21320" y="78240"/>
                </a:lnTo>
                <a:lnTo>
                  <a:pt x="21310" y="78230"/>
                </a:lnTo>
                <a:lnTo>
                  <a:pt x="21290" y="78230"/>
                </a:lnTo>
                <a:lnTo>
                  <a:pt x="21270" y="78230"/>
                </a:lnTo>
                <a:lnTo>
                  <a:pt x="21260" y="78240"/>
                </a:lnTo>
                <a:lnTo>
                  <a:pt x="21250" y="78240"/>
                </a:lnTo>
                <a:lnTo>
                  <a:pt x="21240" y="78260"/>
                </a:lnTo>
                <a:lnTo>
                  <a:pt x="21230" y="78290"/>
                </a:lnTo>
                <a:lnTo>
                  <a:pt x="21230" y="78330"/>
                </a:lnTo>
                <a:lnTo>
                  <a:pt x="21220" y="78340"/>
                </a:lnTo>
                <a:lnTo>
                  <a:pt x="21210" y="78360"/>
                </a:lnTo>
                <a:lnTo>
                  <a:pt x="21200" y="78370"/>
                </a:lnTo>
                <a:lnTo>
                  <a:pt x="21190" y="78390"/>
                </a:lnTo>
                <a:lnTo>
                  <a:pt x="21190" y="78420"/>
                </a:lnTo>
                <a:lnTo>
                  <a:pt x="21190" y="78430"/>
                </a:lnTo>
                <a:lnTo>
                  <a:pt x="21190" y="78440"/>
                </a:lnTo>
                <a:lnTo>
                  <a:pt x="21180" y="78480"/>
                </a:lnTo>
                <a:lnTo>
                  <a:pt x="21170" y="78500"/>
                </a:lnTo>
                <a:lnTo>
                  <a:pt x="21160" y="78510"/>
                </a:lnTo>
                <a:lnTo>
                  <a:pt x="21150" y="78520"/>
                </a:lnTo>
                <a:lnTo>
                  <a:pt x="21140" y="78520"/>
                </a:lnTo>
                <a:lnTo>
                  <a:pt x="21110" y="78530"/>
                </a:lnTo>
                <a:lnTo>
                  <a:pt x="21100" y="78530"/>
                </a:lnTo>
                <a:lnTo>
                  <a:pt x="21080" y="78540"/>
                </a:lnTo>
                <a:lnTo>
                  <a:pt x="21060" y="78550"/>
                </a:lnTo>
                <a:lnTo>
                  <a:pt x="21040" y="78560"/>
                </a:lnTo>
                <a:lnTo>
                  <a:pt x="21020" y="78570"/>
                </a:lnTo>
                <a:lnTo>
                  <a:pt x="21010" y="78580"/>
                </a:lnTo>
                <a:lnTo>
                  <a:pt x="21000" y="78580"/>
                </a:lnTo>
                <a:lnTo>
                  <a:pt x="20970" y="78590"/>
                </a:lnTo>
                <a:lnTo>
                  <a:pt x="20960" y="78600"/>
                </a:lnTo>
                <a:lnTo>
                  <a:pt x="20950" y="78610"/>
                </a:lnTo>
                <a:lnTo>
                  <a:pt x="20940" y="78610"/>
                </a:lnTo>
                <a:lnTo>
                  <a:pt x="20930" y="78630"/>
                </a:lnTo>
                <a:lnTo>
                  <a:pt x="20910" y="78640"/>
                </a:lnTo>
                <a:lnTo>
                  <a:pt x="20900" y="78670"/>
                </a:lnTo>
                <a:lnTo>
                  <a:pt x="20890" y="78680"/>
                </a:lnTo>
                <a:lnTo>
                  <a:pt x="20880" y="78690"/>
                </a:lnTo>
                <a:lnTo>
                  <a:pt x="20870" y="78700"/>
                </a:lnTo>
                <a:lnTo>
                  <a:pt x="20850" y="78710"/>
                </a:lnTo>
                <a:lnTo>
                  <a:pt x="20830" y="78720"/>
                </a:lnTo>
                <a:lnTo>
                  <a:pt x="20810" y="78720"/>
                </a:lnTo>
                <a:lnTo>
                  <a:pt x="20790" y="78730"/>
                </a:lnTo>
                <a:lnTo>
                  <a:pt x="20780" y="78740"/>
                </a:lnTo>
                <a:lnTo>
                  <a:pt x="20760" y="78740"/>
                </a:lnTo>
                <a:lnTo>
                  <a:pt x="20740" y="78740"/>
                </a:lnTo>
                <a:lnTo>
                  <a:pt x="20740" y="78750"/>
                </a:lnTo>
                <a:lnTo>
                  <a:pt x="20740" y="78760"/>
                </a:lnTo>
                <a:lnTo>
                  <a:pt x="20750" y="78760"/>
                </a:lnTo>
                <a:lnTo>
                  <a:pt x="20750" y="78770"/>
                </a:lnTo>
                <a:lnTo>
                  <a:pt x="20750" y="78780"/>
                </a:lnTo>
                <a:lnTo>
                  <a:pt x="20750" y="78790"/>
                </a:lnTo>
                <a:lnTo>
                  <a:pt x="20750" y="78800"/>
                </a:lnTo>
                <a:lnTo>
                  <a:pt x="20740" y="78800"/>
                </a:lnTo>
                <a:lnTo>
                  <a:pt x="20730" y="78800"/>
                </a:lnTo>
                <a:lnTo>
                  <a:pt x="20720" y="78800"/>
                </a:lnTo>
                <a:lnTo>
                  <a:pt x="20710" y="78800"/>
                </a:lnTo>
                <a:lnTo>
                  <a:pt x="20700" y="78800"/>
                </a:lnTo>
                <a:lnTo>
                  <a:pt x="20690" y="78800"/>
                </a:lnTo>
                <a:lnTo>
                  <a:pt x="20680" y="78800"/>
                </a:lnTo>
                <a:lnTo>
                  <a:pt x="20610" y="78810"/>
                </a:lnTo>
                <a:lnTo>
                  <a:pt x="20600" y="78810"/>
                </a:lnTo>
                <a:lnTo>
                  <a:pt x="20590" y="78810"/>
                </a:lnTo>
                <a:lnTo>
                  <a:pt x="20560" y="78810"/>
                </a:lnTo>
                <a:lnTo>
                  <a:pt x="20550" y="78810"/>
                </a:lnTo>
                <a:lnTo>
                  <a:pt x="20550" y="78820"/>
                </a:lnTo>
                <a:lnTo>
                  <a:pt x="20540" y="78810"/>
                </a:lnTo>
                <a:lnTo>
                  <a:pt x="20530" y="78810"/>
                </a:lnTo>
                <a:lnTo>
                  <a:pt x="20520" y="78810"/>
                </a:lnTo>
                <a:lnTo>
                  <a:pt x="20510" y="78810"/>
                </a:lnTo>
                <a:lnTo>
                  <a:pt x="20500" y="78800"/>
                </a:lnTo>
                <a:lnTo>
                  <a:pt x="20490" y="78800"/>
                </a:lnTo>
                <a:lnTo>
                  <a:pt x="20480" y="78800"/>
                </a:lnTo>
                <a:lnTo>
                  <a:pt x="20470" y="78790"/>
                </a:lnTo>
                <a:lnTo>
                  <a:pt x="20470" y="78780"/>
                </a:lnTo>
                <a:lnTo>
                  <a:pt x="20460" y="78770"/>
                </a:lnTo>
                <a:lnTo>
                  <a:pt x="20460" y="78760"/>
                </a:lnTo>
                <a:lnTo>
                  <a:pt x="20450" y="78750"/>
                </a:lnTo>
                <a:lnTo>
                  <a:pt x="20440" y="78750"/>
                </a:lnTo>
                <a:lnTo>
                  <a:pt x="20430" y="78740"/>
                </a:lnTo>
                <a:lnTo>
                  <a:pt x="20420" y="78740"/>
                </a:lnTo>
                <a:lnTo>
                  <a:pt x="20410" y="78740"/>
                </a:lnTo>
                <a:lnTo>
                  <a:pt x="20400" y="78750"/>
                </a:lnTo>
                <a:lnTo>
                  <a:pt x="20390" y="78750"/>
                </a:lnTo>
                <a:lnTo>
                  <a:pt x="20380" y="78750"/>
                </a:lnTo>
                <a:lnTo>
                  <a:pt x="20360" y="78750"/>
                </a:lnTo>
                <a:lnTo>
                  <a:pt x="20350" y="78750"/>
                </a:lnTo>
                <a:lnTo>
                  <a:pt x="20330" y="78750"/>
                </a:lnTo>
                <a:lnTo>
                  <a:pt x="20320" y="78750"/>
                </a:lnTo>
                <a:lnTo>
                  <a:pt x="20310" y="78760"/>
                </a:lnTo>
                <a:lnTo>
                  <a:pt x="20300" y="78760"/>
                </a:lnTo>
                <a:lnTo>
                  <a:pt x="20280" y="78770"/>
                </a:lnTo>
                <a:lnTo>
                  <a:pt x="20260" y="78770"/>
                </a:lnTo>
                <a:lnTo>
                  <a:pt x="20240" y="78780"/>
                </a:lnTo>
                <a:lnTo>
                  <a:pt x="20230" y="78790"/>
                </a:lnTo>
                <a:lnTo>
                  <a:pt x="20220" y="78790"/>
                </a:lnTo>
                <a:lnTo>
                  <a:pt x="20210" y="78790"/>
                </a:lnTo>
                <a:lnTo>
                  <a:pt x="20190" y="78790"/>
                </a:lnTo>
                <a:lnTo>
                  <a:pt x="20180" y="78790"/>
                </a:lnTo>
                <a:lnTo>
                  <a:pt x="20170" y="78790"/>
                </a:lnTo>
                <a:lnTo>
                  <a:pt x="20160" y="78790"/>
                </a:lnTo>
                <a:lnTo>
                  <a:pt x="20150" y="78800"/>
                </a:lnTo>
                <a:lnTo>
                  <a:pt x="20140" y="78810"/>
                </a:lnTo>
                <a:lnTo>
                  <a:pt x="20130" y="78830"/>
                </a:lnTo>
                <a:lnTo>
                  <a:pt x="20120" y="78840"/>
                </a:lnTo>
                <a:lnTo>
                  <a:pt x="20110" y="78850"/>
                </a:lnTo>
                <a:lnTo>
                  <a:pt x="20100" y="78860"/>
                </a:lnTo>
                <a:lnTo>
                  <a:pt x="20090" y="78860"/>
                </a:lnTo>
                <a:lnTo>
                  <a:pt x="20080" y="78860"/>
                </a:lnTo>
                <a:lnTo>
                  <a:pt x="20070" y="78860"/>
                </a:lnTo>
                <a:lnTo>
                  <a:pt x="20060" y="78860"/>
                </a:lnTo>
                <a:lnTo>
                  <a:pt x="20040" y="78860"/>
                </a:lnTo>
                <a:lnTo>
                  <a:pt x="20020" y="78860"/>
                </a:lnTo>
                <a:lnTo>
                  <a:pt x="19970" y="78850"/>
                </a:lnTo>
                <a:lnTo>
                  <a:pt x="19950" y="78850"/>
                </a:lnTo>
                <a:lnTo>
                  <a:pt x="19930" y="78830"/>
                </a:lnTo>
                <a:lnTo>
                  <a:pt x="19910" y="78820"/>
                </a:lnTo>
                <a:lnTo>
                  <a:pt x="19900" y="78810"/>
                </a:lnTo>
                <a:lnTo>
                  <a:pt x="19890" y="78810"/>
                </a:lnTo>
                <a:lnTo>
                  <a:pt x="19890" y="78800"/>
                </a:lnTo>
                <a:lnTo>
                  <a:pt x="19880" y="78800"/>
                </a:lnTo>
                <a:lnTo>
                  <a:pt x="19870" y="78800"/>
                </a:lnTo>
                <a:lnTo>
                  <a:pt x="19860" y="78810"/>
                </a:lnTo>
                <a:lnTo>
                  <a:pt x="19860" y="78830"/>
                </a:lnTo>
                <a:lnTo>
                  <a:pt x="19860" y="78840"/>
                </a:lnTo>
                <a:lnTo>
                  <a:pt x="19850" y="78840"/>
                </a:lnTo>
                <a:lnTo>
                  <a:pt x="19850" y="78850"/>
                </a:lnTo>
                <a:lnTo>
                  <a:pt x="19830" y="78870"/>
                </a:lnTo>
                <a:lnTo>
                  <a:pt x="19820" y="78890"/>
                </a:lnTo>
                <a:lnTo>
                  <a:pt x="19810" y="78920"/>
                </a:lnTo>
                <a:lnTo>
                  <a:pt x="19800" y="78920"/>
                </a:lnTo>
                <a:lnTo>
                  <a:pt x="19790" y="78930"/>
                </a:lnTo>
                <a:lnTo>
                  <a:pt x="19780" y="78930"/>
                </a:lnTo>
                <a:lnTo>
                  <a:pt x="19770" y="78920"/>
                </a:lnTo>
                <a:lnTo>
                  <a:pt x="19770" y="78910"/>
                </a:lnTo>
                <a:lnTo>
                  <a:pt x="19750" y="78890"/>
                </a:lnTo>
                <a:lnTo>
                  <a:pt x="19750" y="78880"/>
                </a:lnTo>
                <a:lnTo>
                  <a:pt x="19740" y="78880"/>
                </a:lnTo>
                <a:lnTo>
                  <a:pt x="19730" y="78880"/>
                </a:lnTo>
                <a:lnTo>
                  <a:pt x="19720" y="78870"/>
                </a:lnTo>
                <a:lnTo>
                  <a:pt x="19710" y="78870"/>
                </a:lnTo>
                <a:lnTo>
                  <a:pt x="19690" y="78860"/>
                </a:lnTo>
                <a:lnTo>
                  <a:pt x="19670" y="78860"/>
                </a:lnTo>
                <a:lnTo>
                  <a:pt x="19650" y="78860"/>
                </a:lnTo>
                <a:lnTo>
                  <a:pt x="19640" y="78860"/>
                </a:lnTo>
                <a:lnTo>
                  <a:pt x="19630" y="78870"/>
                </a:lnTo>
                <a:lnTo>
                  <a:pt x="19610" y="78870"/>
                </a:lnTo>
                <a:lnTo>
                  <a:pt x="19610" y="78880"/>
                </a:lnTo>
                <a:lnTo>
                  <a:pt x="19600" y="78880"/>
                </a:lnTo>
                <a:lnTo>
                  <a:pt x="19600" y="78890"/>
                </a:lnTo>
                <a:lnTo>
                  <a:pt x="19590" y="78900"/>
                </a:lnTo>
                <a:lnTo>
                  <a:pt x="19590" y="78910"/>
                </a:lnTo>
                <a:lnTo>
                  <a:pt x="19590" y="78920"/>
                </a:lnTo>
                <a:lnTo>
                  <a:pt x="19580" y="78930"/>
                </a:lnTo>
                <a:lnTo>
                  <a:pt x="19580" y="78940"/>
                </a:lnTo>
                <a:lnTo>
                  <a:pt x="19570" y="78950"/>
                </a:lnTo>
                <a:lnTo>
                  <a:pt x="19560" y="78970"/>
                </a:lnTo>
                <a:lnTo>
                  <a:pt x="19560" y="78980"/>
                </a:lnTo>
                <a:lnTo>
                  <a:pt x="19550" y="78990"/>
                </a:lnTo>
                <a:lnTo>
                  <a:pt x="19550" y="79000"/>
                </a:lnTo>
                <a:lnTo>
                  <a:pt x="19540" y="79010"/>
                </a:lnTo>
                <a:lnTo>
                  <a:pt x="19540" y="79020"/>
                </a:lnTo>
                <a:lnTo>
                  <a:pt x="19540" y="79030"/>
                </a:lnTo>
                <a:lnTo>
                  <a:pt x="19530" y="79030"/>
                </a:lnTo>
                <a:lnTo>
                  <a:pt x="19520" y="79050"/>
                </a:lnTo>
                <a:lnTo>
                  <a:pt x="19520" y="79060"/>
                </a:lnTo>
                <a:lnTo>
                  <a:pt x="19510" y="79070"/>
                </a:lnTo>
                <a:lnTo>
                  <a:pt x="19510" y="79080"/>
                </a:lnTo>
                <a:lnTo>
                  <a:pt x="19490" y="79100"/>
                </a:lnTo>
                <a:lnTo>
                  <a:pt x="19490" y="79120"/>
                </a:lnTo>
                <a:lnTo>
                  <a:pt x="19480" y="79120"/>
                </a:lnTo>
                <a:lnTo>
                  <a:pt x="19480" y="79130"/>
                </a:lnTo>
                <a:lnTo>
                  <a:pt x="19470" y="79140"/>
                </a:lnTo>
                <a:lnTo>
                  <a:pt x="19460" y="79150"/>
                </a:lnTo>
                <a:lnTo>
                  <a:pt x="19450" y="79170"/>
                </a:lnTo>
                <a:lnTo>
                  <a:pt x="19450" y="79180"/>
                </a:lnTo>
                <a:lnTo>
                  <a:pt x="19450" y="79190"/>
                </a:lnTo>
                <a:lnTo>
                  <a:pt x="19450" y="79210"/>
                </a:lnTo>
                <a:lnTo>
                  <a:pt x="19440" y="79220"/>
                </a:lnTo>
                <a:lnTo>
                  <a:pt x="19430" y="79220"/>
                </a:lnTo>
                <a:lnTo>
                  <a:pt x="19400" y="79230"/>
                </a:lnTo>
                <a:lnTo>
                  <a:pt x="19390" y="79230"/>
                </a:lnTo>
                <a:lnTo>
                  <a:pt x="19380" y="79230"/>
                </a:lnTo>
                <a:lnTo>
                  <a:pt x="19360" y="79230"/>
                </a:lnTo>
                <a:lnTo>
                  <a:pt x="19350" y="79230"/>
                </a:lnTo>
                <a:lnTo>
                  <a:pt x="19350" y="79240"/>
                </a:lnTo>
                <a:lnTo>
                  <a:pt x="19340" y="79240"/>
                </a:lnTo>
                <a:lnTo>
                  <a:pt x="19330" y="79230"/>
                </a:lnTo>
                <a:lnTo>
                  <a:pt x="19330" y="79220"/>
                </a:lnTo>
                <a:lnTo>
                  <a:pt x="19320" y="79220"/>
                </a:lnTo>
                <a:lnTo>
                  <a:pt x="19320" y="79210"/>
                </a:lnTo>
                <a:lnTo>
                  <a:pt x="19320" y="79200"/>
                </a:lnTo>
                <a:lnTo>
                  <a:pt x="19310" y="79190"/>
                </a:lnTo>
                <a:lnTo>
                  <a:pt x="19300" y="79180"/>
                </a:lnTo>
                <a:lnTo>
                  <a:pt x="19300" y="79170"/>
                </a:lnTo>
                <a:lnTo>
                  <a:pt x="19290" y="79170"/>
                </a:lnTo>
                <a:lnTo>
                  <a:pt x="19280" y="79160"/>
                </a:lnTo>
                <a:lnTo>
                  <a:pt x="19270" y="79150"/>
                </a:lnTo>
                <a:lnTo>
                  <a:pt x="19270" y="79140"/>
                </a:lnTo>
                <a:lnTo>
                  <a:pt x="19260" y="79140"/>
                </a:lnTo>
                <a:lnTo>
                  <a:pt x="19260" y="79130"/>
                </a:lnTo>
                <a:lnTo>
                  <a:pt x="19250" y="79110"/>
                </a:lnTo>
                <a:lnTo>
                  <a:pt x="19240" y="79100"/>
                </a:lnTo>
                <a:lnTo>
                  <a:pt x="19240" y="79090"/>
                </a:lnTo>
                <a:lnTo>
                  <a:pt x="19230" y="79080"/>
                </a:lnTo>
                <a:lnTo>
                  <a:pt x="19220" y="79070"/>
                </a:lnTo>
                <a:lnTo>
                  <a:pt x="19210" y="79070"/>
                </a:lnTo>
                <a:lnTo>
                  <a:pt x="19200" y="79080"/>
                </a:lnTo>
                <a:lnTo>
                  <a:pt x="19190" y="79090"/>
                </a:lnTo>
                <a:lnTo>
                  <a:pt x="19180" y="79090"/>
                </a:lnTo>
                <a:lnTo>
                  <a:pt x="19170" y="79100"/>
                </a:lnTo>
                <a:lnTo>
                  <a:pt x="19160" y="79110"/>
                </a:lnTo>
                <a:lnTo>
                  <a:pt x="19140" y="79120"/>
                </a:lnTo>
                <a:lnTo>
                  <a:pt x="19130" y="79130"/>
                </a:lnTo>
                <a:lnTo>
                  <a:pt x="19120" y="79140"/>
                </a:lnTo>
                <a:lnTo>
                  <a:pt x="19100" y="79150"/>
                </a:lnTo>
                <a:lnTo>
                  <a:pt x="19090" y="79150"/>
                </a:lnTo>
                <a:lnTo>
                  <a:pt x="19080" y="79150"/>
                </a:lnTo>
                <a:lnTo>
                  <a:pt x="19070" y="79160"/>
                </a:lnTo>
                <a:lnTo>
                  <a:pt x="19060" y="79160"/>
                </a:lnTo>
                <a:lnTo>
                  <a:pt x="19050" y="79150"/>
                </a:lnTo>
                <a:lnTo>
                  <a:pt x="19040" y="79140"/>
                </a:lnTo>
                <a:lnTo>
                  <a:pt x="19040" y="79130"/>
                </a:lnTo>
                <a:lnTo>
                  <a:pt x="19030" y="79120"/>
                </a:lnTo>
                <a:lnTo>
                  <a:pt x="19020" y="79120"/>
                </a:lnTo>
                <a:lnTo>
                  <a:pt x="19010" y="79120"/>
                </a:lnTo>
                <a:lnTo>
                  <a:pt x="19000" y="79120"/>
                </a:lnTo>
                <a:lnTo>
                  <a:pt x="18990" y="79130"/>
                </a:lnTo>
                <a:lnTo>
                  <a:pt x="18970" y="79130"/>
                </a:lnTo>
                <a:lnTo>
                  <a:pt x="18960" y="79140"/>
                </a:lnTo>
                <a:lnTo>
                  <a:pt x="18940" y="79140"/>
                </a:lnTo>
                <a:lnTo>
                  <a:pt x="18920" y="79150"/>
                </a:lnTo>
                <a:lnTo>
                  <a:pt x="18900" y="79170"/>
                </a:lnTo>
                <a:lnTo>
                  <a:pt x="18880" y="79180"/>
                </a:lnTo>
                <a:lnTo>
                  <a:pt x="18870" y="79190"/>
                </a:lnTo>
                <a:lnTo>
                  <a:pt x="18870" y="79200"/>
                </a:lnTo>
                <a:lnTo>
                  <a:pt x="18860" y="79220"/>
                </a:lnTo>
                <a:lnTo>
                  <a:pt x="18860" y="79230"/>
                </a:lnTo>
                <a:lnTo>
                  <a:pt x="18850" y="79240"/>
                </a:lnTo>
                <a:lnTo>
                  <a:pt x="18840" y="79240"/>
                </a:lnTo>
                <a:lnTo>
                  <a:pt x="18830" y="79240"/>
                </a:lnTo>
                <a:lnTo>
                  <a:pt x="18800" y="79230"/>
                </a:lnTo>
                <a:lnTo>
                  <a:pt x="18790" y="79230"/>
                </a:lnTo>
                <a:lnTo>
                  <a:pt x="18780" y="79230"/>
                </a:lnTo>
                <a:lnTo>
                  <a:pt x="18760" y="79230"/>
                </a:lnTo>
                <a:lnTo>
                  <a:pt x="18750" y="79230"/>
                </a:lnTo>
                <a:lnTo>
                  <a:pt x="18740" y="79230"/>
                </a:lnTo>
                <a:lnTo>
                  <a:pt x="18730" y="79240"/>
                </a:lnTo>
                <a:lnTo>
                  <a:pt x="18720" y="79250"/>
                </a:lnTo>
                <a:lnTo>
                  <a:pt x="18710" y="79250"/>
                </a:lnTo>
                <a:lnTo>
                  <a:pt x="18700" y="79250"/>
                </a:lnTo>
                <a:lnTo>
                  <a:pt x="18690" y="79250"/>
                </a:lnTo>
                <a:lnTo>
                  <a:pt x="18680" y="79250"/>
                </a:lnTo>
                <a:lnTo>
                  <a:pt x="18660" y="79240"/>
                </a:lnTo>
                <a:lnTo>
                  <a:pt x="18640" y="79240"/>
                </a:lnTo>
                <a:lnTo>
                  <a:pt x="18630" y="79240"/>
                </a:lnTo>
                <a:lnTo>
                  <a:pt x="18610" y="79240"/>
                </a:lnTo>
                <a:lnTo>
                  <a:pt x="18590" y="79240"/>
                </a:lnTo>
                <a:lnTo>
                  <a:pt x="18580" y="79230"/>
                </a:lnTo>
                <a:lnTo>
                  <a:pt x="18560" y="79220"/>
                </a:lnTo>
                <a:lnTo>
                  <a:pt x="18550" y="79200"/>
                </a:lnTo>
                <a:lnTo>
                  <a:pt x="18540" y="79190"/>
                </a:lnTo>
                <a:lnTo>
                  <a:pt x="18540" y="79180"/>
                </a:lnTo>
                <a:lnTo>
                  <a:pt x="18530" y="79170"/>
                </a:lnTo>
                <a:lnTo>
                  <a:pt x="18530" y="79160"/>
                </a:lnTo>
                <a:lnTo>
                  <a:pt x="18520" y="79140"/>
                </a:lnTo>
                <a:lnTo>
                  <a:pt x="18520" y="79130"/>
                </a:lnTo>
                <a:lnTo>
                  <a:pt x="18520" y="79110"/>
                </a:lnTo>
                <a:lnTo>
                  <a:pt x="18520" y="79100"/>
                </a:lnTo>
                <a:lnTo>
                  <a:pt x="18520" y="79090"/>
                </a:lnTo>
                <a:lnTo>
                  <a:pt x="18520" y="79060"/>
                </a:lnTo>
                <a:lnTo>
                  <a:pt x="18520" y="79050"/>
                </a:lnTo>
                <a:lnTo>
                  <a:pt x="18510" y="79030"/>
                </a:lnTo>
                <a:lnTo>
                  <a:pt x="18500" y="79020"/>
                </a:lnTo>
                <a:lnTo>
                  <a:pt x="18490" y="79020"/>
                </a:lnTo>
                <a:lnTo>
                  <a:pt x="18470" y="79020"/>
                </a:lnTo>
                <a:lnTo>
                  <a:pt x="18460" y="79010"/>
                </a:lnTo>
                <a:lnTo>
                  <a:pt x="18450" y="79000"/>
                </a:lnTo>
                <a:lnTo>
                  <a:pt x="18450" y="78990"/>
                </a:lnTo>
                <a:lnTo>
                  <a:pt x="18440" y="78980"/>
                </a:lnTo>
                <a:lnTo>
                  <a:pt x="18430" y="78960"/>
                </a:lnTo>
                <a:lnTo>
                  <a:pt x="18420" y="78930"/>
                </a:lnTo>
                <a:lnTo>
                  <a:pt x="18400" y="78920"/>
                </a:lnTo>
                <a:lnTo>
                  <a:pt x="18380" y="78890"/>
                </a:lnTo>
                <a:lnTo>
                  <a:pt x="18370" y="78880"/>
                </a:lnTo>
                <a:lnTo>
                  <a:pt x="18360" y="78880"/>
                </a:lnTo>
                <a:lnTo>
                  <a:pt x="18350" y="78870"/>
                </a:lnTo>
                <a:lnTo>
                  <a:pt x="18340" y="78870"/>
                </a:lnTo>
                <a:lnTo>
                  <a:pt x="18330" y="78860"/>
                </a:lnTo>
                <a:lnTo>
                  <a:pt x="18320" y="78860"/>
                </a:lnTo>
                <a:lnTo>
                  <a:pt x="18320" y="78850"/>
                </a:lnTo>
                <a:lnTo>
                  <a:pt x="18320" y="78830"/>
                </a:lnTo>
                <a:lnTo>
                  <a:pt x="18320" y="78820"/>
                </a:lnTo>
                <a:lnTo>
                  <a:pt x="18310" y="78800"/>
                </a:lnTo>
                <a:lnTo>
                  <a:pt x="18300" y="78790"/>
                </a:lnTo>
                <a:lnTo>
                  <a:pt x="18290" y="78780"/>
                </a:lnTo>
                <a:lnTo>
                  <a:pt x="18280" y="78780"/>
                </a:lnTo>
                <a:lnTo>
                  <a:pt x="18260" y="78780"/>
                </a:lnTo>
                <a:lnTo>
                  <a:pt x="18250" y="78770"/>
                </a:lnTo>
                <a:lnTo>
                  <a:pt x="18230" y="78770"/>
                </a:lnTo>
                <a:lnTo>
                  <a:pt x="18220" y="78770"/>
                </a:lnTo>
                <a:lnTo>
                  <a:pt x="18210" y="78770"/>
                </a:lnTo>
                <a:lnTo>
                  <a:pt x="18200" y="78780"/>
                </a:lnTo>
                <a:lnTo>
                  <a:pt x="18180" y="78790"/>
                </a:lnTo>
                <a:lnTo>
                  <a:pt x="18170" y="78790"/>
                </a:lnTo>
                <a:lnTo>
                  <a:pt x="18150" y="78790"/>
                </a:lnTo>
                <a:lnTo>
                  <a:pt x="18140" y="78780"/>
                </a:lnTo>
                <a:lnTo>
                  <a:pt x="18110" y="78780"/>
                </a:lnTo>
                <a:lnTo>
                  <a:pt x="18080" y="78780"/>
                </a:lnTo>
                <a:lnTo>
                  <a:pt x="18070" y="78780"/>
                </a:lnTo>
                <a:lnTo>
                  <a:pt x="18050" y="78780"/>
                </a:lnTo>
                <a:lnTo>
                  <a:pt x="18030" y="78780"/>
                </a:lnTo>
                <a:lnTo>
                  <a:pt x="18020" y="78780"/>
                </a:lnTo>
                <a:lnTo>
                  <a:pt x="18010" y="78780"/>
                </a:lnTo>
                <a:lnTo>
                  <a:pt x="18000" y="78800"/>
                </a:lnTo>
                <a:lnTo>
                  <a:pt x="17980" y="78820"/>
                </a:lnTo>
                <a:lnTo>
                  <a:pt x="17970" y="78830"/>
                </a:lnTo>
                <a:lnTo>
                  <a:pt x="17960" y="78840"/>
                </a:lnTo>
                <a:lnTo>
                  <a:pt x="17950" y="78850"/>
                </a:lnTo>
                <a:lnTo>
                  <a:pt x="17940" y="78850"/>
                </a:lnTo>
                <a:lnTo>
                  <a:pt x="17930" y="78850"/>
                </a:lnTo>
                <a:lnTo>
                  <a:pt x="17920" y="78850"/>
                </a:lnTo>
                <a:lnTo>
                  <a:pt x="17920" y="78840"/>
                </a:lnTo>
                <a:lnTo>
                  <a:pt x="17910" y="78840"/>
                </a:lnTo>
                <a:lnTo>
                  <a:pt x="17890" y="78840"/>
                </a:lnTo>
                <a:lnTo>
                  <a:pt x="17880" y="78830"/>
                </a:lnTo>
                <a:lnTo>
                  <a:pt x="17870" y="78830"/>
                </a:lnTo>
                <a:lnTo>
                  <a:pt x="17860" y="78820"/>
                </a:lnTo>
                <a:lnTo>
                  <a:pt x="17840" y="78810"/>
                </a:lnTo>
                <a:lnTo>
                  <a:pt x="17830" y="78800"/>
                </a:lnTo>
                <a:lnTo>
                  <a:pt x="17810" y="78790"/>
                </a:lnTo>
                <a:lnTo>
                  <a:pt x="17800" y="78790"/>
                </a:lnTo>
                <a:lnTo>
                  <a:pt x="17790" y="78790"/>
                </a:lnTo>
                <a:lnTo>
                  <a:pt x="17780" y="78780"/>
                </a:lnTo>
                <a:lnTo>
                  <a:pt x="17770" y="78780"/>
                </a:lnTo>
                <a:lnTo>
                  <a:pt x="17760" y="78780"/>
                </a:lnTo>
                <a:lnTo>
                  <a:pt x="17750" y="78770"/>
                </a:lnTo>
                <a:lnTo>
                  <a:pt x="17740" y="78770"/>
                </a:lnTo>
                <a:lnTo>
                  <a:pt x="17720" y="78770"/>
                </a:lnTo>
                <a:lnTo>
                  <a:pt x="17710" y="78780"/>
                </a:lnTo>
                <a:lnTo>
                  <a:pt x="17690" y="78780"/>
                </a:lnTo>
                <a:lnTo>
                  <a:pt x="17690" y="78770"/>
                </a:lnTo>
                <a:lnTo>
                  <a:pt x="17670" y="78760"/>
                </a:lnTo>
                <a:lnTo>
                  <a:pt x="17650" y="78750"/>
                </a:lnTo>
                <a:lnTo>
                  <a:pt x="17640" y="78750"/>
                </a:lnTo>
                <a:lnTo>
                  <a:pt x="17630" y="78750"/>
                </a:lnTo>
                <a:lnTo>
                  <a:pt x="17620" y="78750"/>
                </a:lnTo>
                <a:lnTo>
                  <a:pt x="17600" y="78740"/>
                </a:lnTo>
                <a:lnTo>
                  <a:pt x="17580" y="78730"/>
                </a:lnTo>
                <a:lnTo>
                  <a:pt x="17570" y="78730"/>
                </a:lnTo>
                <a:lnTo>
                  <a:pt x="17550" y="78720"/>
                </a:lnTo>
                <a:lnTo>
                  <a:pt x="17530" y="78720"/>
                </a:lnTo>
                <a:lnTo>
                  <a:pt x="17520" y="78720"/>
                </a:lnTo>
                <a:lnTo>
                  <a:pt x="17500" y="78720"/>
                </a:lnTo>
                <a:lnTo>
                  <a:pt x="17470" y="78710"/>
                </a:lnTo>
                <a:lnTo>
                  <a:pt x="17460" y="78710"/>
                </a:lnTo>
                <a:lnTo>
                  <a:pt x="17450" y="78710"/>
                </a:lnTo>
                <a:lnTo>
                  <a:pt x="17450" y="78700"/>
                </a:lnTo>
                <a:lnTo>
                  <a:pt x="17420" y="78690"/>
                </a:lnTo>
                <a:lnTo>
                  <a:pt x="17400" y="78680"/>
                </a:lnTo>
                <a:lnTo>
                  <a:pt x="17390" y="78670"/>
                </a:lnTo>
                <a:lnTo>
                  <a:pt x="17370" y="78660"/>
                </a:lnTo>
                <a:lnTo>
                  <a:pt x="17360" y="78640"/>
                </a:lnTo>
                <a:lnTo>
                  <a:pt x="17340" y="78630"/>
                </a:lnTo>
                <a:lnTo>
                  <a:pt x="17330" y="78620"/>
                </a:lnTo>
                <a:lnTo>
                  <a:pt x="17310" y="78610"/>
                </a:lnTo>
                <a:lnTo>
                  <a:pt x="17300" y="78600"/>
                </a:lnTo>
                <a:lnTo>
                  <a:pt x="17290" y="78600"/>
                </a:lnTo>
                <a:lnTo>
                  <a:pt x="17280" y="78590"/>
                </a:lnTo>
                <a:lnTo>
                  <a:pt x="17270" y="78590"/>
                </a:lnTo>
                <a:lnTo>
                  <a:pt x="17250" y="78580"/>
                </a:lnTo>
                <a:lnTo>
                  <a:pt x="17230" y="78580"/>
                </a:lnTo>
                <a:lnTo>
                  <a:pt x="17210" y="78570"/>
                </a:lnTo>
                <a:lnTo>
                  <a:pt x="17200" y="78560"/>
                </a:lnTo>
                <a:lnTo>
                  <a:pt x="17180" y="78560"/>
                </a:lnTo>
                <a:lnTo>
                  <a:pt x="17180" y="78550"/>
                </a:lnTo>
                <a:lnTo>
                  <a:pt x="17170" y="78550"/>
                </a:lnTo>
                <a:lnTo>
                  <a:pt x="17150" y="78530"/>
                </a:lnTo>
                <a:lnTo>
                  <a:pt x="17140" y="78530"/>
                </a:lnTo>
                <a:lnTo>
                  <a:pt x="17130" y="78520"/>
                </a:lnTo>
                <a:lnTo>
                  <a:pt x="17120" y="78510"/>
                </a:lnTo>
                <a:lnTo>
                  <a:pt x="17110" y="78500"/>
                </a:lnTo>
                <a:lnTo>
                  <a:pt x="17110" y="78490"/>
                </a:lnTo>
                <a:lnTo>
                  <a:pt x="17090" y="78490"/>
                </a:lnTo>
                <a:lnTo>
                  <a:pt x="17080" y="78490"/>
                </a:lnTo>
                <a:lnTo>
                  <a:pt x="17070" y="78490"/>
                </a:lnTo>
                <a:lnTo>
                  <a:pt x="17060" y="78480"/>
                </a:lnTo>
                <a:lnTo>
                  <a:pt x="17050" y="78470"/>
                </a:lnTo>
                <a:lnTo>
                  <a:pt x="17040" y="78450"/>
                </a:lnTo>
                <a:lnTo>
                  <a:pt x="17030" y="78430"/>
                </a:lnTo>
                <a:lnTo>
                  <a:pt x="17020" y="78420"/>
                </a:lnTo>
                <a:lnTo>
                  <a:pt x="17000" y="78410"/>
                </a:lnTo>
                <a:lnTo>
                  <a:pt x="16980" y="78400"/>
                </a:lnTo>
                <a:lnTo>
                  <a:pt x="16970" y="78390"/>
                </a:lnTo>
                <a:lnTo>
                  <a:pt x="16950" y="78390"/>
                </a:lnTo>
                <a:lnTo>
                  <a:pt x="16930" y="78390"/>
                </a:lnTo>
                <a:lnTo>
                  <a:pt x="16920" y="78380"/>
                </a:lnTo>
                <a:lnTo>
                  <a:pt x="16900" y="78370"/>
                </a:lnTo>
                <a:lnTo>
                  <a:pt x="16890" y="78350"/>
                </a:lnTo>
                <a:lnTo>
                  <a:pt x="16880" y="78340"/>
                </a:lnTo>
                <a:lnTo>
                  <a:pt x="16870" y="78330"/>
                </a:lnTo>
                <a:lnTo>
                  <a:pt x="16860" y="78330"/>
                </a:lnTo>
                <a:lnTo>
                  <a:pt x="16850" y="78320"/>
                </a:lnTo>
                <a:lnTo>
                  <a:pt x="16850" y="78310"/>
                </a:lnTo>
                <a:lnTo>
                  <a:pt x="16850" y="78300"/>
                </a:lnTo>
                <a:lnTo>
                  <a:pt x="16850" y="78290"/>
                </a:lnTo>
                <a:lnTo>
                  <a:pt x="16860" y="78290"/>
                </a:lnTo>
                <a:lnTo>
                  <a:pt x="16860" y="78280"/>
                </a:lnTo>
                <a:lnTo>
                  <a:pt x="16860" y="78270"/>
                </a:lnTo>
                <a:lnTo>
                  <a:pt x="16860" y="78260"/>
                </a:lnTo>
                <a:lnTo>
                  <a:pt x="16870" y="78270"/>
                </a:lnTo>
                <a:lnTo>
                  <a:pt x="16880" y="78270"/>
                </a:lnTo>
                <a:lnTo>
                  <a:pt x="16880" y="78280"/>
                </a:lnTo>
                <a:lnTo>
                  <a:pt x="16890" y="78290"/>
                </a:lnTo>
                <a:lnTo>
                  <a:pt x="16900" y="78290"/>
                </a:lnTo>
                <a:lnTo>
                  <a:pt x="16910" y="78300"/>
                </a:lnTo>
                <a:lnTo>
                  <a:pt x="16920" y="78300"/>
                </a:lnTo>
                <a:lnTo>
                  <a:pt x="16920" y="78310"/>
                </a:lnTo>
                <a:lnTo>
                  <a:pt x="16930" y="78310"/>
                </a:lnTo>
                <a:lnTo>
                  <a:pt x="16940" y="78310"/>
                </a:lnTo>
                <a:lnTo>
                  <a:pt x="16950" y="78320"/>
                </a:lnTo>
                <a:lnTo>
                  <a:pt x="16950" y="78330"/>
                </a:lnTo>
                <a:lnTo>
                  <a:pt x="16960" y="78330"/>
                </a:lnTo>
                <a:lnTo>
                  <a:pt x="16960" y="78340"/>
                </a:lnTo>
                <a:lnTo>
                  <a:pt x="16970" y="78330"/>
                </a:lnTo>
                <a:lnTo>
                  <a:pt x="16980" y="78330"/>
                </a:lnTo>
                <a:lnTo>
                  <a:pt x="16990" y="78330"/>
                </a:lnTo>
                <a:lnTo>
                  <a:pt x="16990" y="78340"/>
                </a:lnTo>
                <a:lnTo>
                  <a:pt x="17000" y="78340"/>
                </a:lnTo>
                <a:lnTo>
                  <a:pt x="17000" y="78350"/>
                </a:lnTo>
                <a:lnTo>
                  <a:pt x="17010" y="78350"/>
                </a:lnTo>
                <a:lnTo>
                  <a:pt x="17010" y="78360"/>
                </a:lnTo>
                <a:lnTo>
                  <a:pt x="17020" y="78360"/>
                </a:lnTo>
                <a:lnTo>
                  <a:pt x="17030" y="78360"/>
                </a:lnTo>
                <a:lnTo>
                  <a:pt x="17030" y="78370"/>
                </a:lnTo>
                <a:lnTo>
                  <a:pt x="17040" y="78370"/>
                </a:lnTo>
                <a:lnTo>
                  <a:pt x="17040" y="78360"/>
                </a:lnTo>
                <a:lnTo>
                  <a:pt x="17050" y="78350"/>
                </a:lnTo>
                <a:lnTo>
                  <a:pt x="17060" y="78350"/>
                </a:lnTo>
                <a:lnTo>
                  <a:pt x="17070" y="78350"/>
                </a:lnTo>
                <a:lnTo>
                  <a:pt x="17060" y="78340"/>
                </a:lnTo>
                <a:lnTo>
                  <a:pt x="17050" y="78340"/>
                </a:lnTo>
                <a:lnTo>
                  <a:pt x="17040" y="78340"/>
                </a:lnTo>
                <a:lnTo>
                  <a:pt x="17040" y="78330"/>
                </a:lnTo>
                <a:lnTo>
                  <a:pt x="17050" y="78330"/>
                </a:lnTo>
                <a:lnTo>
                  <a:pt x="17050" y="78320"/>
                </a:lnTo>
                <a:lnTo>
                  <a:pt x="17060" y="78310"/>
                </a:lnTo>
                <a:lnTo>
                  <a:pt x="17050" y="78310"/>
                </a:lnTo>
                <a:lnTo>
                  <a:pt x="17050" y="78300"/>
                </a:lnTo>
                <a:lnTo>
                  <a:pt x="17050" y="78290"/>
                </a:lnTo>
                <a:lnTo>
                  <a:pt x="17060" y="78290"/>
                </a:lnTo>
                <a:lnTo>
                  <a:pt x="17070" y="78290"/>
                </a:lnTo>
                <a:lnTo>
                  <a:pt x="17080" y="78290"/>
                </a:lnTo>
                <a:lnTo>
                  <a:pt x="17080" y="78300"/>
                </a:lnTo>
                <a:lnTo>
                  <a:pt x="17090" y="78300"/>
                </a:lnTo>
                <a:lnTo>
                  <a:pt x="17090" y="78310"/>
                </a:lnTo>
                <a:lnTo>
                  <a:pt x="17100" y="78310"/>
                </a:lnTo>
                <a:lnTo>
                  <a:pt x="17090" y="78320"/>
                </a:lnTo>
                <a:lnTo>
                  <a:pt x="17100" y="78320"/>
                </a:lnTo>
                <a:lnTo>
                  <a:pt x="17110" y="78320"/>
                </a:lnTo>
                <a:lnTo>
                  <a:pt x="17120" y="78320"/>
                </a:lnTo>
                <a:lnTo>
                  <a:pt x="17130" y="78310"/>
                </a:lnTo>
                <a:lnTo>
                  <a:pt x="17140" y="78310"/>
                </a:lnTo>
                <a:lnTo>
                  <a:pt x="17150" y="78310"/>
                </a:lnTo>
                <a:lnTo>
                  <a:pt x="17150" y="78300"/>
                </a:lnTo>
                <a:lnTo>
                  <a:pt x="17160" y="78300"/>
                </a:lnTo>
                <a:lnTo>
                  <a:pt x="17170" y="78300"/>
                </a:lnTo>
                <a:lnTo>
                  <a:pt x="17170" y="78310"/>
                </a:lnTo>
                <a:lnTo>
                  <a:pt x="17180" y="78310"/>
                </a:lnTo>
                <a:lnTo>
                  <a:pt x="17180" y="78300"/>
                </a:lnTo>
                <a:lnTo>
                  <a:pt x="17190" y="78300"/>
                </a:lnTo>
                <a:lnTo>
                  <a:pt x="17190" y="78290"/>
                </a:lnTo>
                <a:lnTo>
                  <a:pt x="17180" y="78290"/>
                </a:lnTo>
                <a:lnTo>
                  <a:pt x="17180" y="78280"/>
                </a:lnTo>
                <a:lnTo>
                  <a:pt x="17190" y="78280"/>
                </a:lnTo>
                <a:lnTo>
                  <a:pt x="17200" y="78280"/>
                </a:lnTo>
                <a:lnTo>
                  <a:pt x="17210" y="78280"/>
                </a:lnTo>
                <a:lnTo>
                  <a:pt x="17210" y="78270"/>
                </a:lnTo>
                <a:lnTo>
                  <a:pt x="17220" y="78270"/>
                </a:lnTo>
                <a:lnTo>
                  <a:pt x="17220" y="78260"/>
                </a:lnTo>
                <a:lnTo>
                  <a:pt x="17210" y="78260"/>
                </a:lnTo>
                <a:lnTo>
                  <a:pt x="17210" y="78250"/>
                </a:lnTo>
                <a:lnTo>
                  <a:pt x="17220" y="78250"/>
                </a:lnTo>
                <a:lnTo>
                  <a:pt x="17230" y="78250"/>
                </a:lnTo>
                <a:lnTo>
                  <a:pt x="17240" y="78250"/>
                </a:lnTo>
                <a:lnTo>
                  <a:pt x="17240" y="78260"/>
                </a:lnTo>
                <a:lnTo>
                  <a:pt x="17250" y="78260"/>
                </a:lnTo>
                <a:lnTo>
                  <a:pt x="17260" y="78260"/>
                </a:lnTo>
                <a:lnTo>
                  <a:pt x="17270" y="78260"/>
                </a:lnTo>
                <a:lnTo>
                  <a:pt x="17280" y="78260"/>
                </a:lnTo>
                <a:lnTo>
                  <a:pt x="17290" y="78260"/>
                </a:lnTo>
                <a:lnTo>
                  <a:pt x="17290" y="78250"/>
                </a:lnTo>
                <a:lnTo>
                  <a:pt x="17300" y="78250"/>
                </a:lnTo>
                <a:lnTo>
                  <a:pt x="17310" y="78250"/>
                </a:lnTo>
                <a:lnTo>
                  <a:pt x="17310" y="78260"/>
                </a:lnTo>
                <a:lnTo>
                  <a:pt x="17320" y="78250"/>
                </a:lnTo>
                <a:lnTo>
                  <a:pt x="17330" y="78250"/>
                </a:lnTo>
                <a:lnTo>
                  <a:pt x="17330" y="78240"/>
                </a:lnTo>
                <a:lnTo>
                  <a:pt x="17340" y="78250"/>
                </a:lnTo>
                <a:lnTo>
                  <a:pt x="17340" y="78260"/>
                </a:lnTo>
                <a:lnTo>
                  <a:pt x="17350" y="78250"/>
                </a:lnTo>
                <a:lnTo>
                  <a:pt x="17360" y="78250"/>
                </a:lnTo>
                <a:lnTo>
                  <a:pt x="17360" y="78240"/>
                </a:lnTo>
                <a:lnTo>
                  <a:pt x="17370" y="78230"/>
                </a:lnTo>
                <a:lnTo>
                  <a:pt x="17370" y="78220"/>
                </a:lnTo>
                <a:lnTo>
                  <a:pt x="17380" y="78220"/>
                </a:lnTo>
                <a:lnTo>
                  <a:pt x="17390" y="78220"/>
                </a:lnTo>
                <a:lnTo>
                  <a:pt x="17390" y="78210"/>
                </a:lnTo>
                <a:lnTo>
                  <a:pt x="17400" y="78210"/>
                </a:lnTo>
                <a:lnTo>
                  <a:pt x="17400" y="78200"/>
                </a:lnTo>
                <a:lnTo>
                  <a:pt x="17410" y="78200"/>
                </a:lnTo>
                <a:lnTo>
                  <a:pt x="17420" y="78190"/>
                </a:lnTo>
                <a:lnTo>
                  <a:pt x="17410" y="78190"/>
                </a:lnTo>
                <a:lnTo>
                  <a:pt x="17410" y="78180"/>
                </a:lnTo>
                <a:lnTo>
                  <a:pt x="17420" y="78170"/>
                </a:lnTo>
                <a:lnTo>
                  <a:pt x="17420" y="78160"/>
                </a:lnTo>
                <a:lnTo>
                  <a:pt x="17420" y="78150"/>
                </a:lnTo>
                <a:lnTo>
                  <a:pt x="17430" y="78140"/>
                </a:lnTo>
                <a:lnTo>
                  <a:pt x="17430" y="78130"/>
                </a:lnTo>
                <a:lnTo>
                  <a:pt x="17430" y="78120"/>
                </a:lnTo>
                <a:lnTo>
                  <a:pt x="17440" y="78120"/>
                </a:lnTo>
                <a:lnTo>
                  <a:pt x="17440" y="78110"/>
                </a:lnTo>
                <a:lnTo>
                  <a:pt x="17450" y="78100"/>
                </a:lnTo>
                <a:lnTo>
                  <a:pt x="17440" y="78100"/>
                </a:lnTo>
                <a:lnTo>
                  <a:pt x="17440" y="78090"/>
                </a:lnTo>
                <a:lnTo>
                  <a:pt x="17440" y="78080"/>
                </a:lnTo>
                <a:lnTo>
                  <a:pt x="17430" y="78080"/>
                </a:lnTo>
                <a:lnTo>
                  <a:pt x="17430" y="78070"/>
                </a:lnTo>
                <a:lnTo>
                  <a:pt x="17420" y="78070"/>
                </a:lnTo>
                <a:lnTo>
                  <a:pt x="17420" y="78060"/>
                </a:lnTo>
                <a:lnTo>
                  <a:pt x="17420" y="78050"/>
                </a:lnTo>
                <a:lnTo>
                  <a:pt x="17420" y="78040"/>
                </a:lnTo>
                <a:lnTo>
                  <a:pt x="17430" y="78040"/>
                </a:lnTo>
                <a:lnTo>
                  <a:pt x="17440" y="78040"/>
                </a:lnTo>
                <a:lnTo>
                  <a:pt x="17440" y="78030"/>
                </a:lnTo>
                <a:lnTo>
                  <a:pt x="17430" y="78030"/>
                </a:lnTo>
                <a:lnTo>
                  <a:pt x="17430" y="78020"/>
                </a:lnTo>
                <a:lnTo>
                  <a:pt x="17420" y="78020"/>
                </a:lnTo>
                <a:lnTo>
                  <a:pt x="17420" y="78010"/>
                </a:lnTo>
                <a:lnTo>
                  <a:pt x="17410" y="78010"/>
                </a:lnTo>
                <a:lnTo>
                  <a:pt x="17420" y="78000"/>
                </a:lnTo>
                <a:lnTo>
                  <a:pt x="17420" y="77990"/>
                </a:lnTo>
                <a:lnTo>
                  <a:pt x="17420" y="77980"/>
                </a:lnTo>
                <a:lnTo>
                  <a:pt x="17430" y="77980"/>
                </a:lnTo>
                <a:lnTo>
                  <a:pt x="17430" y="77970"/>
                </a:lnTo>
                <a:lnTo>
                  <a:pt x="17440" y="77970"/>
                </a:lnTo>
                <a:lnTo>
                  <a:pt x="17440" y="77980"/>
                </a:lnTo>
                <a:lnTo>
                  <a:pt x="17450" y="77970"/>
                </a:lnTo>
                <a:lnTo>
                  <a:pt x="17450" y="77960"/>
                </a:lnTo>
                <a:lnTo>
                  <a:pt x="17450" y="77950"/>
                </a:lnTo>
                <a:lnTo>
                  <a:pt x="17460" y="77940"/>
                </a:lnTo>
                <a:lnTo>
                  <a:pt x="17460" y="77930"/>
                </a:lnTo>
                <a:lnTo>
                  <a:pt x="17460" y="77920"/>
                </a:lnTo>
                <a:lnTo>
                  <a:pt x="17450" y="77910"/>
                </a:lnTo>
                <a:lnTo>
                  <a:pt x="17440" y="77910"/>
                </a:lnTo>
                <a:lnTo>
                  <a:pt x="17440" y="77900"/>
                </a:lnTo>
                <a:lnTo>
                  <a:pt x="17430" y="77900"/>
                </a:lnTo>
                <a:lnTo>
                  <a:pt x="17430" y="77890"/>
                </a:lnTo>
                <a:lnTo>
                  <a:pt x="17430" y="77880"/>
                </a:lnTo>
                <a:lnTo>
                  <a:pt x="17420" y="77880"/>
                </a:lnTo>
                <a:lnTo>
                  <a:pt x="17420" y="77870"/>
                </a:lnTo>
                <a:lnTo>
                  <a:pt x="17420" y="77860"/>
                </a:lnTo>
                <a:lnTo>
                  <a:pt x="17420" y="77850"/>
                </a:lnTo>
                <a:lnTo>
                  <a:pt x="17410" y="77850"/>
                </a:lnTo>
                <a:lnTo>
                  <a:pt x="17410" y="77840"/>
                </a:lnTo>
                <a:lnTo>
                  <a:pt x="17410" y="77830"/>
                </a:lnTo>
                <a:lnTo>
                  <a:pt x="17400" y="77830"/>
                </a:lnTo>
                <a:lnTo>
                  <a:pt x="17400" y="77820"/>
                </a:lnTo>
                <a:lnTo>
                  <a:pt x="17390" y="77820"/>
                </a:lnTo>
                <a:lnTo>
                  <a:pt x="17390" y="77810"/>
                </a:lnTo>
                <a:lnTo>
                  <a:pt x="17390" y="77800"/>
                </a:lnTo>
                <a:lnTo>
                  <a:pt x="17380" y="77790"/>
                </a:lnTo>
                <a:lnTo>
                  <a:pt x="17380" y="77780"/>
                </a:lnTo>
                <a:lnTo>
                  <a:pt x="17380" y="77770"/>
                </a:lnTo>
                <a:lnTo>
                  <a:pt x="17380" y="77760"/>
                </a:lnTo>
                <a:lnTo>
                  <a:pt x="17380" y="77750"/>
                </a:lnTo>
                <a:lnTo>
                  <a:pt x="17380" y="77740"/>
                </a:lnTo>
                <a:lnTo>
                  <a:pt x="17380" y="77730"/>
                </a:lnTo>
                <a:lnTo>
                  <a:pt x="17380" y="77720"/>
                </a:lnTo>
                <a:lnTo>
                  <a:pt x="17380" y="77710"/>
                </a:lnTo>
                <a:lnTo>
                  <a:pt x="17380" y="77700"/>
                </a:lnTo>
                <a:lnTo>
                  <a:pt x="17400" y="77640"/>
                </a:lnTo>
                <a:lnTo>
                  <a:pt x="17400" y="77620"/>
                </a:lnTo>
                <a:lnTo>
                  <a:pt x="17400" y="77610"/>
                </a:lnTo>
                <a:lnTo>
                  <a:pt x="17410" y="77590"/>
                </a:lnTo>
                <a:lnTo>
                  <a:pt x="17410" y="77580"/>
                </a:lnTo>
                <a:lnTo>
                  <a:pt x="17400" y="77580"/>
                </a:lnTo>
                <a:lnTo>
                  <a:pt x="17390" y="77580"/>
                </a:lnTo>
                <a:lnTo>
                  <a:pt x="17390" y="77570"/>
                </a:lnTo>
                <a:lnTo>
                  <a:pt x="17380" y="77570"/>
                </a:lnTo>
                <a:lnTo>
                  <a:pt x="17380" y="77560"/>
                </a:lnTo>
                <a:lnTo>
                  <a:pt x="17370" y="77560"/>
                </a:lnTo>
                <a:lnTo>
                  <a:pt x="17360" y="77560"/>
                </a:lnTo>
                <a:lnTo>
                  <a:pt x="17350" y="77560"/>
                </a:lnTo>
                <a:lnTo>
                  <a:pt x="17350" y="77550"/>
                </a:lnTo>
                <a:lnTo>
                  <a:pt x="17340" y="77550"/>
                </a:lnTo>
                <a:lnTo>
                  <a:pt x="17340" y="77540"/>
                </a:lnTo>
                <a:lnTo>
                  <a:pt x="17340" y="77530"/>
                </a:lnTo>
                <a:lnTo>
                  <a:pt x="17330" y="77530"/>
                </a:lnTo>
                <a:lnTo>
                  <a:pt x="17320" y="77530"/>
                </a:lnTo>
                <a:lnTo>
                  <a:pt x="17320" y="77520"/>
                </a:lnTo>
                <a:lnTo>
                  <a:pt x="17320" y="77510"/>
                </a:lnTo>
                <a:lnTo>
                  <a:pt x="17320" y="77500"/>
                </a:lnTo>
                <a:lnTo>
                  <a:pt x="17310" y="77500"/>
                </a:lnTo>
                <a:lnTo>
                  <a:pt x="17300" y="77490"/>
                </a:lnTo>
                <a:lnTo>
                  <a:pt x="17290" y="77490"/>
                </a:lnTo>
                <a:lnTo>
                  <a:pt x="17280" y="77490"/>
                </a:lnTo>
                <a:lnTo>
                  <a:pt x="17270" y="77490"/>
                </a:lnTo>
                <a:lnTo>
                  <a:pt x="17270" y="77480"/>
                </a:lnTo>
                <a:lnTo>
                  <a:pt x="17260" y="77480"/>
                </a:lnTo>
                <a:lnTo>
                  <a:pt x="17260" y="77470"/>
                </a:lnTo>
                <a:lnTo>
                  <a:pt x="17250" y="77470"/>
                </a:lnTo>
                <a:lnTo>
                  <a:pt x="17240" y="77470"/>
                </a:lnTo>
                <a:lnTo>
                  <a:pt x="17230" y="77460"/>
                </a:lnTo>
                <a:lnTo>
                  <a:pt x="17230" y="77450"/>
                </a:lnTo>
                <a:lnTo>
                  <a:pt x="17220" y="77450"/>
                </a:lnTo>
                <a:lnTo>
                  <a:pt x="17210" y="77450"/>
                </a:lnTo>
                <a:lnTo>
                  <a:pt x="17210" y="77440"/>
                </a:lnTo>
                <a:lnTo>
                  <a:pt x="17200" y="77440"/>
                </a:lnTo>
                <a:lnTo>
                  <a:pt x="17200" y="77430"/>
                </a:lnTo>
                <a:lnTo>
                  <a:pt x="17190" y="77430"/>
                </a:lnTo>
                <a:lnTo>
                  <a:pt x="17190" y="77420"/>
                </a:lnTo>
                <a:lnTo>
                  <a:pt x="17180" y="77420"/>
                </a:lnTo>
                <a:lnTo>
                  <a:pt x="17180" y="77410"/>
                </a:lnTo>
                <a:lnTo>
                  <a:pt x="17170" y="77410"/>
                </a:lnTo>
                <a:lnTo>
                  <a:pt x="17160" y="77410"/>
                </a:lnTo>
                <a:lnTo>
                  <a:pt x="17160" y="77400"/>
                </a:lnTo>
                <a:lnTo>
                  <a:pt x="17150" y="77400"/>
                </a:lnTo>
                <a:lnTo>
                  <a:pt x="17150" y="77390"/>
                </a:lnTo>
                <a:lnTo>
                  <a:pt x="17150" y="77380"/>
                </a:lnTo>
                <a:lnTo>
                  <a:pt x="17140" y="77380"/>
                </a:lnTo>
                <a:lnTo>
                  <a:pt x="17140" y="77370"/>
                </a:lnTo>
                <a:lnTo>
                  <a:pt x="17130" y="77370"/>
                </a:lnTo>
                <a:lnTo>
                  <a:pt x="17120" y="77360"/>
                </a:lnTo>
                <a:lnTo>
                  <a:pt x="17110" y="77360"/>
                </a:lnTo>
                <a:lnTo>
                  <a:pt x="17110" y="77350"/>
                </a:lnTo>
                <a:lnTo>
                  <a:pt x="17100" y="77350"/>
                </a:lnTo>
                <a:lnTo>
                  <a:pt x="17090" y="77340"/>
                </a:lnTo>
                <a:lnTo>
                  <a:pt x="17080" y="77340"/>
                </a:lnTo>
                <a:lnTo>
                  <a:pt x="17080" y="77330"/>
                </a:lnTo>
                <a:lnTo>
                  <a:pt x="17070" y="77330"/>
                </a:lnTo>
                <a:lnTo>
                  <a:pt x="17060" y="77330"/>
                </a:lnTo>
                <a:lnTo>
                  <a:pt x="17050" y="77330"/>
                </a:lnTo>
                <a:lnTo>
                  <a:pt x="17050" y="77320"/>
                </a:lnTo>
                <a:lnTo>
                  <a:pt x="17040" y="77320"/>
                </a:lnTo>
                <a:lnTo>
                  <a:pt x="17030" y="77320"/>
                </a:lnTo>
                <a:lnTo>
                  <a:pt x="17020" y="77320"/>
                </a:lnTo>
                <a:lnTo>
                  <a:pt x="17020" y="77330"/>
                </a:lnTo>
                <a:lnTo>
                  <a:pt x="17020" y="77340"/>
                </a:lnTo>
                <a:lnTo>
                  <a:pt x="17010" y="77340"/>
                </a:lnTo>
                <a:lnTo>
                  <a:pt x="17010" y="77330"/>
                </a:lnTo>
                <a:lnTo>
                  <a:pt x="17010" y="77320"/>
                </a:lnTo>
                <a:lnTo>
                  <a:pt x="17000" y="77320"/>
                </a:lnTo>
                <a:lnTo>
                  <a:pt x="17010" y="77320"/>
                </a:lnTo>
                <a:lnTo>
                  <a:pt x="17010" y="77310"/>
                </a:lnTo>
                <a:lnTo>
                  <a:pt x="17010" y="77300"/>
                </a:lnTo>
                <a:lnTo>
                  <a:pt x="17000" y="77300"/>
                </a:lnTo>
                <a:lnTo>
                  <a:pt x="16990" y="77300"/>
                </a:lnTo>
                <a:lnTo>
                  <a:pt x="16990" y="77310"/>
                </a:lnTo>
                <a:lnTo>
                  <a:pt x="16980" y="77310"/>
                </a:lnTo>
                <a:lnTo>
                  <a:pt x="16970" y="77300"/>
                </a:lnTo>
                <a:lnTo>
                  <a:pt x="16970" y="77310"/>
                </a:lnTo>
                <a:lnTo>
                  <a:pt x="16970" y="77320"/>
                </a:lnTo>
                <a:lnTo>
                  <a:pt x="16980" y="77320"/>
                </a:lnTo>
                <a:lnTo>
                  <a:pt x="16970" y="77320"/>
                </a:lnTo>
                <a:lnTo>
                  <a:pt x="16960" y="77320"/>
                </a:lnTo>
                <a:lnTo>
                  <a:pt x="16960" y="77310"/>
                </a:lnTo>
                <a:lnTo>
                  <a:pt x="16950" y="77310"/>
                </a:lnTo>
                <a:lnTo>
                  <a:pt x="16940" y="77310"/>
                </a:lnTo>
                <a:lnTo>
                  <a:pt x="16940" y="77300"/>
                </a:lnTo>
                <a:lnTo>
                  <a:pt x="16950" y="77300"/>
                </a:lnTo>
                <a:lnTo>
                  <a:pt x="16940" y="77300"/>
                </a:lnTo>
                <a:lnTo>
                  <a:pt x="16940" y="77290"/>
                </a:lnTo>
                <a:lnTo>
                  <a:pt x="16930" y="77290"/>
                </a:lnTo>
                <a:lnTo>
                  <a:pt x="16930" y="77280"/>
                </a:lnTo>
                <a:lnTo>
                  <a:pt x="16930" y="77270"/>
                </a:lnTo>
                <a:lnTo>
                  <a:pt x="16930" y="77260"/>
                </a:lnTo>
                <a:lnTo>
                  <a:pt x="16920" y="77260"/>
                </a:lnTo>
                <a:lnTo>
                  <a:pt x="16920" y="77250"/>
                </a:lnTo>
                <a:lnTo>
                  <a:pt x="16910" y="77250"/>
                </a:lnTo>
                <a:lnTo>
                  <a:pt x="16900" y="77250"/>
                </a:lnTo>
                <a:lnTo>
                  <a:pt x="16900" y="77240"/>
                </a:lnTo>
                <a:lnTo>
                  <a:pt x="16890" y="77240"/>
                </a:lnTo>
                <a:lnTo>
                  <a:pt x="16890" y="77230"/>
                </a:lnTo>
                <a:lnTo>
                  <a:pt x="16880" y="77230"/>
                </a:lnTo>
                <a:lnTo>
                  <a:pt x="16870" y="77230"/>
                </a:lnTo>
                <a:lnTo>
                  <a:pt x="16860" y="77230"/>
                </a:lnTo>
                <a:lnTo>
                  <a:pt x="16850" y="77230"/>
                </a:lnTo>
                <a:lnTo>
                  <a:pt x="16840" y="77230"/>
                </a:lnTo>
                <a:lnTo>
                  <a:pt x="16840" y="77220"/>
                </a:lnTo>
                <a:lnTo>
                  <a:pt x="16830" y="77210"/>
                </a:lnTo>
                <a:lnTo>
                  <a:pt x="16820" y="77210"/>
                </a:lnTo>
                <a:lnTo>
                  <a:pt x="16810" y="77210"/>
                </a:lnTo>
                <a:lnTo>
                  <a:pt x="16810" y="77200"/>
                </a:lnTo>
                <a:lnTo>
                  <a:pt x="16800" y="77200"/>
                </a:lnTo>
                <a:lnTo>
                  <a:pt x="16790" y="77200"/>
                </a:lnTo>
                <a:lnTo>
                  <a:pt x="16790" y="77210"/>
                </a:lnTo>
                <a:lnTo>
                  <a:pt x="16780" y="77200"/>
                </a:lnTo>
                <a:lnTo>
                  <a:pt x="16770" y="77200"/>
                </a:lnTo>
                <a:lnTo>
                  <a:pt x="16760" y="77200"/>
                </a:lnTo>
                <a:lnTo>
                  <a:pt x="16750" y="77200"/>
                </a:lnTo>
                <a:lnTo>
                  <a:pt x="16750" y="77190"/>
                </a:lnTo>
                <a:lnTo>
                  <a:pt x="16740" y="77180"/>
                </a:lnTo>
                <a:lnTo>
                  <a:pt x="16730" y="77180"/>
                </a:lnTo>
                <a:lnTo>
                  <a:pt x="16730" y="77170"/>
                </a:lnTo>
                <a:lnTo>
                  <a:pt x="16720" y="77170"/>
                </a:lnTo>
                <a:lnTo>
                  <a:pt x="16710" y="77170"/>
                </a:lnTo>
                <a:lnTo>
                  <a:pt x="16710" y="77180"/>
                </a:lnTo>
                <a:lnTo>
                  <a:pt x="16700" y="77190"/>
                </a:lnTo>
                <a:lnTo>
                  <a:pt x="16700" y="77200"/>
                </a:lnTo>
                <a:lnTo>
                  <a:pt x="16690" y="77200"/>
                </a:lnTo>
                <a:lnTo>
                  <a:pt x="16680" y="77200"/>
                </a:lnTo>
                <a:lnTo>
                  <a:pt x="16670" y="77200"/>
                </a:lnTo>
                <a:lnTo>
                  <a:pt x="16660" y="77200"/>
                </a:lnTo>
                <a:lnTo>
                  <a:pt x="16650" y="77200"/>
                </a:lnTo>
                <a:lnTo>
                  <a:pt x="16650" y="77210"/>
                </a:lnTo>
                <a:lnTo>
                  <a:pt x="16640" y="77210"/>
                </a:lnTo>
                <a:lnTo>
                  <a:pt x="16630" y="77210"/>
                </a:lnTo>
                <a:lnTo>
                  <a:pt x="16620" y="77220"/>
                </a:lnTo>
                <a:lnTo>
                  <a:pt x="16610" y="77220"/>
                </a:lnTo>
                <a:lnTo>
                  <a:pt x="16610" y="77230"/>
                </a:lnTo>
                <a:lnTo>
                  <a:pt x="16600" y="77220"/>
                </a:lnTo>
                <a:lnTo>
                  <a:pt x="16600" y="77210"/>
                </a:lnTo>
                <a:lnTo>
                  <a:pt x="16590" y="77210"/>
                </a:lnTo>
                <a:lnTo>
                  <a:pt x="16590" y="77220"/>
                </a:lnTo>
                <a:lnTo>
                  <a:pt x="16580" y="77220"/>
                </a:lnTo>
                <a:lnTo>
                  <a:pt x="16570" y="77220"/>
                </a:lnTo>
                <a:lnTo>
                  <a:pt x="16570" y="77230"/>
                </a:lnTo>
                <a:lnTo>
                  <a:pt x="16560" y="77240"/>
                </a:lnTo>
                <a:lnTo>
                  <a:pt x="16550" y="77250"/>
                </a:lnTo>
                <a:lnTo>
                  <a:pt x="16540" y="77260"/>
                </a:lnTo>
                <a:lnTo>
                  <a:pt x="16530" y="77260"/>
                </a:lnTo>
                <a:lnTo>
                  <a:pt x="16530" y="77250"/>
                </a:lnTo>
                <a:lnTo>
                  <a:pt x="16540" y="77250"/>
                </a:lnTo>
                <a:lnTo>
                  <a:pt x="16540" y="77240"/>
                </a:lnTo>
                <a:lnTo>
                  <a:pt x="16550" y="77240"/>
                </a:lnTo>
                <a:lnTo>
                  <a:pt x="16550" y="77230"/>
                </a:lnTo>
                <a:lnTo>
                  <a:pt x="16540" y="77230"/>
                </a:lnTo>
                <a:lnTo>
                  <a:pt x="16530" y="77230"/>
                </a:lnTo>
                <a:lnTo>
                  <a:pt x="16520" y="77230"/>
                </a:lnTo>
                <a:lnTo>
                  <a:pt x="16520" y="77220"/>
                </a:lnTo>
                <a:lnTo>
                  <a:pt x="16510" y="77220"/>
                </a:lnTo>
                <a:lnTo>
                  <a:pt x="16500" y="77220"/>
                </a:lnTo>
                <a:lnTo>
                  <a:pt x="16500" y="77210"/>
                </a:lnTo>
                <a:lnTo>
                  <a:pt x="16500" y="77200"/>
                </a:lnTo>
                <a:lnTo>
                  <a:pt x="16490" y="77200"/>
                </a:lnTo>
                <a:lnTo>
                  <a:pt x="16480" y="77200"/>
                </a:lnTo>
                <a:lnTo>
                  <a:pt x="16480" y="77190"/>
                </a:lnTo>
                <a:lnTo>
                  <a:pt x="16470" y="77190"/>
                </a:lnTo>
                <a:lnTo>
                  <a:pt x="16470" y="77180"/>
                </a:lnTo>
                <a:lnTo>
                  <a:pt x="16470" y="77170"/>
                </a:lnTo>
                <a:lnTo>
                  <a:pt x="16470" y="77160"/>
                </a:lnTo>
                <a:lnTo>
                  <a:pt x="16460" y="77160"/>
                </a:lnTo>
                <a:lnTo>
                  <a:pt x="16450" y="77160"/>
                </a:lnTo>
                <a:lnTo>
                  <a:pt x="16440" y="77150"/>
                </a:lnTo>
                <a:lnTo>
                  <a:pt x="16430" y="77150"/>
                </a:lnTo>
                <a:lnTo>
                  <a:pt x="16420" y="77150"/>
                </a:lnTo>
                <a:lnTo>
                  <a:pt x="16420" y="77140"/>
                </a:lnTo>
                <a:lnTo>
                  <a:pt x="16420" y="77130"/>
                </a:lnTo>
                <a:lnTo>
                  <a:pt x="16430" y="77130"/>
                </a:lnTo>
                <a:lnTo>
                  <a:pt x="16440" y="77130"/>
                </a:lnTo>
                <a:lnTo>
                  <a:pt x="16440" y="77120"/>
                </a:lnTo>
                <a:lnTo>
                  <a:pt x="16450" y="77120"/>
                </a:lnTo>
                <a:lnTo>
                  <a:pt x="16460" y="77120"/>
                </a:lnTo>
                <a:lnTo>
                  <a:pt x="16460" y="77130"/>
                </a:lnTo>
                <a:lnTo>
                  <a:pt x="16460" y="77120"/>
                </a:lnTo>
                <a:lnTo>
                  <a:pt x="16470" y="77120"/>
                </a:lnTo>
                <a:lnTo>
                  <a:pt x="16470" y="77110"/>
                </a:lnTo>
                <a:lnTo>
                  <a:pt x="16480" y="77110"/>
                </a:lnTo>
                <a:lnTo>
                  <a:pt x="16480" y="77100"/>
                </a:lnTo>
                <a:lnTo>
                  <a:pt x="16490" y="77100"/>
                </a:lnTo>
                <a:lnTo>
                  <a:pt x="16490" y="77090"/>
                </a:lnTo>
                <a:lnTo>
                  <a:pt x="16490" y="77080"/>
                </a:lnTo>
                <a:lnTo>
                  <a:pt x="16490" y="77070"/>
                </a:lnTo>
                <a:lnTo>
                  <a:pt x="16480" y="77070"/>
                </a:lnTo>
                <a:lnTo>
                  <a:pt x="16480" y="77060"/>
                </a:lnTo>
                <a:lnTo>
                  <a:pt x="16480" y="77050"/>
                </a:lnTo>
                <a:lnTo>
                  <a:pt x="16480" y="77040"/>
                </a:lnTo>
                <a:lnTo>
                  <a:pt x="16480" y="77030"/>
                </a:lnTo>
                <a:lnTo>
                  <a:pt x="16490" y="77030"/>
                </a:lnTo>
                <a:lnTo>
                  <a:pt x="16490" y="77020"/>
                </a:lnTo>
                <a:lnTo>
                  <a:pt x="16480" y="77020"/>
                </a:lnTo>
                <a:lnTo>
                  <a:pt x="16470" y="77020"/>
                </a:lnTo>
                <a:lnTo>
                  <a:pt x="16470" y="77010"/>
                </a:lnTo>
                <a:lnTo>
                  <a:pt x="16460" y="77010"/>
                </a:lnTo>
                <a:lnTo>
                  <a:pt x="16450" y="77010"/>
                </a:lnTo>
                <a:lnTo>
                  <a:pt x="16450" y="77000"/>
                </a:lnTo>
                <a:lnTo>
                  <a:pt x="16450" y="76990"/>
                </a:lnTo>
                <a:lnTo>
                  <a:pt x="16450" y="76980"/>
                </a:lnTo>
                <a:lnTo>
                  <a:pt x="16460" y="76980"/>
                </a:lnTo>
                <a:lnTo>
                  <a:pt x="16460" y="76970"/>
                </a:lnTo>
                <a:lnTo>
                  <a:pt x="16460" y="76960"/>
                </a:lnTo>
                <a:lnTo>
                  <a:pt x="16470" y="76960"/>
                </a:lnTo>
                <a:lnTo>
                  <a:pt x="16480" y="76960"/>
                </a:lnTo>
                <a:lnTo>
                  <a:pt x="16480" y="76950"/>
                </a:lnTo>
                <a:lnTo>
                  <a:pt x="16480" y="76940"/>
                </a:lnTo>
                <a:lnTo>
                  <a:pt x="16480" y="76930"/>
                </a:lnTo>
                <a:lnTo>
                  <a:pt x="16470" y="76930"/>
                </a:lnTo>
                <a:lnTo>
                  <a:pt x="16470" y="76920"/>
                </a:lnTo>
                <a:lnTo>
                  <a:pt x="16480" y="76920"/>
                </a:lnTo>
                <a:lnTo>
                  <a:pt x="16490" y="76920"/>
                </a:lnTo>
                <a:lnTo>
                  <a:pt x="16490" y="76910"/>
                </a:lnTo>
                <a:lnTo>
                  <a:pt x="16490" y="76900"/>
                </a:lnTo>
                <a:lnTo>
                  <a:pt x="16480" y="76900"/>
                </a:lnTo>
                <a:lnTo>
                  <a:pt x="16480" y="76890"/>
                </a:lnTo>
                <a:lnTo>
                  <a:pt x="16480" y="76880"/>
                </a:lnTo>
                <a:lnTo>
                  <a:pt x="16490" y="76880"/>
                </a:lnTo>
                <a:lnTo>
                  <a:pt x="16490" y="76890"/>
                </a:lnTo>
                <a:lnTo>
                  <a:pt x="16500" y="76890"/>
                </a:lnTo>
                <a:lnTo>
                  <a:pt x="16500" y="76880"/>
                </a:lnTo>
                <a:lnTo>
                  <a:pt x="16510" y="76880"/>
                </a:lnTo>
                <a:lnTo>
                  <a:pt x="16520" y="76880"/>
                </a:lnTo>
                <a:lnTo>
                  <a:pt x="16510" y="76880"/>
                </a:lnTo>
                <a:lnTo>
                  <a:pt x="16510" y="76870"/>
                </a:lnTo>
                <a:lnTo>
                  <a:pt x="16510" y="76860"/>
                </a:lnTo>
                <a:lnTo>
                  <a:pt x="16500" y="76860"/>
                </a:lnTo>
                <a:lnTo>
                  <a:pt x="16500" y="76850"/>
                </a:lnTo>
                <a:lnTo>
                  <a:pt x="16500" y="76840"/>
                </a:lnTo>
                <a:lnTo>
                  <a:pt x="16500" y="76830"/>
                </a:lnTo>
                <a:lnTo>
                  <a:pt x="16500" y="76820"/>
                </a:lnTo>
                <a:lnTo>
                  <a:pt x="16500" y="76810"/>
                </a:lnTo>
                <a:lnTo>
                  <a:pt x="16500" y="76820"/>
                </a:lnTo>
                <a:lnTo>
                  <a:pt x="16490" y="76820"/>
                </a:lnTo>
                <a:lnTo>
                  <a:pt x="16490" y="76810"/>
                </a:lnTo>
                <a:lnTo>
                  <a:pt x="16490" y="76800"/>
                </a:lnTo>
                <a:lnTo>
                  <a:pt x="16500" y="76800"/>
                </a:lnTo>
                <a:lnTo>
                  <a:pt x="16510" y="76800"/>
                </a:lnTo>
                <a:lnTo>
                  <a:pt x="16500" y="76800"/>
                </a:lnTo>
                <a:lnTo>
                  <a:pt x="16500" y="76790"/>
                </a:lnTo>
                <a:lnTo>
                  <a:pt x="16500" y="76780"/>
                </a:lnTo>
                <a:lnTo>
                  <a:pt x="16500" y="76770"/>
                </a:lnTo>
                <a:lnTo>
                  <a:pt x="16500" y="76760"/>
                </a:lnTo>
                <a:lnTo>
                  <a:pt x="16510" y="76760"/>
                </a:lnTo>
                <a:lnTo>
                  <a:pt x="16520" y="76760"/>
                </a:lnTo>
                <a:lnTo>
                  <a:pt x="16520" y="76750"/>
                </a:lnTo>
                <a:lnTo>
                  <a:pt x="16510" y="76750"/>
                </a:lnTo>
                <a:lnTo>
                  <a:pt x="16510" y="76740"/>
                </a:lnTo>
                <a:lnTo>
                  <a:pt x="16510" y="76730"/>
                </a:lnTo>
                <a:lnTo>
                  <a:pt x="16500" y="76730"/>
                </a:lnTo>
                <a:lnTo>
                  <a:pt x="16490" y="76730"/>
                </a:lnTo>
                <a:lnTo>
                  <a:pt x="16480" y="76730"/>
                </a:lnTo>
                <a:lnTo>
                  <a:pt x="16470" y="76730"/>
                </a:lnTo>
                <a:lnTo>
                  <a:pt x="16470" y="76720"/>
                </a:lnTo>
                <a:lnTo>
                  <a:pt x="16460" y="76720"/>
                </a:lnTo>
                <a:lnTo>
                  <a:pt x="16450" y="76720"/>
                </a:lnTo>
                <a:lnTo>
                  <a:pt x="16450" y="76730"/>
                </a:lnTo>
                <a:lnTo>
                  <a:pt x="16440" y="76730"/>
                </a:lnTo>
                <a:lnTo>
                  <a:pt x="16440" y="76720"/>
                </a:lnTo>
                <a:lnTo>
                  <a:pt x="16440" y="76710"/>
                </a:lnTo>
                <a:lnTo>
                  <a:pt x="16440" y="76700"/>
                </a:lnTo>
                <a:lnTo>
                  <a:pt x="16430" y="76700"/>
                </a:lnTo>
                <a:lnTo>
                  <a:pt x="16430" y="76690"/>
                </a:lnTo>
                <a:lnTo>
                  <a:pt x="16430" y="76680"/>
                </a:lnTo>
                <a:lnTo>
                  <a:pt x="16430" y="76670"/>
                </a:lnTo>
                <a:lnTo>
                  <a:pt x="16430" y="76660"/>
                </a:lnTo>
                <a:lnTo>
                  <a:pt x="16420" y="76650"/>
                </a:lnTo>
                <a:lnTo>
                  <a:pt x="16430" y="76650"/>
                </a:lnTo>
                <a:lnTo>
                  <a:pt x="16420" y="76650"/>
                </a:lnTo>
                <a:lnTo>
                  <a:pt x="16430" y="76640"/>
                </a:lnTo>
                <a:lnTo>
                  <a:pt x="16430" y="76630"/>
                </a:lnTo>
                <a:lnTo>
                  <a:pt x="16420" y="76630"/>
                </a:lnTo>
                <a:lnTo>
                  <a:pt x="16420" y="76620"/>
                </a:lnTo>
                <a:lnTo>
                  <a:pt x="16420" y="76610"/>
                </a:lnTo>
                <a:lnTo>
                  <a:pt x="16420" y="76600"/>
                </a:lnTo>
                <a:lnTo>
                  <a:pt x="16420" y="76590"/>
                </a:lnTo>
                <a:lnTo>
                  <a:pt x="16410" y="76590"/>
                </a:lnTo>
                <a:lnTo>
                  <a:pt x="16410" y="76600"/>
                </a:lnTo>
                <a:lnTo>
                  <a:pt x="16400" y="76600"/>
                </a:lnTo>
                <a:lnTo>
                  <a:pt x="16400" y="76590"/>
                </a:lnTo>
                <a:lnTo>
                  <a:pt x="16400" y="76580"/>
                </a:lnTo>
                <a:lnTo>
                  <a:pt x="16400" y="76570"/>
                </a:lnTo>
                <a:lnTo>
                  <a:pt x="16410" y="76570"/>
                </a:lnTo>
                <a:lnTo>
                  <a:pt x="16410" y="76560"/>
                </a:lnTo>
                <a:lnTo>
                  <a:pt x="16400" y="76560"/>
                </a:lnTo>
                <a:lnTo>
                  <a:pt x="16400" y="76550"/>
                </a:lnTo>
                <a:lnTo>
                  <a:pt x="16410" y="76550"/>
                </a:lnTo>
                <a:lnTo>
                  <a:pt x="16410" y="76540"/>
                </a:lnTo>
                <a:lnTo>
                  <a:pt x="16400" y="76530"/>
                </a:lnTo>
                <a:lnTo>
                  <a:pt x="16410" y="76530"/>
                </a:lnTo>
                <a:lnTo>
                  <a:pt x="16420" y="76520"/>
                </a:lnTo>
                <a:lnTo>
                  <a:pt x="16420" y="76510"/>
                </a:lnTo>
                <a:lnTo>
                  <a:pt x="16420" y="76500"/>
                </a:lnTo>
                <a:lnTo>
                  <a:pt x="16430" y="76500"/>
                </a:lnTo>
                <a:lnTo>
                  <a:pt x="16430" y="76490"/>
                </a:lnTo>
                <a:lnTo>
                  <a:pt x="16430" y="76480"/>
                </a:lnTo>
                <a:lnTo>
                  <a:pt x="16430" y="76470"/>
                </a:lnTo>
                <a:lnTo>
                  <a:pt x="16430" y="76480"/>
                </a:lnTo>
                <a:lnTo>
                  <a:pt x="16440" y="76480"/>
                </a:lnTo>
                <a:lnTo>
                  <a:pt x="16440" y="76470"/>
                </a:lnTo>
                <a:lnTo>
                  <a:pt x="16450" y="76470"/>
                </a:lnTo>
                <a:lnTo>
                  <a:pt x="16460" y="76460"/>
                </a:lnTo>
                <a:lnTo>
                  <a:pt x="16470" y="76450"/>
                </a:lnTo>
                <a:lnTo>
                  <a:pt x="16470" y="76440"/>
                </a:lnTo>
                <a:lnTo>
                  <a:pt x="16460" y="76430"/>
                </a:lnTo>
                <a:lnTo>
                  <a:pt x="16450" y="76430"/>
                </a:lnTo>
                <a:lnTo>
                  <a:pt x="16440" y="76430"/>
                </a:lnTo>
                <a:lnTo>
                  <a:pt x="16430" y="76420"/>
                </a:lnTo>
                <a:lnTo>
                  <a:pt x="16420" y="76410"/>
                </a:lnTo>
                <a:lnTo>
                  <a:pt x="16420" y="76400"/>
                </a:lnTo>
                <a:lnTo>
                  <a:pt x="16410" y="76400"/>
                </a:lnTo>
                <a:lnTo>
                  <a:pt x="16410" y="76390"/>
                </a:lnTo>
                <a:lnTo>
                  <a:pt x="16400" y="76390"/>
                </a:lnTo>
                <a:lnTo>
                  <a:pt x="16410" y="76380"/>
                </a:lnTo>
                <a:lnTo>
                  <a:pt x="16420" y="76370"/>
                </a:lnTo>
                <a:lnTo>
                  <a:pt x="16430" y="76370"/>
                </a:lnTo>
                <a:lnTo>
                  <a:pt x="16430" y="76360"/>
                </a:lnTo>
                <a:lnTo>
                  <a:pt x="16440" y="76360"/>
                </a:lnTo>
                <a:lnTo>
                  <a:pt x="16450" y="76350"/>
                </a:lnTo>
                <a:lnTo>
                  <a:pt x="16470" y="76340"/>
                </a:lnTo>
                <a:lnTo>
                  <a:pt x="16490" y="76330"/>
                </a:lnTo>
                <a:lnTo>
                  <a:pt x="16510" y="76320"/>
                </a:lnTo>
                <a:lnTo>
                  <a:pt x="16520" y="76310"/>
                </a:lnTo>
                <a:lnTo>
                  <a:pt x="16530" y="76310"/>
                </a:lnTo>
                <a:lnTo>
                  <a:pt x="16530" y="76300"/>
                </a:lnTo>
                <a:lnTo>
                  <a:pt x="16550" y="76300"/>
                </a:lnTo>
                <a:lnTo>
                  <a:pt x="16560" y="76300"/>
                </a:lnTo>
                <a:lnTo>
                  <a:pt x="16570" y="76290"/>
                </a:lnTo>
                <a:lnTo>
                  <a:pt x="16590" y="76290"/>
                </a:lnTo>
                <a:lnTo>
                  <a:pt x="16610" y="76280"/>
                </a:lnTo>
                <a:lnTo>
                  <a:pt x="16640" y="76270"/>
                </a:lnTo>
                <a:lnTo>
                  <a:pt x="16680" y="76260"/>
                </a:lnTo>
                <a:lnTo>
                  <a:pt x="16690" y="76250"/>
                </a:lnTo>
                <a:lnTo>
                  <a:pt x="16700" y="76250"/>
                </a:lnTo>
                <a:lnTo>
                  <a:pt x="16720" y="76240"/>
                </a:lnTo>
                <a:lnTo>
                  <a:pt x="16740" y="76230"/>
                </a:lnTo>
                <a:lnTo>
                  <a:pt x="16750" y="76220"/>
                </a:lnTo>
                <a:lnTo>
                  <a:pt x="16770" y="76210"/>
                </a:lnTo>
                <a:lnTo>
                  <a:pt x="16780" y="76200"/>
                </a:lnTo>
                <a:lnTo>
                  <a:pt x="16800" y="76200"/>
                </a:lnTo>
                <a:lnTo>
                  <a:pt x="16810" y="76180"/>
                </a:lnTo>
                <a:lnTo>
                  <a:pt x="16830" y="76170"/>
                </a:lnTo>
                <a:lnTo>
                  <a:pt x="16840" y="76160"/>
                </a:lnTo>
                <a:lnTo>
                  <a:pt x="16860" y="76140"/>
                </a:lnTo>
                <a:lnTo>
                  <a:pt x="16890" y="76110"/>
                </a:lnTo>
                <a:lnTo>
                  <a:pt x="16910" y="76100"/>
                </a:lnTo>
                <a:lnTo>
                  <a:pt x="16920" y="76090"/>
                </a:lnTo>
                <a:lnTo>
                  <a:pt x="16930" y="76090"/>
                </a:lnTo>
                <a:lnTo>
                  <a:pt x="16940" y="76080"/>
                </a:lnTo>
                <a:lnTo>
                  <a:pt x="16950" y="76080"/>
                </a:lnTo>
                <a:lnTo>
                  <a:pt x="16960" y="76070"/>
                </a:lnTo>
                <a:lnTo>
                  <a:pt x="16970" y="76070"/>
                </a:lnTo>
                <a:lnTo>
                  <a:pt x="16980" y="76060"/>
                </a:lnTo>
                <a:lnTo>
                  <a:pt x="16990" y="76050"/>
                </a:lnTo>
                <a:lnTo>
                  <a:pt x="17010" y="76040"/>
                </a:lnTo>
                <a:lnTo>
                  <a:pt x="17020" y="76030"/>
                </a:lnTo>
                <a:lnTo>
                  <a:pt x="17030" y="76030"/>
                </a:lnTo>
                <a:lnTo>
                  <a:pt x="17040" y="76020"/>
                </a:lnTo>
                <a:lnTo>
                  <a:pt x="17060" y="76010"/>
                </a:lnTo>
                <a:lnTo>
                  <a:pt x="17070" y="76000"/>
                </a:lnTo>
                <a:lnTo>
                  <a:pt x="17080" y="75990"/>
                </a:lnTo>
                <a:lnTo>
                  <a:pt x="17090" y="75990"/>
                </a:lnTo>
                <a:lnTo>
                  <a:pt x="17100" y="75980"/>
                </a:lnTo>
                <a:lnTo>
                  <a:pt x="17110" y="75980"/>
                </a:lnTo>
                <a:lnTo>
                  <a:pt x="17110" y="75970"/>
                </a:lnTo>
                <a:lnTo>
                  <a:pt x="17110" y="75960"/>
                </a:lnTo>
                <a:lnTo>
                  <a:pt x="17120" y="75960"/>
                </a:lnTo>
                <a:lnTo>
                  <a:pt x="17120" y="75940"/>
                </a:lnTo>
                <a:lnTo>
                  <a:pt x="17120" y="75930"/>
                </a:lnTo>
                <a:lnTo>
                  <a:pt x="17130" y="75910"/>
                </a:lnTo>
                <a:lnTo>
                  <a:pt x="17130" y="75900"/>
                </a:lnTo>
                <a:lnTo>
                  <a:pt x="17130" y="75890"/>
                </a:lnTo>
                <a:lnTo>
                  <a:pt x="17140" y="75870"/>
                </a:lnTo>
                <a:lnTo>
                  <a:pt x="17140" y="75850"/>
                </a:lnTo>
                <a:lnTo>
                  <a:pt x="17140" y="75840"/>
                </a:lnTo>
                <a:lnTo>
                  <a:pt x="17150" y="75830"/>
                </a:lnTo>
                <a:lnTo>
                  <a:pt x="17150" y="75810"/>
                </a:lnTo>
                <a:lnTo>
                  <a:pt x="17160" y="75780"/>
                </a:lnTo>
                <a:lnTo>
                  <a:pt x="17160" y="75760"/>
                </a:lnTo>
                <a:lnTo>
                  <a:pt x="17160" y="75750"/>
                </a:lnTo>
                <a:lnTo>
                  <a:pt x="17160" y="75740"/>
                </a:lnTo>
                <a:lnTo>
                  <a:pt x="17160" y="75720"/>
                </a:lnTo>
                <a:lnTo>
                  <a:pt x="17170" y="75710"/>
                </a:lnTo>
                <a:lnTo>
                  <a:pt x="17160" y="75700"/>
                </a:lnTo>
                <a:lnTo>
                  <a:pt x="17160" y="75690"/>
                </a:lnTo>
                <a:lnTo>
                  <a:pt x="17150" y="75680"/>
                </a:lnTo>
                <a:lnTo>
                  <a:pt x="17140" y="75670"/>
                </a:lnTo>
                <a:lnTo>
                  <a:pt x="17140" y="75660"/>
                </a:lnTo>
                <a:lnTo>
                  <a:pt x="17140" y="75650"/>
                </a:lnTo>
                <a:lnTo>
                  <a:pt x="17140" y="75640"/>
                </a:lnTo>
                <a:lnTo>
                  <a:pt x="17150" y="75630"/>
                </a:lnTo>
                <a:lnTo>
                  <a:pt x="17150" y="75620"/>
                </a:lnTo>
                <a:lnTo>
                  <a:pt x="17160" y="75610"/>
                </a:lnTo>
                <a:lnTo>
                  <a:pt x="17170" y="75610"/>
                </a:lnTo>
                <a:lnTo>
                  <a:pt x="17170" y="75600"/>
                </a:lnTo>
                <a:lnTo>
                  <a:pt x="17180" y="75600"/>
                </a:lnTo>
                <a:lnTo>
                  <a:pt x="17190" y="75590"/>
                </a:lnTo>
                <a:lnTo>
                  <a:pt x="17200" y="75590"/>
                </a:lnTo>
                <a:lnTo>
                  <a:pt x="17210" y="75590"/>
                </a:lnTo>
                <a:lnTo>
                  <a:pt x="17210" y="75580"/>
                </a:lnTo>
                <a:lnTo>
                  <a:pt x="17220" y="75580"/>
                </a:lnTo>
                <a:lnTo>
                  <a:pt x="17230" y="75580"/>
                </a:lnTo>
                <a:lnTo>
                  <a:pt x="17250" y="75570"/>
                </a:lnTo>
                <a:lnTo>
                  <a:pt x="17260" y="75560"/>
                </a:lnTo>
                <a:lnTo>
                  <a:pt x="17280" y="75570"/>
                </a:lnTo>
                <a:lnTo>
                  <a:pt x="17330" y="75580"/>
                </a:lnTo>
                <a:lnTo>
                  <a:pt x="17360" y="75600"/>
                </a:lnTo>
                <a:lnTo>
                  <a:pt x="17370" y="75620"/>
                </a:lnTo>
                <a:lnTo>
                  <a:pt x="17400" y="75640"/>
                </a:lnTo>
                <a:lnTo>
                  <a:pt x="17440" y="75640"/>
                </a:lnTo>
                <a:lnTo>
                  <a:pt x="17470" y="75620"/>
                </a:lnTo>
                <a:lnTo>
                  <a:pt x="17470" y="75570"/>
                </a:lnTo>
                <a:lnTo>
                  <a:pt x="17460" y="75540"/>
                </a:lnTo>
                <a:lnTo>
                  <a:pt x="17470" y="75520"/>
                </a:lnTo>
                <a:lnTo>
                  <a:pt x="17490" y="75500"/>
                </a:lnTo>
                <a:lnTo>
                  <a:pt x="17540" y="75500"/>
                </a:lnTo>
                <a:lnTo>
                  <a:pt x="17620" y="75480"/>
                </a:lnTo>
                <a:lnTo>
                  <a:pt x="17660" y="75460"/>
                </a:lnTo>
                <a:lnTo>
                  <a:pt x="17700" y="75450"/>
                </a:lnTo>
                <a:lnTo>
                  <a:pt x="17720" y="75450"/>
                </a:lnTo>
                <a:lnTo>
                  <a:pt x="17730" y="75450"/>
                </a:lnTo>
                <a:lnTo>
                  <a:pt x="17740" y="75450"/>
                </a:lnTo>
                <a:lnTo>
                  <a:pt x="17750" y="75450"/>
                </a:lnTo>
                <a:lnTo>
                  <a:pt x="17760" y="75450"/>
                </a:lnTo>
                <a:lnTo>
                  <a:pt x="17770" y="75440"/>
                </a:lnTo>
                <a:lnTo>
                  <a:pt x="17780" y="75440"/>
                </a:lnTo>
                <a:lnTo>
                  <a:pt x="17790" y="75430"/>
                </a:lnTo>
                <a:lnTo>
                  <a:pt x="17800" y="75430"/>
                </a:lnTo>
                <a:lnTo>
                  <a:pt x="17800" y="75420"/>
                </a:lnTo>
                <a:lnTo>
                  <a:pt x="17810" y="75420"/>
                </a:lnTo>
                <a:lnTo>
                  <a:pt x="17820" y="75410"/>
                </a:lnTo>
                <a:lnTo>
                  <a:pt x="17830" y="75410"/>
                </a:lnTo>
                <a:lnTo>
                  <a:pt x="17840" y="75400"/>
                </a:lnTo>
                <a:lnTo>
                  <a:pt x="17850" y="75400"/>
                </a:lnTo>
                <a:lnTo>
                  <a:pt x="17860" y="75400"/>
                </a:lnTo>
                <a:lnTo>
                  <a:pt x="17870" y="75390"/>
                </a:lnTo>
                <a:lnTo>
                  <a:pt x="17880" y="75390"/>
                </a:lnTo>
                <a:lnTo>
                  <a:pt x="17880" y="75400"/>
                </a:lnTo>
                <a:lnTo>
                  <a:pt x="17890" y="75400"/>
                </a:lnTo>
                <a:lnTo>
                  <a:pt x="17890" y="75390"/>
                </a:lnTo>
                <a:lnTo>
                  <a:pt x="17900" y="75390"/>
                </a:lnTo>
                <a:lnTo>
                  <a:pt x="17910" y="75390"/>
                </a:lnTo>
                <a:lnTo>
                  <a:pt x="17910" y="75380"/>
                </a:lnTo>
                <a:lnTo>
                  <a:pt x="17920" y="75380"/>
                </a:lnTo>
                <a:lnTo>
                  <a:pt x="17930" y="75370"/>
                </a:lnTo>
                <a:lnTo>
                  <a:pt x="17940" y="75360"/>
                </a:lnTo>
                <a:lnTo>
                  <a:pt x="17950" y="75360"/>
                </a:lnTo>
                <a:lnTo>
                  <a:pt x="17960" y="75350"/>
                </a:lnTo>
                <a:lnTo>
                  <a:pt x="17970" y="75350"/>
                </a:lnTo>
                <a:lnTo>
                  <a:pt x="17980" y="75340"/>
                </a:lnTo>
                <a:lnTo>
                  <a:pt x="17990" y="75340"/>
                </a:lnTo>
                <a:lnTo>
                  <a:pt x="18000" y="75330"/>
                </a:lnTo>
                <a:lnTo>
                  <a:pt x="18030" y="75310"/>
                </a:lnTo>
                <a:lnTo>
                  <a:pt x="18070" y="75290"/>
                </a:lnTo>
                <a:lnTo>
                  <a:pt x="18110" y="75260"/>
                </a:lnTo>
                <a:lnTo>
                  <a:pt x="18160" y="75230"/>
                </a:lnTo>
                <a:lnTo>
                  <a:pt x="18190" y="75230"/>
                </a:lnTo>
                <a:lnTo>
                  <a:pt x="18220" y="75210"/>
                </a:lnTo>
                <a:lnTo>
                  <a:pt x="18250" y="75190"/>
                </a:lnTo>
                <a:lnTo>
                  <a:pt x="18270" y="75180"/>
                </a:lnTo>
                <a:lnTo>
                  <a:pt x="18270" y="75170"/>
                </a:lnTo>
                <a:lnTo>
                  <a:pt x="18280" y="75170"/>
                </a:lnTo>
                <a:lnTo>
                  <a:pt x="18280" y="75160"/>
                </a:lnTo>
                <a:lnTo>
                  <a:pt x="18280" y="75150"/>
                </a:lnTo>
                <a:lnTo>
                  <a:pt x="18290" y="75130"/>
                </a:lnTo>
                <a:lnTo>
                  <a:pt x="18320" y="75120"/>
                </a:lnTo>
                <a:lnTo>
                  <a:pt x="18330" y="75110"/>
                </a:lnTo>
                <a:lnTo>
                  <a:pt x="18340" y="75110"/>
                </a:lnTo>
                <a:lnTo>
                  <a:pt x="18350" y="75090"/>
                </a:lnTo>
                <a:lnTo>
                  <a:pt x="18370" y="75080"/>
                </a:lnTo>
                <a:lnTo>
                  <a:pt x="18380" y="75070"/>
                </a:lnTo>
                <a:lnTo>
                  <a:pt x="18400" y="75070"/>
                </a:lnTo>
                <a:lnTo>
                  <a:pt x="18400" y="75060"/>
                </a:lnTo>
                <a:lnTo>
                  <a:pt x="18410" y="75050"/>
                </a:lnTo>
                <a:lnTo>
                  <a:pt x="18420" y="75020"/>
                </a:lnTo>
                <a:lnTo>
                  <a:pt x="18440" y="75000"/>
                </a:lnTo>
                <a:lnTo>
                  <a:pt x="18450" y="74990"/>
                </a:lnTo>
                <a:lnTo>
                  <a:pt x="18470" y="74990"/>
                </a:lnTo>
                <a:lnTo>
                  <a:pt x="18480" y="74990"/>
                </a:lnTo>
                <a:lnTo>
                  <a:pt x="18490" y="74980"/>
                </a:lnTo>
                <a:lnTo>
                  <a:pt x="18490" y="74970"/>
                </a:lnTo>
                <a:lnTo>
                  <a:pt x="18500" y="74960"/>
                </a:lnTo>
                <a:lnTo>
                  <a:pt x="18500" y="74970"/>
                </a:lnTo>
                <a:lnTo>
                  <a:pt x="18510" y="74980"/>
                </a:lnTo>
                <a:lnTo>
                  <a:pt x="18520" y="74990"/>
                </a:lnTo>
                <a:lnTo>
                  <a:pt x="18530" y="75000"/>
                </a:lnTo>
                <a:lnTo>
                  <a:pt x="18540" y="75000"/>
                </a:lnTo>
                <a:lnTo>
                  <a:pt x="18550" y="75020"/>
                </a:lnTo>
                <a:lnTo>
                  <a:pt x="18560" y="75030"/>
                </a:lnTo>
                <a:lnTo>
                  <a:pt x="18570" y="75040"/>
                </a:lnTo>
                <a:lnTo>
                  <a:pt x="18570" y="75070"/>
                </a:lnTo>
                <a:lnTo>
                  <a:pt x="18580" y="75070"/>
                </a:lnTo>
                <a:lnTo>
                  <a:pt x="18590" y="75100"/>
                </a:lnTo>
                <a:lnTo>
                  <a:pt x="18610" y="75100"/>
                </a:lnTo>
                <a:lnTo>
                  <a:pt x="18630" y="75090"/>
                </a:lnTo>
                <a:lnTo>
                  <a:pt x="18640" y="75090"/>
                </a:lnTo>
                <a:lnTo>
                  <a:pt x="18640" y="75080"/>
                </a:lnTo>
                <a:lnTo>
                  <a:pt x="18650" y="75080"/>
                </a:lnTo>
                <a:lnTo>
                  <a:pt x="18660" y="75070"/>
                </a:lnTo>
                <a:lnTo>
                  <a:pt x="18680" y="75070"/>
                </a:lnTo>
                <a:lnTo>
                  <a:pt x="18700" y="75060"/>
                </a:lnTo>
                <a:lnTo>
                  <a:pt x="18720" y="75050"/>
                </a:lnTo>
                <a:lnTo>
                  <a:pt x="18740" y="75050"/>
                </a:lnTo>
                <a:lnTo>
                  <a:pt x="18760" y="75040"/>
                </a:lnTo>
                <a:lnTo>
                  <a:pt x="18790" y="75040"/>
                </a:lnTo>
                <a:lnTo>
                  <a:pt x="18800" y="75030"/>
                </a:lnTo>
                <a:lnTo>
                  <a:pt x="18820" y="75030"/>
                </a:lnTo>
                <a:lnTo>
                  <a:pt x="18830" y="75030"/>
                </a:lnTo>
                <a:lnTo>
                  <a:pt x="18850" y="75040"/>
                </a:lnTo>
                <a:lnTo>
                  <a:pt x="18870" y="75040"/>
                </a:lnTo>
                <a:lnTo>
                  <a:pt x="18880" y="75040"/>
                </a:lnTo>
                <a:lnTo>
                  <a:pt x="18890" y="75040"/>
                </a:lnTo>
                <a:lnTo>
                  <a:pt x="18900" y="75030"/>
                </a:lnTo>
                <a:lnTo>
                  <a:pt x="18910" y="75030"/>
                </a:lnTo>
                <a:lnTo>
                  <a:pt x="18930" y="75020"/>
                </a:lnTo>
                <a:lnTo>
                  <a:pt x="18940" y="75020"/>
                </a:lnTo>
                <a:lnTo>
                  <a:pt x="18950" y="75030"/>
                </a:lnTo>
                <a:lnTo>
                  <a:pt x="18960" y="75020"/>
                </a:lnTo>
                <a:lnTo>
                  <a:pt x="18980" y="75020"/>
                </a:lnTo>
                <a:lnTo>
                  <a:pt x="19000" y="75030"/>
                </a:lnTo>
                <a:lnTo>
                  <a:pt x="19020" y="75030"/>
                </a:lnTo>
                <a:lnTo>
                  <a:pt x="19030" y="75050"/>
                </a:lnTo>
                <a:lnTo>
                  <a:pt x="19040" y="75040"/>
                </a:lnTo>
                <a:lnTo>
                  <a:pt x="19050" y="75030"/>
                </a:lnTo>
                <a:lnTo>
                  <a:pt x="19060" y="75030"/>
                </a:lnTo>
                <a:lnTo>
                  <a:pt x="19100" y="75030"/>
                </a:lnTo>
                <a:lnTo>
                  <a:pt x="19120" y="75040"/>
                </a:lnTo>
                <a:lnTo>
                  <a:pt x="19140" y="75040"/>
                </a:lnTo>
                <a:lnTo>
                  <a:pt x="19150" y="75050"/>
                </a:lnTo>
                <a:lnTo>
                  <a:pt x="19160" y="75060"/>
                </a:lnTo>
                <a:lnTo>
                  <a:pt x="19180" y="75070"/>
                </a:lnTo>
                <a:lnTo>
                  <a:pt x="19180" y="75080"/>
                </a:lnTo>
                <a:lnTo>
                  <a:pt x="19190" y="75090"/>
                </a:lnTo>
                <a:lnTo>
                  <a:pt x="19200" y="75100"/>
                </a:lnTo>
                <a:lnTo>
                  <a:pt x="19210" y="75110"/>
                </a:lnTo>
                <a:lnTo>
                  <a:pt x="19210" y="75120"/>
                </a:lnTo>
                <a:lnTo>
                  <a:pt x="19220" y="75130"/>
                </a:lnTo>
                <a:lnTo>
                  <a:pt x="19230" y="75150"/>
                </a:lnTo>
                <a:lnTo>
                  <a:pt x="19230" y="75190"/>
                </a:lnTo>
                <a:lnTo>
                  <a:pt x="19240" y="75220"/>
                </a:lnTo>
                <a:lnTo>
                  <a:pt x="19240" y="75240"/>
                </a:lnTo>
                <a:lnTo>
                  <a:pt x="19260" y="75310"/>
                </a:lnTo>
                <a:lnTo>
                  <a:pt x="19270" y="75340"/>
                </a:lnTo>
                <a:lnTo>
                  <a:pt x="19280" y="75380"/>
                </a:lnTo>
                <a:lnTo>
                  <a:pt x="19290" y="75420"/>
                </a:lnTo>
                <a:lnTo>
                  <a:pt x="19290" y="75440"/>
                </a:lnTo>
                <a:lnTo>
                  <a:pt x="19300" y="75470"/>
                </a:lnTo>
                <a:lnTo>
                  <a:pt x="19310" y="75490"/>
                </a:lnTo>
                <a:lnTo>
                  <a:pt x="19330" y="75520"/>
                </a:lnTo>
                <a:lnTo>
                  <a:pt x="19350" y="75540"/>
                </a:lnTo>
                <a:lnTo>
                  <a:pt x="19360" y="75540"/>
                </a:lnTo>
                <a:lnTo>
                  <a:pt x="19360" y="75550"/>
                </a:lnTo>
                <a:lnTo>
                  <a:pt x="19370" y="75550"/>
                </a:lnTo>
                <a:lnTo>
                  <a:pt x="19380" y="75570"/>
                </a:lnTo>
                <a:lnTo>
                  <a:pt x="19400" y="75580"/>
                </a:lnTo>
                <a:lnTo>
                  <a:pt x="19410" y="75590"/>
                </a:lnTo>
                <a:lnTo>
                  <a:pt x="19410" y="75600"/>
                </a:lnTo>
                <a:lnTo>
                  <a:pt x="19440" y="75640"/>
                </a:lnTo>
                <a:lnTo>
                  <a:pt x="19480" y="75710"/>
                </a:lnTo>
                <a:lnTo>
                  <a:pt x="19490" y="75730"/>
                </a:lnTo>
                <a:lnTo>
                  <a:pt x="19500" y="75730"/>
                </a:lnTo>
                <a:lnTo>
                  <a:pt x="19510" y="75770"/>
                </a:lnTo>
                <a:lnTo>
                  <a:pt x="19520" y="75790"/>
                </a:lnTo>
                <a:lnTo>
                  <a:pt x="19540" y="75840"/>
                </a:lnTo>
                <a:lnTo>
                  <a:pt x="19570" y="75890"/>
                </a:lnTo>
                <a:lnTo>
                  <a:pt x="19570" y="75900"/>
                </a:lnTo>
                <a:lnTo>
                  <a:pt x="19570" y="75910"/>
                </a:lnTo>
                <a:lnTo>
                  <a:pt x="19580" y="75930"/>
                </a:lnTo>
                <a:lnTo>
                  <a:pt x="19590" y="75950"/>
                </a:lnTo>
                <a:lnTo>
                  <a:pt x="19590" y="75960"/>
                </a:lnTo>
                <a:lnTo>
                  <a:pt x="19600" y="75970"/>
                </a:lnTo>
                <a:lnTo>
                  <a:pt x="19600" y="75990"/>
                </a:lnTo>
                <a:lnTo>
                  <a:pt x="19610" y="75990"/>
                </a:lnTo>
                <a:lnTo>
                  <a:pt x="19620" y="76020"/>
                </a:lnTo>
                <a:lnTo>
                  <a:pt x="19630" y="76040"/>
                </a:lnTo>
                <a:lnTo>
                  <a:pt x="19640" y="76060"/>
                </a:lnTo>
                <a:lnTo>
                  <a:pt x="19650" y="76070"/>
                </a:lnTo>
                <a:lnTo>
                  <a:pt x="19660" y="76070"/>
                </a:lnTo>
                <a:lnTo>
                  <a:pt x="19680" y="76070"/>
                </a:lnTo>
                <a:lnTo>
                  <a:pt x="19700" y="76070"/>
                </a:lnTo>
                <a:lnTo>
                  <a:pt x="19720" y="76070"/>
                </a:lnTo>
                <a:lnTo>
                  <a:pt x="19730" y="76080"/>
                </a:lnTo>
                <a:lnTo>
                  <a:pt x="19740" y="76090"/>
                </a:lnTo>
                <a:lnTo>
                  <a:pt x="19750" y="76090"/>
                </a:lnTo>
                <a:lnTo>
                  <a:pt x="19770" y="76100"/>
                </a:lnTo>
                <a:lnTo>
                  <a:pt x="19780" y="76090"/>
                </a:lnTo>
                <a:lnTo>
                  <a:pt x="19800" y="76090"/>
                </a:lnTo>
                <a:lnTo>
                  <a:pt x="19820" y="76080"/>
                </a:lnTo>
                <a:lnTo>
                  <a:pt x="19850" y="76080"/>
                </a:lnTo>
                <a:lnTo>
                  <a:pt x="19860" y="76080"/>
                </a:lnTo>
                <a:lnTo>
                  <a:pt x="19870" y="76080"/>
                </a:lnTo>
                <a:lnTo>
                  <a:pt x="19880" y="76090"/>
                </a:lnTo>
                <a:lnTo>
                  <a:pt x="19890" y="76100"/>
                </a:lnTo>
                <a:lnTo>
                  <a:pt x="19900" y="76110"/>
                </a:lnTo>
                <a:lnTo>
                  <a:pt x="19910" y="76110"/>
                </a:lnTo>
                <a:lnTo>
                  <a:pt x="19920" y="76120"/>
                </a:lnTo>
                <a:lnTo>
                  <a:pt x="19920" y="76140"/>
                </a:lnTo>
                <a:lnTo>
                  <a:pt x="19930" y="76160"/>
                </a:lnTo>
                <a:lnTo>
                  <a:pt x="19930" y="76170"/>
                </a:lnTo>
                <a:lnTo>
                  <a:pt x="19940" y="76180"/>
                </a:lnTo>
                <a:lnTo>
                  <a:pt x="19960" y="76200"/>
                </a:lnTo>
                <a:lnTo>
                  <a:pt x="19960" y="76210"/>
                </a:lnTo>
                <a:lnTo>
                  <a:pt x="19970" y="76220"/>
                </a:lnTo>
                <a:lnTo>
                  <a:pt x="19990" y="76250"/>
                </a:lnTo>
                <a:lnTo>
                  <a:pt x="19990" y="76260"/>
                </a:lnTo>
                <a:lnTo>
                  <a:pt x="19990" y="76270"/>
                </a:lnTo>
                <a:lnTo>
                  <a:pt x="19980" y="76290"/>
                </a:lnTo>
                <a:lnTo>
                  <a:pt x="19970" y="76310"/>
                </a:lnTo>
                <a:lnTo>
                  <a:pt x="19970" y="76330"/>
                </a:lnTo>
                <a:lnTo>
                  <a:pt x="19960" y="76350"/>
                </a:lnTo>
                <a:lnTo>
                  <a:pt x="19960" y="76370"/>
                </a:lnTo>
                <a:lnTo>
                  <a:pt x="19960" y="76380"/>
                </a:lnTo>
                <a:lnTo>
                  <a:pt x="19960" y="76390"/>
                </a:lnTo>
                <a:lnTo>
                  <a:pt x="19970" y="76420"/>
                </a:lnTo>
                <a:lnTo>
                  <a:pt x="19970" y="76430"/>
                </a:lnTo>
                <a:lnTo>
                  <a:pt x="19980" y="76440"/>
                </a:lnTo>
                <a:lnTo>
                  <a:pt x="19980" y="76450"/>
                </a:lnTo>
                <a:lnTo>
                  <a:pt x="19990" y="76460"/>
                </a:lnTo>
                <a:lnTo>
                  <a:pt x="20000" y="76470"/>
                </a:lnTo>
                <a:lnTo>
                  <a:pt x="20190" y="76470"/>
                </a:lnTo>
                <a:lnTo>
                  <a:pt x="20190" y="76480"/>
                </a:lnTo>
                <a:lnTo>
                  <a:pt x="20200" y="76500"/>
                </a:lnTo>
                <a:lnTo>
                  <a:pt x="20210" y="76510"/>
                </a:lnTo>
                <a:lnTo>
                  <a:pt x="20230" y="76540"/>
                </a:lnTo>
                <a:lnTo>
                  <a:pt x="20250" y="76550"/>
                </a:lnTo>
                <a:lnTo>
                  <a:pt x="20270" y="76550"/>
                </a:lnTo>
                <a:lnTo>
                  <a:pt x="20280" y="76560"/>
                </a:lnTo>
                <a:lnTo>
                  <a:pt x="20300" y="76560"/>
                </a:lnTo>
                <a:lnTo>
                  <a:pt x="20320" y="76560"/>
                </a:lnTo>
                <a:lnTo>
                  <a:pt x="20360" y="76570"/>
                </a:lnTo>
                <a:lnTo>
                  <a:pt x="20400" y="76570"/>
                </a:lnTo>
                <a:lnTo>
                  <a:pt x="20430" y="76560"/>
                </a:lnTo>
                <a:lnTo>
                  <a:pt x="20440" y="76550"/>
                </a:lnTo>
                <a:lnTo>
                  <a:pt x="20460" y="76550"/>
                </a:lnTo>
                <a:lnTo>
                  <a:pt x="20480" y="76550"/>
                </a:lnTo>
                <a:lnTo>
                  <a:pt x="20490" y="76560"/>
                </a:lnTo>
                <a:lnTo>
                  <a:pt x="20520" y="76560"/>
                </a:lnTo>
                <a:lnTo>
                  <a:pt x="20530" y="76550"/>
                </a:lnTo>
                <a:lnTo>
                  <a:pt x="20540" y="76550"/>
                </a:lnTo>
                <a:lnTo>
                  <a:pt x="20540" y="76560"/>
                </a:lnTo>
                <a:lnTo>
                  <a:pt x="20560" y="76550"/>
                </a:lnTo>
                <a:lnTo>
                  <a:pt x="20570" y="76550"/>
                </a:lnTo>
                <a:lnTo>
                  <a:pt x="20640" y="76520"/>
                </a:lnTo>
                <a:lnTo>
                  <a:pt x="20690" y="76510"/>
                </a:lnTo>
                <a:lnTo>
                  <a:pt x="20700" y="76500"/>
                </a:lnTo>
                <a:lnTo>
                  <a:pt x="20690" y="76500"/>
                </a:lnTo>
                <a:lnTo>
                  <a:pt x="20690" y="76480"/>
                </a:lnTo>
                <a:lnTo>
                  <a:pt x="20670" y="76450"/>
                </a:lnTo>
                <a:lnTo>
                  <a:pt x="20660" y="76430"/>
                </a:lnTo>
                <a:lnTo>
                  <a:pt x="20650" y="76420"/>
                </a:lnTo>
                <a:lnTo>
                  <a:pt x="20640" y="76410"/>
                </a:lnTo>
                <a:lnTo>
                  <a:pt x="20630" y="76390"/>
                </a:lnTo>
                <a:lnTo>
                  <a:pt x="20620" y="76380"/>
                </a:lnTo>
                <a:lnTo>
                  <a:pt x="20610" y="76370"/>
                </a:lnTo>
                <a:lnTo>
                  <a:pt x="20610" y="76360"/>
                </a:lnTo>
                <a:lnTo>
                  <a:pt x="20600" y="76350"/>
                </a:lnTo>
                <a:lnTo>
                  <a:pt x="20600" y="76340"/>
                </a:lnTo>
                <a:lnTo>
                  <a:pt x="20590" y="76320"/>
                </a:lnTo>
                <a:lnTo>
                  <a:pt x="20580" y="76300"/>
                </a:lnTo>
                <a:lnTo>
                  <a:pt x="20580" y="76290"/>
                </a:lnTo>
                <a:lnTo>
                  <a:pt x="20570" y="76280"/>
                </a:lnTo>
                <a:lnTo>
                  <a:pt x="20560" y="76260"/>
                </a:lnTo>
                <a:lnTo>
                  <a:pt x="20550" y="76240"/>
                </a:lnTo>
                <a:lnTo>
                  <a:pt x="20550" y="76230"/>
                </a:lnTo>
                <a:lnTo>
                  <a:pt x="20540" y="76220"/>
                </a:lnTo>
                <a:lnTo>
                  <a:pt x="20540" y="76210"/>
                </a:lnTo>
                <a:lnTo>
                  <a:pt x="20550" y="76200"/>
                </a:lnTo>
                <a:lnTo>
                  <a:pt x="20560" y="76190"/>
                </a:lnTo>
                <a:lnTo>
                  <a:pt x="20570" y="76190"/>
                </a:lnTo>
                <a:lnTo>
                  <a:pt x="20580" y="76180"/>
                </a:lnTo>
                <a:lnTo>
                  <a:pt x="20590" y="76180"/>
                </a:lnTo>
                <a:lnTo>
                  <a:pt x="20600" y="76180"/>
                </a:lnTo>
                <a:lnTo>
                  <a:pt x="20610" y="76170"/>
                </a:lnTo>
                <a:lnTo>
                  <a:pt x="20620" y="76160"/>
                </a:lnTo>
                <a:lnTo>
                  <a:pt x="20630" y="76160"/>
                </a:lnTo>
                <a:lnTo>
                  <a:pt x="20640" y="76160"/>
                </a:lnTo>
                <a:lnTo>
                  <a:pt x="20640" y="76170"/>
                </a:lnTo>
                <a:lnTo>
                  <a:pt x="20650" y="76180"/>
                </a:lnTo>
                <a:lnTo>
                  <a:pt x="20650" y="76190"/>
                </a:lnTo>
                <a:lnTo>
                  <a:pt x="20660" y="76190"/>
                </a:lnTo>
                <a:lnTo>
                  <a:pt x="20670" y="76200"/>
                </a:lnTo>
                <a:lnTo>
                  <a:pt x="20680" y="76200"/>
                </a:lnTo>
                <a:lnTo>
                  <a:pt x="20700" y="76200"/>
                </a:lnTo>
                <a:lnTo>
                  <a:pt x="20720" y="76200"/>
                </a:lnTo>
                <a:lnTo>
                  <a:pt x="20740" y="76200"/>
                </a:lnTo>
                <a:lnTo>
                  <a:pt x="20750" y="76190"/>
                </a:lnTo>
                <a:lnTo>
                  <a:pt x="20770" y="76190"/>
                </a:lnTo>
                <a:lnTo>
                  <a:pt x="20780" y="76190"/>
                </a:lnTo>
                <a:lnTo>
                  <a:pt x="20800" y="76190"/>
                </a:lnTo>
                <a:lnTo>
                  <a:pt x="20820" y="76200"/>
                </a:lnTo>
                <a:lnTo>
                  <a:pt x="20840" y="76200"/>
                </a:lnTo>
                <a:lnTo>
                  <a:pt x="20860" y="76200"/>
                </a:lnTo>
                <a:lnTo>
                  <a:pt x="20870" y="76190"/>
                </a:lnTo>
                <a:lnTo>
                  <a:pt x="20880" y="76180"/>
                </a:lnTo>
                <a:lnTo>
                  <a:pt x="20900" y="76170"/>
                </a:lnTo>
                <a:lnTo>
                  <a:pt x="20910" y="76150"/>
                </a:lnTo>
                <a:lnTo>
                  <a:pt x="20920" y="76140"/>
                </a:lnTo>
                <a:lnTo>
                  <a:pt x="20920" y="76120"/>
                </a:lnTo>
                <a:lnTo>
                  <a:pt x="20930" y="76110"/>
                </a:lnTo>
                <a:lnTo>
                  <a:pt x="20930" y="76100"/>
                </a:lnTo>
                <a:lnTo>
                  <a:pt x="20940" y="76080"/>
                </a:lnTo>
                <a:lnTo>
                  <a:pt x="20950" y="76080"/>
                </a:lnTo>
                <a:lnTo>
                  <a:pt x="20950" y="76070"/>
                </a:lnTo>
                <a:lnTo>
                  <a:pt x="20960" y="76070"/>
                </a:lnTo>
                <a:lnTo>
                  <a:pt x="20980" y="76060"/>
                </a:lnTo>
                <a:lnTo>
                  <a:pt x="21010" y="76050"/>
                </a:lnTo>
                <a:lnTo>
                  <a:pt x="21040" y="76040"/>
                </a:lnTo>
                <a:lnTo>
                  <a:pt x="21080" y="76040"/>
                </a:lnTo>
                <a:lnTo>
                  <a:pt x="21090" y="76040"/>
                </a:lnTo>
                <a:lnTo>
                  <a:pt x="21100" y="76040"/>
                </a:lnTo>
                <a:lnTo>
                  <a:pt x="21110" y="76040"/>
                </a:lnTo>
                <a:lnTo>
                  <a:pt x="21120" y="76050"/>
                </a:lnTo>
                <a:lnTo>
                  <a:pt x="21130" y="76060"/>
                </a:lnTo>
                <a:lnTo>
                  <a:pt x="21140" y="76070"/>
                </a:lnTo>
                <a:lnTo>
                  <a:pt x="21150" y="76070"/>
                </a:lnTo>
                <a:lnTo>
                  <a:pt x="21160" y="76070"/>
                </a:lnTo>
                <a:lnTo>
                  <a:pt x="21180" y="76080"/>
                </a:lnTo>
                <a:lnTo>
                  <a:pt x="21190" y="76080"/>
                </a:lnTo>
                <a:lnTo>
                  <a:pt x="21200" y="76090"/>
                </a:lnTo>
                <a:lnTo>
                  <a:pt x="21210" y="76100"/>
                </a:lnTo>
                <a:lnTo>
                  <a:pt x="21220" y="76100"/>
                </a:lnTo>
                <a:lnTo>
                  <a:pt x="21240" y="76100"/>
                </a:lnTo>
                <a:lnTo>
                  <a:pt x="21250" y="76090"/>
                </a:lnTo>
                <a:lnTo>
                  <a:pt x="21270" y="76090"/>
                </a:lnTo>
                <a:lnTo>
                  <a:pt x="21290" y="76080"/>
                </a:lnTo>
                <a:lnTo>
                  <a:pt x="21300" y="76080"/>
                </a:lnTo>
                <a:lnTo>
                  <a:pt x="21320" y="76080"/>
                </a:lnTo>
                <a:lnTo>
                  <a:pt x="21330" y="76080"/>
                </a:lnTo>
                <a:lnTo>
                  <a:pt x="21350" y="76060"/>
                </a:lnTo>
                <a:lnTo>
                  <a:pt x="21350" y="76050"/>
                </a:lnTo>
                <a:lnTo>
                  <a:pt x="21360" y="76040"/>
                </a:lnTo>
                <a:lnTo>
                  <a:pt x="21370" y="76040"/>
                </a:lnTo>
                <a:lnTo>
                  <a:pt x="21380" y="76040"/>
                </a:lnTo>
                <a:lnTo>
                  <a:pt x="21390" y="76050"/>
                </a:lnTo>
                <a:lnTo>
                  <a:pt x="21400" y="76060"/>
                </a:lnTo>
                <a:lnTo>
                  <a:pt x="21410" y="76060"/>
                </a:lnTo>
                <a:lnTo>
                  <a:pt x="21430" y="76070"/>
                </a:lnTo>
                <a:lnTo>
                  <a:pt x="21440" y="76080"/>
                </a:lnTo>
                <a:lnTo>
                  <a:pt x="21450" y="76090"/>
                </a:lnTo>
                <a:lnTo>
                  <a:pt x="21470" y="76100"/>
                </a:lnTo>
                <a:lnTo>
                  <a:pt x="21490" y="76120"/>
                </a:lnTo>
                <a:lnTo>
                  <a:pt x="21500" y="76120"/>
                </a:lnTo>
                <a:lnTo>
                  <a:pt x="21510" y="76120"/>
                </a:lnTo>
                <a:lnTo>
                  <a:pt x="21530" y="76120"/>
                </a:lnTo>
                <a:lnTo>
                  <a:pt x="21540" y="76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