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Bugweri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gwe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430" y="60320"/>
                </a:moveTo>
                <a:lnTo>
                  <a:pt x="71420" y="60320"/>
                </a:lnTo>
                <a:lnTo>
                  <a:pt x="71420" y="60330"/>
                </a:lnTo>
                <a:lnTo>
                  <a:pt x="71410" y="60330"/>
                </a:lnTo>
                <a:lnTo>
                  <a:pt x="71400" y="60340"/>
                </a:lnTo>
                <a:lnTo>
                  <a:pt x="71390" y="60350"/>
                </a:lnTo>
                <a:lnTo>
                  <a:pt x="71380" y="60350"/>
                </a:lnTo>
                <a:lnTo>
                  <a:pt x="71370" y="60360"/>
                </a:lnTo>
                <a:lnTo>
                  <a:pt x="71370" y="60370"/>
                </a:lnTo>
                <a:lnTo>
                  <a:pt x="71360" y="60370"/>
                </a:lnTo>
                <a:lnTo>
                  <a:pt x="71360" y="60380"/>
                </a:lnTo>
                <a:lnTo>
                  <a:pt x="71350" y="60390"/>
                </a:lnTo>
                <a:lnTo>
                  <a:pt x="71350" y="60400"/>
                </a:lnTo>
                <a:lnTo>
                  <a:pt x="71340" y="60400"/>
                </a:lnTo>
                <a:lnTo>
                  <a:pt x="71330" y="60410"/>
                </a:lnTo>
                <a:lnTo>
                  <a:pt x="71330" y="60420"/>
                </a:lnTo>
                <a:lnTo>
                  <a:pt x="71320" y="60420"/>
                </a:lnTo>
                <a:lnTo>
                  <a:pt x="71320" y="60430"/>
                </a:lnTo>
                <a:lnTo>
                  <a:pt x="71310" y="60430"/>
                </a:lnTo>
                <a:lnTo>
                  <a:pt x="71300" y="60430"/>
                </a:lnTo>
                <a:lnTo>
                  <a:pt x="71290" y="60440"/>
                </a:lnTo>
                <a:lnTo>
                  <a:pt x="71270" y="60440"/>
                </a:lnTo>
                <a:lnTo>
                  <a:pt x="71270" y="60450"/>
                </a:lnTo>
                <a:lnTo>
                  <a:pt x="71260" y="60450"/>
                </a:lnTo>
                <a:lnTo>
                  <a:pt x="71250" y="60450"/>
                </a:lnTo>
                <a:lnTo>
                  <a:pt x="71230" y="60460"/>
                </a:lnTo>
                <a:lnTo>
                  <a:pt x="71220" y="60470"/>
                </a:lnTo>
                <a:lnTo>
                  <a:pt x="71230" y="60470"/>
                </a:lnTo>
                <a:lnTo>
                  <a:pt x="71230" y="60480"/>
                </a:lnTo>
                <a:lnTo>
                  <a:pt x="71230" y="60490"/>
                </a:lnTo>
                <a:lnTo>
                  <a:pt x="71240" y="60490"/>
                </a:lnTo>
                <a:lnTo>
                  <a:pt x="71250" y="60490"/>
                </a:lnTo>
                <a:lnTo>
                  <a:pt x="71260" y="60490"/>
                </a:lnTo>
                <a:lnTo>
                  <a:pt x="71270" y="60490"/>
                </a:lnTo>
                <a:lnTo>
                  <a:pt x="71280" y="60490"/>
                </a:lnTo>
                <a:lnTo>
                  <a:pt x="71280" y="60500"/>
                </a:lnTo>
                <a:lnTo>
                  <a:pt x="71280" y="60510"/>
                </a:lnTo>
                <a:lnTo>
                  <a:pt x="71290" y="60510"/>
                </a:lnTo>
                <a:lnTo>
                  <a:pt x="71300" y="60510"/>
                </a:lnTo>
                <a:lnTo>
                  <a:pt x="71310" y="60510"/>
                </a:lnTo>
                <a:lnTo>
                  <a:pt x="71320" y="60510"/>
                </a:lnTo>
                <a:lnTo>
                  <a:pt x="71330" y="60510"/>
                </a:lnTo>
                <a:lnTo>
                  <a:pt x="71330" y="60520"/>
                </a:lnTo>
                <a:lnTo>
                  <a:pt x="71340" y="60520"/>
                </a:lnTo>
                <a:lnTo>
                  <a:pt x="71340" y="60510"/>
                </a:lnTo>
                <a:lnTo>
                  <a:pt x="71350" y="60510"/>
                </a:lnTo>
                <a:lnTo>
                  <a:pt x="71360" y="60510"/>
                </a:lnTo>
                <a:lnTo>
                  <a:pt x="71360" y="60520"/>
                </a:lnTo>
                <a:lnTo>
                  <a:pt x="71370" y="60520"/>
                </a:lnTo>
                <a:lnTo>
                  <a:pt x="71380" y="60520"/>
                </a:lnTo>
                <a:lnTo>
                  <a:pt x="71390" y="60530"/>
                </a:lnTo>
                <a:lnTo>
                  <a:pt x="71400" y="60530"/>
                </a:lnTo>
                <a:lnTo>
                  <a:pt x="71410" y="60530"/>
                </a:lnTo>
                <a:lnTo>
                  <a:pt x="71410" y="60520"/>
                </a:lnTo>
                <a:lnTo>
                  <a:pt x="71420" y="60520"/>
                </a:lnTo>
                <a:lnTo>
                  <a:pt x="71430" y="60520"/>
                </a:lnTo>
                <a:lnTo>
                  <a:pt x="71440" y="60520"/>
                </a:lnTo>
                <a:lnTo>
                  <a:pt x="71450" y="60520"/>
                </a:lnTo>
                <a:lnTo>
                  <a:pt x="71460" y="60520"/>
                </a:lnTo>
                <a:lnTo>
                  <a:pt x="71470" y="60520"/>
                </a:lnTo>
                <a:lnTo>
                  <a:pt x="71470" y="60530"/>
                </a:lnTo>
                <a:lnTo>
                  <a:pt x="71480" y="60530"/>
                </a:lnTo>
                <a:lnTo>
                  <a:pt x="71490" y="60530"/>
                </a:lnTo>
                <a:lnTo>
                  <a:pt x="71490" y="60520"/>
                </a:lnTo>
                <a:lnTo>
                  <a:pt x="71500" y="60520"/>
                </a:lnTo>
                <a:lnTo>
                  <a:pt x="71510" y="60530"/>
                </a:lnTo>
                <a:lnTo>
                  <a:pt x="71520" y="60530"/>
                </a:lnTo>
                <a:lnTo>
                  <a:pt x="71530" y="60530"/>
                </a:lnTo>
                <a:lnTo>
                  <a:pt x="71530" y="60540"/>
                </a:lnTo>
                <a:lnTo>
                  <a:pt x="71540" y="60540"/>
                </a:lnTo>
                <a:lnTo>
                  <a:pt x="71550" y="60550"/>
                </a:lnTo>
                <a:lnTo>
                  <a:pt x="71590" y="60570"/>
                </a:lnTo>
                <a:lnTo>
                  <a:pt x="71600" y="60580"/>
                </a:lnTo>
                <a:lnTo>
                  <a:pt x="71620" y="60600"/>
                </a:lnTo>
                <a:lnTo>
                  <a:pt x="71630" y="60610"/>
                </a:lnTo>
                <a:lnTo>
                  <a:pt x="71630" y="60620"/>
                </a:lnTo>
                <a:lnTo>
                  <a:pt x="71640" y="60620"/>
                </a:lnTo>
                <a:lnTo>
                  <a:pt x="71650" y="60620"/>
                </a:lnTo>
                <a:lnTo>
                  <a:pt x="71660" y="60620"/>
                </a:lnTo>
                <a:lnTo>
                  <a:pt x="71660" y="60630"/>
                </a:lnTo>
                <a:lnTo>
                  <a:pt x="71670" y="60630"/>
                </a:lnTo>
                <a:lnTo>
                  <a:pt x="71670" y="60640"/>
                </a:lnTo>
                <a:lnTo>
                  <a:pt x="71680" y="60640"/>
                </a:lnTo>
                <a:lnTo>
                  <a:pt x="71680" y="60650"/>
                </a:lnTo>
                <a:lnTo>
                  <a:pt x="71690" y="60650"/>
                </a:lnTo>
                <a:lnTo>
                  <a:pt x="71700" y="60660"/>
                </a:lnTo>
                <a:lnTo>
                  <a:pt x="71710" y="60670"/>
                </a:lnTo>
                <a:lnTo>
                  <a:pt x="71720" y="60680"/>
                </a:lnTo>
                <a:lnTo>
                  <a:pt x="71730" y="60690"/>
                </a:lnTo>
                <a:lnTo>
                  <a:pt x="71740" y="60700"/>
                </a:lnTo>
                <a:lnTo>
                  <a:pt x="71750" y="60710"/>
                </a:lnTo>
                <a:lnTo>
                  <a:pt x="71760" y="60720"/>
                </a:lnTo>
                <a:lnTo>
                  <a:pt x="71770" y="60720"/>
                </a:lnTo>
                <a:lnTo>
                  <a:pt x="71780" y="60730"/>
                </a:lnTo>
                <a:lnTo>
                  <a:pt x="71790" y="60740"/>
                </a:lnTo>
                <a:lnTo>
                  <a:pt x="71790" y="60750"/>
                </a:lnTo>
                <a:lnTo>
                  <a:pt x="71800" y="60750"/>
                </a:lnTo>
                <a:lnTo>
                  <a:pt x="71800" y="60760"/>
                </a:lnTo>
                <a:lnTo>
                  <a:pt x="71810" y="60760"/>
                </a:lnTo>
                <a:lnTo>
                  <a:pt x="71810" y="60770"/>
                </a:lnTo>
                <a:lnTo>
                  <a:pt x="71820" y="60780"/>
                </a:lnTo>
                <a:lnTo>
                  <a:pt x="71820" y="60790"/>
                </a:lnTo>
                <a:lnTo>
                  <a:pt x="71830" y="60790"/>
                </a:lnTo>
                <a:lnTo>
                  <a:pt x="71850" y="60800"/>
                </a:lnTo>
                <a:lnTo>
                  <a:pt x="71860" y="60800"/>
                </a:lnTo>
                <a:lnTo>
                  <a:pt x="71870" y="60800"/>
                </a:lnTo>
                <a:lnTo>
                  <a:pt x="71870" y="60810"/>
                </a:lnTo>
                <a:lnTo>
                  <a:pt x="71880" y="60820"/>
                </a:lnTo>
                <a:lnTo>
                  <a:pt x="71890" y="60820"/>
                </a:lnTo>
                <a:lnTo>
                  <a:pt x="71890" y="60830"/>
                </a:lnTo>
                <a:lnTo>
                  <a:pt x="71900" y="60830"/>
                </a:lnTo>
                <a:lnTo>
                  <a:pt x="71900" y="60840"/>
                </a:lnTo>
                <a:lnTo>
                  <a:pt x="71900" y="60850"/>
                </a:lnTo>
                <a:lnTo>
                  <a:pt x="71910" y="60850"/>
                </a:lnTo>
                <a:lnTo>
                  <a:pt x="71910" y="60860"/>
                </a:lnTo>
                <a:lnTo>
                  <a:pt x="71920" y="60860"/>
                </a:lnTo>
                <a:lnTo>
                  <a:pt x="71920" y="60870"/>
                </a:lnTo>
                <a:lnTo>
                  <a:pt x="71920" y="60880"/>
                </a:lnTo>
                <a:lnTo>
                  <a:pt x="71930" y="60880"/>
                </a:lnTo>
                <a:lnTo>
                  <a:pt x="71930" y="60890"/>
                </a:lnTo>
                <a:lnTo>
                  <a:pt x="71940" y="60890"/>
                </a:lnTo>
                <a:lnTo>
                  <a:pt x="71940" y="60900"/>
                </a:lnTo>
                <a:lnTo>
                  <a:pt x="71930" y="60900"/>
                </a:lnTo>
                <a:lnTo>
                  <a:pt x="71940" y="60900"/>
                </a:lnTo>
                <a:lnTo>
                  <a:pt x="71930" y="60910"/>
                </a:lnTo>
                <a:lnTo>
                  <a:pt x="71940" y="60920"/>
                </a:lnTo>
                <a:lnTo>
                  <a:pt x="71940" y="60930"/>
                </a:lnTo>
                <a:lnTo>
                  <a:pt x="71940" y="60940"/>
                </a:lnTo>
                <a:lnTo>
                  <a:pt x="71950" y="60960"/>
                </a:lnTo>
                <a:lnTo>
                  <a:pt x="71950" y="60970"/>
                </a:lnTo>
                <a:lnTo>
                  <a:pt x="71960" y="60990"/>
                </a:lnTo>
                <a:lnTo>
                  <a:pt x="71960" y="61000"/>
                </a:lnTo>
                <a:lnTo>
                  <a:pt x="71970" y="61020"/>
                </a:lnTo>
                <a:lnTo>
                  <a:pt x="71970" y="61030"/>
                </a:lnTo>
                <a:lnTo>
                  <a:pt x="71980" y="61050"/>
                </a:lnTo>
                <a:lnTo>
                  <a:pt x="71980" y="61060"/>
                </a:lnTo>
                <a:lnTo>
                  <a:pt x="71990" y="61080"/>
                </a:lnTo>
                <a:lnTo>
                  <a:pt x="72000" y="61090"/>
                </a:lnTo>
                <a:lnTo>
                  <a:pt x="72000" y="61110"/>
                </a:lnTo>
                <a:lnTo>
                  <a:pt x="72010" y="61120"/>
                </a:lnTo>
                <a:lnTo>
                  <a:pt x="72020" y="61140"/>
                </a:lnTo>
                <a:lnTo>
                  <a:pt x="72030" y="61140"/>
                </a:lnTo>
                <a:lnTo>
                  <a:pt x="72030" y="61150"/>
                </a:lnTo>
                <a:lnTo>
                  <a:pt x="72040" y="61160"/>
                </a:lnTo>
                <a:lnTo>
                  <a:pt x="72040" y="61170"/>
                </a:lnTo>
                <a:lnTo>
                  <a:pt x="72050" y="61180"/>
                </a:lnTo>
                <a:lnTo>
                  <a:pt x="72060" y="61180"/>
                </a:lnTo>
                <a:lnTo>
                  <a:pt x="72070" y="61180"/>
                </a:lnTo>
                <a:lnTo>
                  <a:pt x="72070" y="61190"/>
                </a:lnTo>
                <a:lnTo>
                  <a:pt x="72080" y="61190"/>
                </a:lnTo>
                <a:lnTo>
                  <a:pt x="72080" y="61200"/>
                </a:lnTo>
                <a:lnTo>
                  <a:pt x="72090" y="61200"/>
                </a:lnTo>
                <a:lnTo>
                  <a:pt x="72080" y="61200"/>
                </a:lnTo>
                <a:lnTo>
                  <a:pt x="72080" y="61210"/>
                </a:lnTo>
                <a:lnTo>
                  <a:pt x="72080" y="61220"/>
                </a:lnTo>
                <a:lnTo>
                  <a:pt x="72080" y="61230"/>
                </a:lnTo>
                <a:lnTo>
                  <a:pt x="72080" y="61240"/>
                </a:lnTo>
                <a:lnTo>
                  <a:pt x="72080" y="61250"/>
                </a:lnTo>
                <a:lnTo>
                  <a:pt x="72090" y="61260"/>
                </a:lnTo>
                <a:lnTo>
                  <a:pt x="72100" y="61260"/>
                </a:lnTo>
                <a:lnTo>
                  <a:pt x="72110" y="61260"/>
                </a:lnTo>
                <a:lnTo>
                  <a:pt x="72110" y="61270"/>
                </a:lnTo>
                <a:lnTo>
                  <a:pt x="72120" y="61290"/>
                </a:lnTo>
                <a:lnTo>
                  <a:pt x="72120" y="61300"/>
                </a:lnTo>
                <a:lnTo>
                  <a:pt x="72130" y="61310"/>
                </a:lnTo>
                <a:lnTo>
                  <a:pt x="72130" y="61320"/>
                </a:lnTo>
                <a:lnTo>
                  <a:pt x="72140" y="61330"/>
                </a:lnTo>
                <a:lnTo>
                  <a:pt x="72140" y="61360"/>
                </a:lnTo>
                <a:lnTo>
                  <a:pt x="72140" y="61370"/>
                </a:lnTo>
                <a:lnTo>
                  <a:pt x="72140" y="61380"/>
                </a:lnTo>
                <a:lnTo>
                  <a:pt x="72130" y="61380"/>
                </a:lnTo>
                <a:lnTo>
                  <a:pt x="72130" y="61390"/>
                </a:lnTo>
                <a:lnTo>
                  <a:pt x="72140" y="61390"/>
                </a:lnTo>
                <a:lnTo>
                  <a:pt x="72140" y="61400"/>
                </a:lnTo>
                <a:lnTo>
                  <a:pt x="72140" y="61410"/>
                </a:lnTo>
                <a:lnTo>
                  <a:pt x="72130" y="61410"/>
                </a:lnTo>
                <a:lnTo>
                  <a:pt x="72130" y="61420"/>
                </a:lnTo>
                <a:lnTo>
                  <a:pt x="72120" y="61420"/>
                </a:lnTo>
                <a:lnTo>
                  <a:pt x="72120" y="61430"/>
                </a:lnTo>
                <a:lnTo>
                  <a:pt x="72110" y="61430"/>
                </a:lnTo>
                <a:lnTo>
                  <a:pt x="72100" y="61440"/>
                </a:lnTo>
                <a:lnTo>
                  <a:pt x="72090" y="61450"/>
                </a:lnTo>
                <a:lnTo>
                  <a:pt x="72080" y="61450"/>
                </a:lnTo>
                <a:lnTo>
                  <a:pt x="72070" y="61440"/>
                </a:lnTo>
                <a:lnTo>
                  <a:pt x="72070" y="61450"/>
                </a:lnTo>
                <a:lnTo>
                  <a:pt x="72060" y="61450"/>
                </a:lnTo>
                <a:lnTo>
                  <a:pt x="72050" y="61450"/>
                </a:lnTo>
                <a:lnTo>
                  <a:pt x="72040" y="61450"/>
                </a:lnTo>
                <a:lnTo>
                  <a:pt x="72040" y="61460"/>
                </a:lnTo>
                <a:lnTo>
                  <a:pt x="72030" y="61460"/>
                </a:lnTo>
                <a:lnTo>
                  <a:pt x="72020" y="61470"/>
                </a:lnTo>
                <a:lnTo>
                  <a:pt x="72010" y="61480"/>
                </a:lnTo>
                <a:lnTo>
                  <a:pt x="72010" y="61490"/>
                </a:lnTo>
                <a:lnTo>
                  <a:pt x="72010" y="61500"/>
                </a:lnTo>
                <a:lnTo>
                  <a:pt x="72020" y="61510"/>
                </a:lnTo>
                <a:lnTo>
                  <a:pt x="72020" y="61520"/>
                </a:lnTo>
                <a:lnTo>
                  <a:pt x="72020" y="61530"/>
                </a:lnTo>
                <a:lnTo>
                  <a:pt x="72020" y="61540"/>
                </a:lnTo>
                <a:lnTo>
                  <a:pt x="72020" y="61550"/>
                </a:lnTo>
                <a:lnTo>
                  <a:pt x="72010" y="61560"/>
                </a:lnTo>
                <a:lnTo>
                  <a:pt x="72010" y="61570"/>
                </a:lnTo>
                <a:lnTo>
                  <a:pt x="72010" y="61580"/>
                </a:lnTo>
                <a:lnTo>
                  <a:pt x="72020" y="61590"/>
                </a:lnTo>
                <a:lnTo>
                  <a:pt x="72010" y="61600"/>
                </a:lnTo>
                <a:lnTo>
                  <a:pt x="72010" y="61610"/>
                </a:lnTo>
                <a:lnTo>
                  <a:pt x="72010" y="61620"/>
                </a:lnTo>
                <a:lnTo>
                  <a:pt x="72020" y="61640"/>
                </a:lnTo>
                <a:lnTo>
                  <a:pt x="72020" y="61650"/>
                </a:lnTo>
                <a:lnTo>
                  <a:pt x="72020" y="61670"/>
                </a:lnTo>
                <a:lnTo>
                  <a:pt x="72020" y="61680"/>
                </a:lnTo>
                <a:lnTo>
                  <a:pt x="72020" y="61690"/>
                </a:lnTo>
                <a:lnTo>
                  <a:pt x="72020" y="61700"/>
                </a:lnTo>
                <a:lnTo>
                  <a:pt x="72030" y="61710"/>
                </a:lnTo>
                <a:lnTo>
                  <a:pt x="72030" y="61720"/>
                </a:lnTo>
                <a:lnTo>
                  <a:pt x="72040" y="61730"/>
                </a:lnTo>
                <a:lnTo>
                  <a:pt x="72040" y="61740"/>
                </a:lnTo>
                <a:lnTo>
                  <a:pt x="72050" y="61740"/>
                </a:lnTo>
                <a:lnTo>
                  <a:pt x="72050" y="61750"/>
                </a:lnTo>
                <a:lnTo>
                  <a:pt x="72060" y="61750"/>
                </a:lnTo>
                <a:lnTo>
                  <a:pt x="72060" y="61760"/>
                </a:lnTo>
                <a:lnTo>
                  <a:pt x="72060" y="61770"/>
                </a:lnTo>
                <a:lnTo>
                  <a:pt x="72060" y="61780"/>
                </a:lnTo>
                <a:lnTo>
                  <a:pt x="72060" y="61790"/>
                </a:lnTo>
                <a:lnTo>
                  <a:pt x="72060" y="61810"/>
                </a:lnTo>
                <a:lnTo>
                  <a:pt x="72060" y="61820"/>
                </a:lnTo>
                <a:lnTo>
                  <a:pt x="72060" y="61830"/>
                </a:lnTo>
                <a:lnTo>
                  <a:pt x="72060" y="61840"/>
                </a:lnTo>
                <a:lnTo>
                  <a:pt x="72050" y="61850"/>
                </a:lnTo>
                <a:lnTo>
                  <a:pt x="72050" y="61860"/>
                </a:lnTo>
                <a:lnTo>
                  <a:pt x="72040" y="61870"/>
                </a:lnTo>
                <a:lnTo>
                  <a:pt x="72030" y="61880"/>
                </a:lnTo>
                <a:lnTo>
                  <a:pt x="72020" y="61890"/>
                </a:lnTo>
                <a:lnTo>
                  <a:pt x="72020" y="61900"/>
                </a:lnTo>
                <a:lnTo>
                  <a:pt x="72010" y="61910"/>
                </a:lnTo>
                <a:lnTo>
                  <a:pt x="72010" y="61920"/>
                </a:lnTo>
                <a:lnTo>
                  <a:pt x="72000" y="61930"/>
                </a:lnTo>
                <a:lnTo>
                  <a:pt x="71990" y="61940"/>
                </a:lnTo>
                <a:lnTo>
                  <a:pt x="71980" y="61940"/>
                </a:lnTo>
                <a:lnTo>
                  <a:pt x="71980" y="61950"/>
                </a:lnTo>
                <a:lnTo>
                  <a:pt x="71980" y="61960"/>
                </a:lnTo>
                <a:lnTo>
                  <a:pt x="71980" y="61970"/>
                </a:lnTo>
                <a:lnTo>
                  <a:pt x="71970" y="61970"/>
                </a:lnTo>
                <a:lnTo>
                  <a:pt x="71960" y="61990"/>
                </a:lnTo>
                <a:lnTo>
                  <a:pt x="71960" y="62000"/>
                </a:lnTo>
                <a:lnTo>
                  <a:pt x="71950" y="62010"/>
                </a:lnTo>
                <a:lnTo>
                  <a:pt x="71950" y="62020"/>
                </a:lnTo>
                <a:lnTo>
                  <a:pt x="71950" y="62030"/>
                </a:lnTo>
                <a:lnTo>
                  <a:pt x="71950" y="62050"/>
                </a:lnTo>
                <a:lnTo>
                  <a:pt x="71950" y="62070"/>
                </a:lnTo>
                <a:lnTo>
                  <a:pt x="71940" y="62090"/>
                </a:lnTo>
                <a:lnTo>
                  <a:pt x="71940" y="62110"/>
                </a:lnTo>
                <a:lnTo>
                  <a:pt x="71940" y="62120"/>
                </a:lnTo>
                <a:lnTo>
                  <a:pt x="71930" y="62120"/>
                </a:lnTo>
                <a:lnTo>
                  <a:pt x="71930" y="62130"/>
                </a:lnTo>
                <a:lnTo>
                  <a:pt x="71930" y="62140"/>
                </a:lnTo>
                <a:lnTo>
                  <a:pt x="71920" y="62160"/>
                </a:lnTo>
                <a:lnTo>
                  <a:pt x="71920" y="62170"/>
                </a:lnTo>
                <a:lnTo>
                  <a:pt x="71920" y="62180"/>
                </a:lnTo>
                <a:lnTo>
                  <a:pt x="71910" y="62190"/>
                </a:lnTo>
                <a:lnTo>
                  <a:pt x="71910" y="62200"/>
                </a:lnTo>
                <a:lnTo>
                  <a:pt x="71920" y="62200"/>
                </a:lnTo>
                <a:lnTo>
                  <a:pt x="71920" y="62210"/>
                </a:lnTo>
                <a:lnTo>
                  <a:pt x="71930" y="62220"/>
                </a:lnTo>
                <a:lnTo>
                  <a:pt x="71930" y="62230"/>
                </a:lnTo>
                <a:lnTo>
                  <a:pt x="71930" y="62240"/>
                </a:lnTo>
                <a:lnTo>
                  <a:pt x="71930" y="62250"/>
                </a:lnTo>
                <a:lnTo>
                  <a:pt x="71930" y="62260"/>
                </a:lnTo>
                <a:lnTo>
                  <a:pt x="71920" y="62260"/>
                </a:lnTo>
                <a:lnTo>
                  <a:pt x="71920" y="62270"/>
                </a:lnTo>
                <a:lnTo>
                  <a:pt x="71920" y="62280"/>
                </a:lnTo>
                <a:lnTo>
                  <a:pt x="71930" y="62290"/>
                </a:lnTo>
                <a:lnTo>
                  <a:pt x="71940" y="62290"/>
                </a:lnTo>
                <a:lnTo>
                  <a:pt x="71940" y="62310"/>
                </a:lnTo>
                <a:lnTo>
                  <a:pt x="71940" y="62320"/>
                </a:lnTo>
                <a:lnTo>
                  <a:pt x="71940" y="62340"/>
                </a:lnTo>
                <a:lnTo>
                  <a:pt x="71940" y="62350"/>
                </a:lnTo>
                <a:lnTo>
                  <a:pt x="71930" y="62370"/>
                </a:lnTo>
                <a:lnTo>
                  <a:pt x="71930" y="62380"/>
                </a:lnTo>
                <a:lnTo>
                  <a:pt x="71930" y="62390"/>
                </a:lnTo>
                <a:lnTo>
                  <a:pt x="71930" y="62420"/>
                </a:lnTo>
                <a:lnTo>
                  <a:pt x="71930" y="62430"/>
                </a:lnTo>
                <a:lnTo>
                  <a:pt x="71930" y="62440"/>
                </a:lnTo>
                <a:lnTo>
                  <a:pt x="71930" y="62450"/>
                </a:lnTo>
                <a:lnTo>
                  <a:pt x="71930" y="62460"/>
                </a:lnTo>
                <a:lnTo>
                  <a:pt x="71930" y="62470"/>
                </a:lnTo>
                <a:lnTo>
                  <a:pt x="71930" y="62480"/>
                </a:lnTo>
                <a:lnTo>
                  <a:pt x="71930" y="62500"/>
                </a:lnTo>
                <a:lnTo>
                  <a:pt x="71920" y="62540"/>
                </a:lnTo>
                <a:lnTo>
                  <a:pt x="71920" y="62550"/>
                </a:lnTo>
                <a:lnTo>
                  <a:pt x="71910" y="62560"/>
                </a:lnTo>
                <a:lnTo>
                  <a:pt x="71910" y="62570"/>
                </a:lnTo>
                <a:lnTo>
                  <a:pt x="71900" y="62580"/>
                </a:lnTo>
                <a:lnTo>
                  <a:pt x="71890" y="62590"/>
                </a:lnTo>
                <a:lnTo>
                  <a:pt x="71890" y="62600"/>
                </a:lnTo>
                <a:lnTo>
                  <a:pt x="71880" y="62620"/>
                </a:lnTo>
                <a:lnTo>
                  <a:pt x="71880" y="62630"/>
                </a:lnTo>
                <a:lnTo>
                  <a:pt x="71880" y="62640"/>
                </a:lnTo>
                <a:lnTo>
                  <a:pt x="71880" y="62650"/>
                </a:lnTo>
                <a:lnTo>
                  <a:pt x="71870" y="62690"/>
                </a:lnTo>
                <a:lnTo>
                  <a:pt x="71870" y="62710"/>
                </a:lnTo>
                <a:lnTo>
                  <a:pt x="71860" y="62720"/>
                </a:lnTo>
                <a:lnTo>
                  <a:pt x="71860" y="62730"/>
                </a:lnTo>
                <a:lnTo>
                  <a:pt x="71840" y="62760"/>
                </a:lnTo>
                <a:lnTo>
                  <a:pt x="71840" y="62770"/>
                </a:lnTo>
                <a:lnTo>
                  <a:pt x="71840" y="62780"/>
                </a:lnTo>
                <a:lnTo>
                  <a:pt x="71830" y="62780"/>
                </a:lnTo>
                <a:lnTo>
                  <a:pt x="71820" y="62790"/>
                </a:lnTo>
                <a:lnTo>
                  <a:pt x="71820" y="62800"/>
                </a:lnTo>
                <a:lnTo>
                  <a:pt x="71800" y="62810"/>
                </a:lnTo>
                <a:lnTo>
                  <a:pt x="71790" y="62820"/>
                </a:lnTo>
                <a:lnTo>
                  <a:pt x="71770" y="62830"/>
                </a:lnTo>
                <a:lnTo>
                  <a:pt x="71760" y="62840"/>
                </a:lnTo>
                <a:lnTo>
                  <a:pt x="71750" y="62840"/>
                </a:lnTo>
                <a:lnTo>
                  <a:pt x="71730" y="62860"/>
                </a:lnTo>
                <a:lnTo>
                  <a:pt x="71700" y="62880"/>
                </a:lnTo>
                <a:lnTo>
                  <a:pt x="71690" y="62890"/>
                </a:lnTo>
                <a:lnTo>
                  <a:pt x="71680" y="62900"/>
                </a:lnTo>
                <a:lnTo>
                  <a:pt x="71670" y="62900"/>
                </a:lnTo>
                <a:lnTo>
                  <a:pt x="71660" y="62910"/>
                </a:lnTo>
                <a:lnTo>
                  <a:pt x="71660" y="62920"/>
                </a:lnTo>
                <a:lnTo>
                  <a:pt x="71650" y="62930"/>
                </a:lnTo>
                <a:lnTo>
                  <a:pt x="71630" y="62930"/>
                </a:lnTo>
                <a:lnTo>
                  <a:pt x="71620" y="62940"/>
                </a:lnTo>
                <a:lnTo>
                  <a:pt x="71610" y="62940"/>
                </a:lnTo>
                <a:lnTo>
                  <a:pt x="71600" y="62950"/>
                </a:lnTo>
                <a:lnTo>
                  <a:pt x="71600" y="62960"/>
                </a:lnTo>
                <a:lnTo>
                  <a:pt x="71590" y="62970"/>
                </a:lnTo>
                <a:lnTo>
                  <a:pt x="71580" y="62980"/>
                </a:lnTo>
                <a:lnTo>
                  <a:pt x="71570" y="62990"/>
                </a:lnTo>
                <a:lnTo>
                  <a:pt x="71570" y="63000"/>
                </a:lnTo>
                <a:lnTo>
                  <a:pt x="71560" y="63000"/>
                </a:lnTo>
                <a:lnTo>
                  <a:pt x="71550" y="63010"/>
                </a:lnTo>
                <a:lnTo>
                  <a:pt x="71540" y="63020"/>
                </a:lnTo>
                <a:lnTo>
                  <a:pt x="71530" y="63020"/>
                </a:lnTo>
                <a:lnTo>
                  <a:pt x="71520" y="63020"/>
                </a:lnTo>
                <a:lnTo>
                  <a:pt x="71510" y="63020"/>
                </a:lnTo>
                <a:lnTo>
                  <a:pt x="71500" y="63030"/>
                </a:lnTo>
                <a:lnTo>
                  <a:pt x="71490" y="63040"/>
                </a:lnTo>
                <a:lnTo>
                  <a:pt x="71470" y="63040"/>
                </a:lnTo>
                <a:lnTo>
                  <a:pt x="71460" y="63050"/>
                </a:lnTo>
                <a:lnTo>
                  <a:pt x="71460" y="63060"/>
                </a:lnTo>
                <a:lnTo>
                  <a:pt x="71460" y="63070"/>
                </a:lnTo>
                <a:lnTo>
                  <a:pt x="71450" y="63070"/>
                </a:lnTo>
                <a:lnTo>
                  <a:pt x="71450" y="63080"/>
                </a:lnTo>
                <a:lnTo>
                  <a:pt x="71440" y="63090"/>
                </a:lnTo>
                <a:lnTo>
                  <a:pt x="71430" y="63100"/>
                </a:lnTo>
                <a:lnTo>
                  <a:pt x="71430" y="63110"/>
                </a:lnTo>
                <a:lnTo>
                  <a:pt x="71420" y="63110"/>
                </a:lnTo>
                <a:lnTo>
                  <a:pt x="71410" y="63120"/>
                </a:lnTo>
                <a:lnTo>
                  <a:pt x="71390" y="63140"/>
                </a:lnTo>
                <a:lnTo>
                  <a:pt x="71390" y="63150"/>
                </a:lnTo>
                <a:lnTo>
                  <a:pt x="71380" y="63150"/>
                </a:lnTo>
                <a:lnTo>
                  <a:pt x="71380" y="63160"/>
                </a:lnTo>
                <a:lnTo>
                  <a:pt x="71370" y="63160"/>
                </a:lnTo>
                <a:lnTo>
                  <a:pt x="71360" y="63160"/>
                </a:lnTo>
                <a:lnTo>
                  <a:pt x="71360" y="63170"/>
                </a:lnTo>
                <a:lnTo>
                  <a:pt x="71350" y="63170"/>
                </a:lnTo>
                <a:lnTo>
                  <a:pt x="71340" y="63180"/>
                </a:lnTo>
                <a:lnTo>
                  <a:pt x="71330" y="63190"/>
                </a:lnTo>
                <a:lnTo>
                  <a:pt x="71320" y="63190"/>
                </a:lnTo>
                <a:lnTo>
                  <a:pt x="71320" y="63200"/>
                </a:lnTo>
                <a:lnTo>
                  <a:pt x="71320" y="63210"/>
                </a:lnTo>
                <a:lnTo>
                  <a:pt x="71320" y="63220"/>
                </a:lnTo>
                <a:lnTo>
                  <a:pt x="71320" y="63230"/>
                </a:lnTo>
                <a:lnTo>
                  <a:pt x="71320" y="63240"/>
                </a:lnTo>
                <a:lnTo>
                  <a:pt x="71310" y="63240"/>
                </a:lnTo>
                <a:lnTo>
                  <a:pt x="71310" y="63250"/>
                </a:lnTo>
                <a:lnTo>
                  <a:pt x="71300" y="63260"/>
                </a:lnTo>
                <a:lnTo>
                  <a:pt x="71290" y="63260"/>
                </a:lnTo>
                <a:lnTo>
                  <a:pt x="71290" y="63270"/>
                </a:lnTo>
                <a:lnTo>
                  <a:pt x="71280" y="63280"/>
                </a:lnTo>
                <a:lnTo>
                  <a:pt x="71270" y="63290"/>
                </a:lnTo>
                <a:lnTo>
                  <a:pt x="71270" y="63300"/>
                </a:lnTo>
                <a:lnTo>
                  <a:pt x="71260" y="63310"/>
                </a:lnTo>
                <a:lnTo>
                  <a:pt x="71250" y="63340"/>
                </a:lnTo>
                <a:lnTo>
                  <a:pt x="71250" y="63360"/>
                </a:lnTo>
                <a:lnTo>
                  <a:pt x="71240" y="63370"/>
                </a:lnTo>
                <a:lnTo>
                  <a:pt x="71230" y="63390"/>
                </a:lnTo>
                <a:lnTo>
                  <a:pt x="71220" y="63400"/>
                </a:lnTo>
                <a:lnTo>
                  <a:pt x="71210" y="63430"/>
                </a:lnTo>
                <a:lnTo>
                  <a:pt x="71200" y="63440"/>
                </a:lnTo>
                <a:lnTo>
                  <a:pt x="71190" y="63450"/>
                </a:lnTo>
                <a:lnTo>
                  <a:pt x="71180" y="63450"/>
                </a:lnTo>
                <a:lnTo>
                  <a:pt x="71170" y="63450"/>
                </a:lnTo>
                <a:lnTo>
                  <a:pt x="71170" y="63460"/>
                </a:lnTo>
                <a:lnTo>
                  <a:pt x="71160" y="63460"/>
                </a:lnTo>
                <a:lnTo>
                  <a:pt x="71160" y="63470"/>
                </a:lnTo>
                <a:lnTo>
                  <a:pt x="71150" y="63480"/>
                </a:lnTo>
                <a:lnTo>
                  <a:pt x="71150" y="63490"/>
                </a:lnTo>
                <a:lnTo>
                  <a:pt x="71140" y="63490"/>
                </a:lnTo>
                <a:lnTo>
                  <a:pt x="71140" y="63500"/>
                </a:lnTo>
                <a:lnTo>
                  <a:pt x="71130" y="63500"/>
                </a:lnTo>
                <a:lnTo>
                  <a:pt x="71120" y="63500"/>
                </a:lnTo>
                <a:lnTo>
                  <a:pt x="71120" y="63510"/>
                </a:lnTo>
                <a:lnTo>
                  <a:pt x="71110" y="63520"/>
                </a:lnTo>
                <a:lnTo>
                  <a:pt x="71100" y="63540"/>
                </a:lnTo>
                <a:lnTo>
                  <a:pt x="71090" y="63540"/>
                </a:lnTo>
                <a:lnTo>
                  <a:pt x="71080" y="63550"/>
                </a:lnTo>
                <a:lnTo>
                  <a:pt x="71080" y="63560"/>
                </a:lnTo>
                <a:lnTo>
                  <a:pt x="71080" y="63570"/>
                </a:lnTo>
                <a:lnTo>
                  <a:pt x="71080" y="63580"/>
                </a:lnTo>
                <a:lnTo>
                  <a:pt x="71070" y="63580"/>
                </a:lnTo>
                <a:lnTo>
                  <a:pt x="71070" y="63600"/>
                </a:lnTo>
                <a:lnTo>
                  <a:pt x="71080" y="63600"/>
                </a:lnTo>
                <a:lnTo>
                  <a:pt x="71080" y="63610"/>
                </a:lnTo>
                <a:lnTo>
                  <a:pt x="71080" y="63620"/>
                </a:lnTo>
                <a:lnTo>
                  <a:pt x="71090" y="63630"/>
                </a:lnTo>
                <a:lnTo>
                  <a:pt x="71080" y="63630"/>
                </a:lnTo>
                <a:lnTo>
                  <a:pt x="71090" y="63630"/>
                </a:lnTo>
                <a:lnTo>
                  <a:pt x="71080" y="63630"/>
                </a:lnTo>
                <a:lnTo>
                  <a:pt x="71080" y="63640"/>
                </a:lnTo>
                <a:lnTo>
                  <a:pt x="71080" y="63650"/>
                </a:lnTo>
                <a:lnTo>
                  <a:pt x="71090" y="63650"/>
                </a:lnTo>
                <a:lnTo>
                  <a:pt x="71090" y="63660"/>
                </a:lnTo>
                <a:lnTo>
                  <a:pt x="71090" y="63670"/>
                </a:lnTo>
                <a:lnTo>
                  <a:pt x="71080" y="63680"/>
                </a:lnTo>
                <a:lnTo>
                  <a:pt x="71080" y="63690"/>
                </a:lnTo>
                <a:lnTo>
                  <a:pt x="71080" y="63700"/>
                </a:lnTo>
                <a:lnTo>
                  <a:pt x="71080" y="63710"/>
                </a:lnTo>
                <a:lnTo>
                  <a:pt x="71080" y="63720"/>
                </a:lnTo>
                <a:lnTo>
                  <a:pt x="71090" y="63720"/>
                </a:lnTo>
                <a:lnTo>
                  <a:pt x="71090" y="63730"/>
                </a:lnTo>
                <a:lnTo>
                  <a:pt x="71090" y="63740"/>
                </a:lnTo>
                <a:lnTo>
                  <a:pt x="71090" y="63750"/>
                </a:lnTo>
                <a:lnTo>
                  <a:pt x="71100" y="63750"/>
                </a:lnTo>
                <a:lnTo>
                  <a:pt x="71090" y="63760"/>
                </a:lnTo>
                <a:lnTo>
                  <a:pt x="71100" y="63760"/>
                </a:lnTo>
                <a:lnTo>
                  <a:pt x="71100" y="63770"/>
                </a:lnTo>
                <a:lnTo>
                  <a:pt x="71100" y="63780"/>
                </a:lnTo>
                <a:lnTo>
                  <a:pt x="71090" y="63790"/>
                </a:lnTo>
                <a:lnTo>
                  <a:pt x="71090" y="63800"/>
                </a:lnTo>
                <a:lnTo>
                  <a:pt x="71090" y="63810"/>
                </a:lnTo>
                <a:lnTo>
                  <a:pt x="71100" y="63810"/>
                </a:lnTo>
                <a:lnTo>
                  <a:pt x="71100" y="63820"/>
                </a:lnTo>
                <a:lnTo>
                  <a:pt x="71100" y="63830"/>
                </a:lnTo>
                <a:lnTo>
                  <a:pt x="71110" y="63840"/>
                </a:lnTo>
                <a:lnTo>
                  <a:pt x="71110" y="63850"/>
                </a:lnTo>
                <a:lnTo>
                  <a:pt x="71110" y="63860"/>
                </a:lnTo>
                <a:lnTo>
                  <a:pt x="71110" y="63870"/>
                </a:lnTo>
                <a:lnTo>
                  <a:pt x="71110" y="63890"/>
                </a:lnTo>
                <a:lnTo>
                  <a:pt x="71110" y="63910"/>
                </a:lnTo>
                <a:lnTo>
                  <a:pt x="71120" y="63920"/>
                </a:lnTo>
                <a:lnTo>
                  <a:pt x="71120" y="63940"/>
                </a:lnTo>
                <a:lnTo>
                  <a:pt x="71120" y="63950"/>
                </a:lnTo>
                <a:lnTo>
                  <a:pt x="71120" y="63970"/>
                </a:lnTo>
                <a:lnTo>
                  <a:pt x="71120" y="63980"/>
                </a:lnTo>
                <a:lnTo>
                  <a:pt x="71120" y="63990"/>
                </a:lnTo>
                <a:lnTo>
                  <a:pt x="71130" y="64000"/>
                </a:lnTo>
                <a:lnTo>
                  <a:pt x="71140" y="64000"/>
                </a:lnTo>
                <a:lnTo>
                  <a:pt x="71140" y="64010"/>
                </a:lnTo>
                <a:lnTo>
                  <a:pt x="71140" y="64020"/>
                </a:lnTo>
                <a:lnTo>
                  <a:pt x="71140" y="64030"/>
                </a:lnTo>
                <a:lnTo>
                  <a:pt x="71140" y="64040"/>
                </a:lnTo>
                <a:lnTo>
                  <a:pt x="71150" y="64050"/>
                </a:lnTo>
                <a:lnTo>
                  <a:pt x="71150" y="64060"/>
                </a:lnTo>
                <a:lnTo>
                  <a:pt x="71150" y="64070"/>
                </a:lnTo>
                <a:lnTo>
                  <a:pt x="71150" y="64080"/>
                </a:lnTo>
                <a:lnTo>
                  <a:pt x="71150" y="64100"/>
                </a:lnTo>
                <a:lnTo>
                  <a:pt x="71140" y="64120"/>
                </a:lnTo>
                <a:lnTo>
                  <a:pt x="71130" y="64130"/>
                </a:lnTo>
                <a:lnTo>
                  <a:pt x="71120" y="64150"/>
                </a:lnTo>
                <a:lnTo>
                  <a:pt x="71110" y="64160"/>
                </a:lnTo>
                <a:lnTo>
                  <a:pt x="71110" y="64180"/>
                </a:lnTo>
                <a:lnTo>
                  <a:pt x="71100" y="64190"/>
                </a:lnTo>
                <a:lnTo>
                  <a:pt x="71090" y="64190"/>
                </a:lnTo>
                <a:lnTo>
                  <a:pt x="71080" y="64200"/>
                </a:lnTo>
                <a:lnTo>
                  <a:pt x="71070" y="64200"/>
                </a:lnTo>
                <a:lnTo>
                  <a:pt x="71070" y="64210"/>
                </a:lnTo>
                <a:lnTo>
                  <a:pt x="71060" y="64220"/>
                </a:lnTo>
                <a:lnTo>
                  <a:pt x="71050" y="64220"/>
                </a:lnTo>
                <a:lnTo>
                  <a:pt x="71050" y="64230"/>
                </a:lnTo>
                <a:lnTo>
                  <a:pt x="71040" y="64240"/>
                </a:lnTo>
                <a:lnTo>
                  <a:pt x="71040" y="64250"/>
                </a:lnTo>
                <a:lnTo>
                  <a:pt x="71020" y="64260"/>
                </a:lnTo>
                <a:lnTo>
                  <a:pt x="71020" y="64270"/>
                </a:lnTo>
                <a:lnTo>
                  <a:pt x="71010" y="64280"/>
                </a:lnTo>
                <a:lnTo>
                  <a:pt x="71010" y="64290"/>
                </a:lnTo>
                <a:lnTo>
                  <a:pt x="71010" y="64300"/>
                </a:lnTo>
                <a:lnTo>
                  <a:pt x="71010" y="64310"/>
                </a:lnTo>
                <a:lnTo>
                  <a:pt x="71000" y="64320"/>
                </a:lnTo>
                <a:lnTo>
                  <a:pt x="71000" y="64330"/>
                </a:lnTo>
                <a:lnTo>
                  <a:pt x="71010" y="64330"/>
                </a:lnTo>
                <a:lnTo>
                  <a:pt x="71010" y="64340"/>
                </a:lnTo>
                <a:lnTo>
                  <a:pt x="71010" y="64350"/>
                </a:lnTo>
                <a:lnTo>
                  <a:pt x="71000" y="64360"/>
                </a:lnTo>
                <a:lnTo>
                  <a:pt x="71010" y="64380"/>
                </a:lnTo>
                <a:lnTo>
                  <a:pt x="71010" y="64390"/>
                </a:lnTo>
                <a:lnTo>
                  <a:pt x="71000" y="64400"/>
                </a:lnTo>
                <a:lnTo>
                  <a:pt x="71000" y="64410"/>
                </a:lnTo>
                <a:lnTo>
                  <a:pt x="70990" y="64440"/>
                </a:lnTo>
                <a:lnTo>
                  <a:pt x="70990" y="64460"/>
                </a:lnTo>
                <a:lnTo>
                  <a:pt x="70990" y="64470"/>
                </a:lnTo>
                <a:lnTo>
                  <a:pt x="70990" y="64490"/>
                </a:lnTo>
                <a:lnTo>
                  <a:pt x="70990" y="64500"/>
                </a:lnTo>
                <a:lnTo>
                  <a:pt x="70990" y="64510"/>
                </a:lnTo>
                <a:lnTo>
                  <a:pt x="70990" y="64520"/>
                </a:lnTo>
                <a:lnTo>
                  <a:pt x="71000" y="64540"/>
                </a:lnTo>
                <a:lnTo>
                  <a:pt x="71000" y="64550"/>
                </a:lnTo>
                <a:lnTo>
                  <a:pt x="71000" y="64560"/>
                </a:lnTo>
                <a:lnTo>
                  <a:pt x="71010" y="64570"/>
                </a:lnTo>
                <a:lnTo>
                  <a:pt x="71010" y="64580"/>
                </a:lnTo>
                <a:lnTo>
                  <a:pt x="71000" y="64590"/>
                </a:lnTo>
                <a:lnTo>
                  <a:pt x="71000" y="64600"/>
                </a:lnTo>
                <a:lnTo>
                  <a:pt x="71000" y="64610"/>
                </a:lnTo>
                <a:lnTo>
                  <a:pt x="71000" y="64620"/>
                </a:lnTo>
                <a:lnTo>
                  <a:pt x="71010" y="64630"/>
                </a:lnTo>
                <a:lnTo>
                  <a:pt x="71020" y="64640"/>
                </a:lnTo>
                <a:lnTo>
                  <a:pt x="71020" y="64650"/>
                </a:lnTo>
                <a:lnTo>
                  <a:pt x="71020" y="64660"/>
                </a:lnTo>
                <a:lnTo>
                  <a:pt x="71020" y="64670"/>
                </a:lnTo>
                <a:lnTo>
                  <a:pt x="71020" y="64680"/>
                </a:lnTo>
                <a:lnTo>
                  <a:pt x="71020" y="64690"/>
                </a:lnTo>
                <a:lnTo>
                  <a:pt x="71030" y="64700"/>
                </a:lnTo>
                <a:lnTo>
                  <a:pt x="71030" y="64710"/>
                </a:lnTo>
                <a:lnTo>
                  <a:pt x="71030" y="64720"/>
                </a:lnTo>
                <a:lnTo>
                  <a:pt x="71030" y="64730"/>
                </a:lnTo>
                <a:lnTo>
                  <a:pt x="71030" y="64740"/>
                </a:lnTo>
                <a:lnTo>
                  <a:pt x="71040" y="64750"/>
                </a:lnTo>
                <a:lnTo>
                  <a:pt x="71040" y="64770"/>
                </a:lnTo>
                <a:lnTo>
                  <a:pt x="71040" y="64780"/>
                </a:lnTo>
                <a:lnTo>
                  <a:pt x="71040" y="64790"/>
                </a:lnTo>
                <a:lnTo>
                  <a:pt x="71050" y="64820"/>
                </a:lnTo>
                <a:lnTo>
                  <a:pt x="71070" y="64900"/>
                </a:lnTo>
                <a:lnTo>
                  <a:pt x="71070" y="64920"/>
                </a:lnTo>
                <a:lnTo>
                  <a:pt x="71050" y="64920"/>
                </a:lnTo>
                <a:lnTo>
                  <a:pt x="71040" y="64920"/>
                </a:lnTo>
                <a:lnTo>
                  <a:pt x="71030" y="64910"/>
                </a:lnTo>
                <a:lnTo>
                  <a:pt x="71000" y="64900"/>
                </a:lnTo>
                <a:lnTo>
                  <a:pt x="70990" y="64900"/>
                </a:lnTo>
                <a:lnTo>
                  <a:pt x="70980" y="64900"/>
                </a:lnTo>
                <a:lnTo>
                  <a:pt x="70970" y="64900"/>
                </a:lnTo>
                <a:lnTo>
                  <a:pt x="70960" y="64890"/>
                </a:lnTo>
                <a:lnTo>
                  <a:pt x="70950" y="64890"/>
                </a:lnTo>
                <a:lnTo>
                  <a:pt x="70940" y="64890"/>
                </a:lnTo>
                <a:lnTo>
                  <a:pt x="70930" y="64890"/>
                </a:lnTo>
                <a:lnTo>
                  <a:pt x="70920" y="64890"/>
                </a:lnTo>
                <a:lnTo>
                  <a:pt x="70910" y="64890"/>
                </a:lnTo>
                <a:lnTo>
                  <a:pt x="70900" y="64900"/>
                </a:lnTo>
                <a:lnTo>
                  <a:pt x="70890" y="64900"/>
                </a:lnTo>
                <a:lnTo>
                  <a:pt x="70880" y="64900"/>
                </a:lnTo>
                <a:lnTo>
                  <a:pt x="70870" y="64900"/>
                </a:lnTo>
                <a:lnTo>
                  <a:pt x="70850" y="64900"/>
                </a:lnTo>
                <a:lnTo>
                  <a:pt x="70840" y="64900"/>
                </a:lnTo>
                <a:lnTo>
                  <a:pt x="70830" y="64900"/>
                </a:lnTo>
                <a:lnTo>
                  <a:pt x="70820" y="64890"/>
                </a:lnTo>
                <a:lnTo>
                  <a:pt x="70790" y="64890"/>
                </a:lnTo>
                <a:lnTo>
                  <a:pt x="70770" y="64890"/>
                </a:lnTo>
                <a:lnTo>
                  <a:pt x="70750" y="64890"/>
                </a:lnTo>
                <a:lnTo>
                  <a:pt x="70740" y="64880"/>
                </a:lnTo>
                <a:lnTo>
                  <a:pt x="70730" y="64880"/>
                </a:lnTo>
                <a:lnTo>
                  <a:pt x="70710" y="64890"/>
                </a:lnTo>
                <a:lnTo>
                  <a:pt x="70690" y="64890"/>
                </a:lnTo>
                <a:lnTo>
                  <a:pt x="70680" y="64890"/>
                </a:lnTo>
                <a:lnTo>
                  <a:pt x="70670" y="64890"/>
                </a:lnTo>
                <a:lnTo>
                  <a:pt x="70640" y="64900"/>
                </a:lnTo>
                <a:lnTo>
                  <a:pt x="70630" y="64900"/>
                </a:lnTo>
                <a:lnTo>
                  <a:pt x="70610" y="64900"/>
                </a:lnTo>
                <a:lnTo>
                  <a:pt x="70590" y="64900"/>
                </a:lnTo>
                <a:lnTo>
                  <a:pt x="70580" y="64900"/>
                </a:lnTo>
                <a:lnTo>
                  <a:pt x="70560" y="64900"/>
                </a:lnTo>
                <a:lnTo>
                  <a:pt x="70540" y="64910"/>
                </a:lnTo>
                <a:lnTo>
                  <a:pt x="70530" y="64900"/>
                </a:lnTo>
                <a:lnTo>
                  <a:pt x="70520" y="64900"/>
                </a:lnTo>
                <a:lnTo>
                  <a:pt x="70510" y="64890"/>
                </a:lnTo>
                <a:lnTo>
                  <a:pt x="70500" y="64900"/>
                </a:lnTo>
                <a:lnTo>
                  <a:pt x="70480" y="64900"/>
                </a:lnTo>
                <a:lnTo>
                  <a:pt x="70450" y="64900"/>
                </a:lnTo>
                <a:lnTo>
                  <a:pt x="70440" y="64900"/>
                </a:lnTo>
                <a:lnTo>
                  <a:pt x="70430" y="64900"/>
                </a:lnTo>
                <a:lnTo>
                  <a:pt x="70420" y="64900"/>
                </a:lnTo>
                <a:lnTo>
                  <a:pt x="70410" y="64890"/>
                </a:lnTo>
                <a:lnTo>
                  <a:pt x="70400" y="64880"/>
                </a:lnTo>
                <a:lnTo>
                  <a:pt x="70390" y="64880"/>
                </a:lnTo>
                <a:lnTo>
                  <a:pt x="70390" y="64870"/>
                </a:lnTo>
                <a:lnTo>
                  <a:pt x="70380" y="64870"/>
                </a:lnTo>
                <a:lnTo>
                  <a:pt x="70370" y="64860"/>
                </a:lnTo>
                <a:lnTo>
                  <a:pt x="70350" y="64850"/>
                </a:lnTo>
                <a:lnTo>
                  <a:pt x="70340" y="64840"/>
                </a:lnTo>
                <a:lnTo>
                  <a:pt x="70350" y="64830"/>
                </a:lnTo>
                <a:lnTo>
                  <a:pt x="70360" y="64820"/>
                </a:lnTo>
                <a:lnTo>
                  <a:pt x="70360" y="64810"/>
                </a:lnTo>
                <a:lnTo>
                  <a:pt x="70370" y="64790"/>
                </a:lnTo>
                <a:lnTo>
                  <a:pt x="70380" y="64780"/>
                </a:lnTo>
                <a:lnTo>
                  <a:pt x="70390" y="64770"/>
                </a:lnTo>
                <a:lnTo>
                  <a:pt x="70390" y="64760"/>
                </a:lnTo>
                <a:lnTo>
                  <a:pt x="70390" y="64750"/>
                </a:lnTo>
                <a:lnTo>
                  <a:pt x="70390" y="64740"/>
                </a:lnTo>
                <a:lnTo>
                  <a:pt x="70400" y="64720"/>
                </a:lnTo>
                <a:lnTo>
                  <a:pt x="70410" y="64710"/>
                </a:lnTo>
                <a:lnTo>
                  <a:pt x="70410" y="64700"/>
                </a:lnTo>
                <a:lnTo>
                  <a:pt x="70410" y="64690"/>
                </a:lnTo>
                <a:lnTo>
                  <a:pt x="70410" y="64680"/>
                </a:lnTo>
                <a:lnTo>
                  <a:pt x="70410" y="64670"/>
                </a:lnTo>
                <a:lnTo>
                  <a:pt x="70410" y="64660"/>
                </a:lnTo>
                <a:lnTo>
                  <a:pt x="70410" y="64650"/>
                </a:lnTo>
                <a:lnTo>
                  <a:pt x="70410" y="64640"/>
                </a:lnTo>
                <a:lnTo>
                  <a:pt x="70420" y="64630"/>
                </a:lnTo>
                <a:lnTo>
                  <a:pt x="70430" y="64620"/>
                </a:lnTo>
                <a:lnTo>
                  <a:pt x="70420" y="64620"/>
                </a:lnTo>
                <a:lnTo>
                  <a:pt x="70420" y="64610"/>
                </a:lnTo>
                <a:lnTo>
                  <a:pt x="70400" y="64600"/>
                </a:lnTo>
                <a:lnTo>
                  <a:pt x="70370" y="64580"/>
                </a:lnTo>
                <a:lnTo>
                  <a:pt x="70360" y="64570"/>
                </a:lnTo>
                <a:lnTo>
                  <a:pt x="70340" y="64540"/>
                </a:lnTo>
                <a:lnTo>
                  <a:pt x="70320" y="64520"/>
                </a:lnTo>
                <a:lnTo>
                  <a:pt x="70280" y="64490"/>
                </a:lnTo>
                <a:lnTo>
                  <a:pt x="70270" y="64480"/>
                </a:lnTo>
                <a:lnTo>
                  <a:pt x="70260" y="64480"/>
                </a:lnTo>
                <a:lnTo>
                  <a:pt x="70240" y="64470"/>
                </a:lnTo>
                <a:lnTo>
                  <a:pt x="70230" y="64460"/>
                </a:lnTo>
                <a:lnTo>
                  <a:pt x="70210" y="64460"/>
                </a:lnTo>
                <a:lnTo>
                  <a:pt x="70190" y="64450"/>
                </a:lnTo>
                <a:lnTo>
                  <a:pt x="70180" y="64450"/>
                </a:lnTo>
                <a:lnTo>
                  <a:pt x="70180" y="64440"/>
                </a:lnTo>
                <a:lnTo>
                  <a:pt x="70170" y="64430"/>
                </a:lnTo>
                <a:lnTo>
                  <a:pt x="70160" y="64420"/>
                </a:lnTo>
                <a:lnTo>
                  <a:pt x="70150" y="64420"/>
                </a:lnTo>
                <a:lnTo>
                  <a:pt x="70150" y="64410"/>
                </a:lnTo>
                <a:lnTo>
                  <a:pt x="70140" y="64400"/>
                </a:lnTo>
                <a:lnTo>
                  <a:pt x="70130" y="64400"/>
                </a:lnTo>
                <a:lnTo>
                  <a:pt x="70120" y="64390"/>
                </a:lnTo>
                <a:lnTo>
                  <a:pt x="70110" y="64380"/>
                </a:lnTo>
                <a:lnTo>
                  <a:pt x="70110" y="64370"/>
                </a:lnTo>
                <a:lnTo>
                  <a:pt x="70100" y="64360"/>
                </a:lnTo>
                <a:lnTo>
                  <a:pt x="70090" y="64360"/>
                </a:lnTo>
                <a:lnTo>
                  <a:pt x="70080" y="64350"/>
                </a:lnTo>
                <a:lnTo>
                  <a:pt x="70070" y="64350"/>
                </a:lnTo>
                <a:lnTo>
                  <a:pt x="70060" y="64340"/>
                </a:lnTo>
                <a:lnTo>
                  <a:pt x="70040" y="64330"/>
                </a:lnTo>
                <a:lnTo>
                  <a:pt x="70030" y="64320"/>
                </a:lnTo>
                <a:lnTo>
                  <a:pt x="70020" y="64320"/>
                </a:lnTo>
                <a:lnTo>
                  <a:pt x="70010" y="64320"/>
                </a:lnTo>
                <a:lnTo>
                  <a:pt x="70000" y="64310"/>
                </a:lnTo>
                <a:lnTo>
                  <a:pt x="69980" y="64290"/>
                </a:lnTo>
                <a:lnTo>
                  <a:pt x="69970" y="64280"/>
                </a:lnTo>
                <a:lnTo>
                  <a:pt x="69970" y="64260"/>
                </a:lnTo>
                <a:lnTo>
                  <a:pt x="69960" y="64260"/>
                </a:lnTo>
                <a:lnTo>
                  <a:pt x="69950" y="64250"/>
                </a:lnTo>
                <a:lnTo>
                  <a:pt x="69950" y="64240"/>
                </a:lnTo>
                <a:lnTo>
                  <a:pt x="69940" y="64240"/>
                </a:lnTo>
                <a:lnTo>
                  <a:pt x="69930" y="64230"/>
                </a:lnTo>
                <a:lnTo>
                  <a:pt x="69930" y="64220"/>
                </a:lnTo>
                <a:lnTo>
                  <a:pt x="69920" y="64220"/>
                </a:lnTo>
                <a:lnTo>
                  <a:pt x="69920" y="64210"/>
                </a:lnTo>
                <a:lnTo>
                  <a:pt x="69910" y="64210"/>
                </a:lnTo>
                <a:lnTo>
                  <a:pt x="69900" y="64200"/>
                </a:lnTo>
                <a:lnTo>
                  <a:pt x="69890" y="64190"/>
                </a:lnTo>
                <a:lnTo>
                  <a:pt x="69880" y="64180"/>
                </a:lnTo>
                <a:lnTo>
                  <a:pt x="69890" y="64180"/>
                </a:lnTo>
                <a:lnTo>
                  <a:pt x="69890" y="64170"/>
                </a:lnTo>
                <a:lnTo>
                  <a:pt x="69890" y="64160"/>
                </a:lnTo>
                <a:lnTo>
                  <a:pt x="69890" y="64150"/>
                </a:lnTo>
                <a:lnTo>
                  <a:pt x="69900" y="64130"/>
                </a:lnTo>
                <a:lnTo>
                  <a:pt x="69900" y="64120"/>
                </a:lnTo>
                <a:lnTo>
                  <a:pt x="69910" y="64100"/>
                </a:lnTo>
                <a:lnTo>
                  <a:pt x="69910" y="64090"/>
                </a:lnTo>
                <a:lnTo>
                  <a:pt x="69910" y="64080"/>
                </a:lnTo>
                <a:lnTo>
                  <a:pt x="69910" y="64070"/>
                </a:lnTo>
                <a:lnTo>
                  <a:pt x="69910" y="64060"/>
                </a:lnTo>
                <a:lnTo>
                  <a:pt x="69910" y="64050"/>
                </a:lnTo>
                <a:lnTo>
                  <a:pt x="69920" y="64040"/>
                </a:lnTo>
                <a:lnTo>
                  <a:pt x="69930" y="64040"/>
                </a:lnTo>
                <a:lnTo>
                  <a:pt x="69930" y="64030"/>
                </a:lnTo>
                <a:lnTo>
                  <a:pt x="69940" y="64020"/>
                </a:lnTo>
                <a:lnTo>
                  <a:pt x="69950" y="64010"/>
                </a:lnTo>
                <a:lnTo>
                  <a:pt x="69950" y="64000"/>
                </a:lnTo>
                <a:lnTo>
                  <a:pt x="69950" y="63990"/>
                </a:lnTo>
                <a:lnTo>
                  <a:pt x="69950" y="63980"/>
                </a:lnTo>
                <a:lnTo>
                  <a:pt x="69950" y="63970"/>
                </a:lnTo>
                <a:lnTo>
                  <a:pt x="69950" y="63960"/>
                </a:lnTo>
                <a:lnTo>
                  <a:pt x="69950" y="63940"/>
                </a:lnTo>
                <a:lnTo>
                  <a:pt x="69960" y="63940"/>
                </a:lnTo>
                <a:lnTo>
                  <a:pt x="69960" y="63930"/>
                </a:lnTo>
                <a:lnTo>
                  <a:pt x="69950" y="63920"/>
                </a:lnTo>
                <a:lnTo>
                  <a:pt x="69950" y="63910"/>
                </a:lnTo>
                <a:lnTo>
                  <a:pt x="69950" y="63890"/>
                </a:lnTo>
                <a:lnTo>
                  <a:pt x="69940" y="63890"/>
                </a:lnTo>
                <a:lnTo>
                  <a:pt x="69930" y="63880"/>
                </a:lnTo>
                <a:lnTo>
                  <a:pt x="69930" y="63870"/>
                </a:lnTo>
                <a:lnTo>
                  <a:pt x="69920" y="63870"/>
                </a:lnTo>
                <a:lnTo>
                  <a:pt x="69920" y="63860"/>
                </a:lnTo>
                <a:lnTo>
                  <a:pt x="69920" y="63850"/>
                </a:lnTo>
                <a:lnTo>
                  <a:pt x="69920" y="63840"/>
                </a:lnTo>
                <a:lnTo>
                  <a:pt x="69930" y="63830"/>
                </a:lnTo>
                <a:lnTo>
                  <a:pt x="69930" y="63820"/>
                </a:lnTo>
                <a:lnTo>
                  <a:pt x="69940" y="63810"/>
                </a:lnTo>
                <a:lnTo>
                  <a:pt x="69950" y="63800"/>
                </a:lnTo>
                <a:lnTo>
                  <a:pt x="69970" y="63780"/>
                </a:lnTo>
                <a:lnTo>
                  <a:pt x="69990" y="63780"/>
                </a:lnTo>
                <a:lnTo>
                  <a:pt x="70000" y="63770"/>
                </a:lnTo>
                <a:lnTo>
                  <a:pt x="70000" y="63760"/>
                </a:lnTo>
                <a:lnTo>
                  <a:pt x="70010" y="63750"/>
                </a:lnTo>
                <a:lnTo>
                  <a:pt x="70020" y="63750"/>
                </a:lnTo>
                <a:lnTo>
                  <a:pt x="70030" y="63740"/>
                </a:lnTo>
                <a:lnTo>
                  <a:pt x="70040" y="63740"/>
                </a:lnTo>
                <a:lnTo>
                  <a:pt x="70040" y="63730"/>
                </a:lnTo>
                <a:lnTo>
                  <a:pt x="70040" y="63720"/>
                </a:lnTo>
                <a:lnTo>
                  <a:pt x="70050" y="63710"/>
                </a:lnTo>
                <a:lnTo>
                  <a:pt x="70050" y="63700"/>
                </a:lnTo>
                <a:lnTo>
                  <a:pt x="70050" y="63680"/>
                </a:lnTo>
                <a:lnTo>
                  <a:pt x="70060" y="63670"/>
                </a:lnTo>
                <a:lnTo>
                  <a:pt x="70060" y="63660"/>
                </a:lnTo>
                <a:lnTo>
                  <a:pt x="70070" y="63650"/>
                </a:lnTo>
                <a:lnTo>
                  <a:pt x="70080" y="63650"/>
                </a:lnTo>
                <a:lnTo>
                  <a:pt x="70090" y="63640"/>
                </a:lnTo>
                <a:lnTo>
                  <a:pt x="70100" y="63640"/>
                </a:lnTo>
                <a:lnTo>
                  <a:pt x="70100" y="63630"/>
                </a:lnTo>
                <a:lnTo>
                  <a:pt x="70100" y="63620"/>
                </a:lnTo>
                <a:lnTo>
                  <a:pt x="70100" y="63610"/>
                </a:lnTo>
                <a:lnTo>
                  <a:pt x="70090" y="63610"/>
                </a:lnTo>
                <a:lnTo>
                  <a:pt x="70100" y="63600"/>
                </a:lnTo>
                <a:lnTo>
                  <a:pt x="70110" y="63590"/>
                </a:lnTo>
                <a:lnTo>
                  <a:pt x="70120" y="63580"/>
                </a:lnTo>
                <a:lnTo>
                  <a:pt x="70110" y="63580"/>
                </a:lnTo>
                <a:lnTo>
                  <a:pt x="70100" y="63580"/>
                </a:lnTo>
                <a:lnTo>
                  <a:pt x="70090" y="63580"/>
                </a:lnTo>
                <a:lnTo>
                  <a:pt x="70080" y="63580"/>
                </a:lnTo>
                <a:lnTo>
                  <a:pt x="70070" y="63580"/>
                </a:lnTo>
                <a:lnTo>
                  <a:pt x="70060" y="63580"/>
                </a:lnTo>
                <a:lnTo>
                  <a:pt x="70050" y="63580"/>
                </a:lnTo>
                <a:lnTo>
                  <a:pt x="70050" y="63570"/>
                </a:lnTo>
                <a:lnTo>
                  <a:pt x="70040" y="63570"/>
                </a:lnTo>
                <a:lnTo>
                  <a:pt x="70030" y="63570"/>
                </a:lnTo>
                <a:lnTo>
                  <a:pt x="70020" y="63570"/>
                </a:lnTo>
                <a:lnTo>
                  <a:pt x="70020" y="63560"/>
                </a:lnTo>
                <a:lnTo>
                  <a:pt x="70010" y="63560"/>
                </a:lnTo>
                <a:lnTo>
                  <a:pt x="70000" y="63560"/>
                </a:lnTo>
                <a:lnTo>
                  <a:pt x="69990" y="63570"/>
                </a:lnTo>
                <a:lnTo>
                  <a:pt x="69980" y="63570"/>
                </a:lnTo>
                <a:lnTo>
                  <a:pt x="69970" y="63570"/>
                </a:lnTo>
                <a:lnTo>
                  <a:pt x="69950" y="63570"/>
                </a:lnTo>
                <a:lnTo>
                  <a:pt x="69940" y="63580"/>
                </a:lnTo>
                <a:lnTo>
                  <a:pt x="69930" y="63570"/>
                </a:lnTo>
                <a:lnTo>
                  <a:pt x="69930" y="63560"/>
                </a:lnTo>
                <a:lnTo>
                  <a:pt x="69920" y="63550"/>
                </a:lnTo>
                <a:lnTo>
                  <a:pt x="69920" y="63540"/>
                </a:lnTo>
                <a:lnTo>
                  <a:pt x="69920" y="63530"/>
                </a:lnTo>
                <a:lnTo>
                  <a:pt x="69920" y="63520"/>
                </a:lnTo>
                <a:lnTo>
                  <a:pt x="69920" y="63510"/>
                </a:lnTo>
                <a:lnTo>
                  <a:pt x="69920" y="63490"/>
                </a:lnTo>
                <a:lnTo>
                  <a:pt x="69920" y="63480"/>
                </a:lnTo>
                <a:lnTo>
                  <a:pt x="69920" y="63470"/>
                </a:lnTo>
                <a:lnTo>
                  <a:pt x="69930" y="63460"/>
                </a:lnTo>
                <a:lnTo>
                  <a:pt x="69920" y="63460"/>
                </a:lnTo>
                <a:lnTo>
                  <a:pt x="69920" y="63450"/>
                </a:lnTo>
                <a:lnTo>
                  <a:pt x="69920" y="63440"/>
                </a:lnTo>
                <a:lnTo>
                  <a:pt x="69910" y="63430"/>
                </a:lnTo>
                <a:lnTo>
                  <a:pt x="69910" y="63420"/>
                </a:lnTo>
                <a:lnTo>
                  <a:pt x="69900" y="63420"/>
                </a:lnTo>
                <a:lnTo>
                  <a:pt x="69900" y="63410"/>
                </a:lnTo>
                <a:lnTo>
                  <a:pt x="69900" y="63390"/>
                </a:lnTo>
                <a:lnTo>
                  <a:pt x="69890" y="63380"/>
                </a:lnTo>
                <a:lnTo>
                  <a:pt x="69880" y="63380"/>
                </a:lnTo>
                <a:lnTo>
                  <a:pt x="69870" y="63360"/>
                </a:lnTo>
                <a:lnTo>
                  <a:pt x="69870" y="63350"/>
                </a:lnTo>
                <a:lnTo>
                  <a:pt x="69870" y="63340"/>
                </a:lnTo>
                <a:lnTo>
                  <a:pt x="69860" y="63330"/>
                </a:lnTo>
                <a:lnTo>
                  <a:pt x="69860" y="63320"/>
                </a:lnTo>
                <a:lnTo>
                  <a:pt x="69860" y="63310"/>
                </a:lnTo>
                <a:lnTo>
                  <a:pt x="69860" y="63300"/>
                </a:lnTo>
                <a:lnTo>
                  <a:pt x="69860" y="63290"/>
                </a:lnTo>
                <a:lnTo>
                  <a:pt x="69870" y="63280"/>
                </a:lnTo>
                <a:lnTo>
                  <a:pt x="69870" y="63270"/>
                </a:lnTo>
                <a:lnTo>
                  <a:pt x="69880" y="63260"/>
                </a:lnTo>
                <a:lnTo>
                  <a:pt x="69880" y="63230"/>
                </a:lnTo>
                <a:lnTo>
                  <a:pt x="69870" y="63220"/>
                </a:lnTo>
                <a:lnTo>
                  <a:pt x="69870" y="63210"/>
                </a:lnTo>
                <a:lnTo>
                  <a:pt x="69870" y="63200"/>
                </a:lnTo>
                <a:lnTo>
                  <a:pt x="69870" y="63190"/>
                </a:lnTo>
                <a:lnTo>
                  <a:pt x="69860" y="63180"/>
                </a:lnTo>
                <a:lnTo>
                  <a:pt x="69860" y="63170"/>
                </a:lnTo>
                <a:lnTo>
                  <a:pt x="69860" y="63150"/>
                </a:lnTo>
                <a:lnTo>
                  <a:pt x="69860" y="63140"/>
                </a:lnTo>
                <a:lnTo>
                  <a:pt x="69860" y="63130"/>
                </a:lnTo>
                <a:lnTo>
                  <a:pt x="69860" y="63120"/>
                </a:lnTo>
                <a:lnTo>
                  <a:pt x="69880" y="63090"/>
                </a:lnTo>
                <a:lnTo>
                  <a:pt x="69910" y="63060"/>
                </a:lnTo>
                <a:lnTo>
                  <a:pt x="69920" y="63040"/>
                </a:lnTo>
                <a:lnTo>
                  <a:pt x="69940" y="63020"/>
                </a:lnTo>
                <a:lnTo>
                  <a:pt x="69950" y="63010"/>
                </a:lnTo>
                <a:lnTo>
                  <a:pt x="69950" y="63000"/>
                </a:lnTo>
                <a:lnTo>
                  <a:pt x="69950" y="62980"/>
                </a:lnTo>
                <a:lnTo>
                  <a:pt x="69950" y="62960"/>
                </a:lnTo>
                <a:lnTo>
                  <a:pt x="69950" y="62950"/>
                </a:lnTo>
                <a:lnTo>
                  <a:pt x="69950" y="62940"/>
                </a:lnTo>
                <a:lnTo>
                  <a:pt x="69940" y="62930"/>
                </a:lnTo>
                <a:lnTo>
                  <a:pt x="69930" y="62910"/>
                </a:lnTo>
                <a:lnTo>
                  <a:pt x="69920" y="62910"/>
                </a:lnTo>
                <a:lnTo>
                  <a:pt x="69910" y="62890"/>
                </a:lnTo>
                <a:lnTo>
                  <a:pt x="69910" y="62880"/>
                </a:lnTo>
                <a:lnTo>
                  <a:pt x="69910" y="62870"/>
                </a:lnTo>
                <a:lnTo>
                  <a:pt x="69910" y="62860"/>
                </a:lnTo>
                <a:lnTo>
                  <a:pt x="69910" y="62850"/>
                </a:lnTo>
                <a:lnTo>
                  <a:pt x="69920" y="62840"/>
                </a:lnTo>
                <a:lnTo>
                  <a:pt x="69930" y="62820"/>
                </a:lnTo>
                <a:lnTo>
                  <a:pt x="69940" y="62810"/>
                </a:lnTo>
                <a:lnTo>
                  <a:pt x="69950" y="62800"/>
                </a:lnTo>
                <a:lnTo>
                  <a:pt x="69950" y="62790"/>
                </a:lnTo>
                <a:lnTo>
                  <a:pt x="69960" y="62780"/>
                </a:lnTo>
                <a:lnTo>
                  <a:pt x="69960" y="62770"/>
                </a:lnTo>
                <a:lnTo>
                  <a:pt x="69970" y="62760"/>
                </a:lnTo>
                <a:lnTo>
                  <a:pt x="69990" y="62740"/>
                </a:lnTo>
                <a:lnTo>
                  <a:pt x="70000" y="62730"/>
                </a:lnTo>
                <a:lnTo>
                  <a:pt x="70010" y="62710"/>
                </a:lnTo>
                <a:lnTo>
                  <a:pt x="70020" y="62700"/>
                </a:lnTo>
                <a:lnTo>
                  <a:pt x="70040" y="62690"/>
                </a:lnTo>
                <a:lnTo>
                  <a:pt x="70050" y="62680"/>
                </a:lnTo>
                <a:lnTo>
                  <a:pt x="70060" y="62670"/>
                </a:lnTo>
                <a:lnTo>
                  <a:pt x="70050" y="62660"/>
                </a:lnTo>
                <a:lnTo>
                  <a:pt x="70060" y="62650"/>
                </a:lnTo>
                <a:lnTo>
                  <a:pt x="70050" y="62640"/>
                </a:lnTo>
                <a:lnTo>
                  <a:pt x="70040" y="62640"/>
                </a:lnTo>
                <a:lnTo>
                  <a:pt x="70040" y="62630"/>
                </a:lnTo>
                <a:lnTo>
                  <a:pt x="70030" y="62630"/>
                </a:lnTo>
                <a:lnTo>
                  <a:pt x="70020" y="62630"/>
                </a:lnTo>
                <a:lnTo>
                  <a:pt x="70020" y="62620"/>
                </a:lnTo>
                <a:lnTo>
                  <a:pt x="70030" y="62610"/>
                </a:lnTo>
                <a:lnTo>
                  <a:pt x="70030" y="62600"/>
                </a:lnTo>
                <a:lnTo>
                  <a:pt x="70020" y="62590"/>
                </a:lnTo>
                <a:lnTo>
                  <a:pt x="70010" y="62590"/>
                </a:lnTo>
                <a:lnTo>
                  <a:pt x="70010" y="62580"/>
                </a:lnTo>
                <a:lnTo>
                  <a:pt x="70000" y="62580"/>
                </a:lnTo>
                <a:lnTo>
                  <a:pt x="70000" y="62570"/>
                </a:lnTo>
                <a:lnTo>
                  <a:pt x="70010" y="62570"/>
                </a:lnTo>
                <a:lnTo>
                  <a:pt x="70010" y="62560"/>
                </a:lnTo>
                <a:lnTo>
                  <a:pt x="70010" y="62540"/>
                </a:lnTo>
                <a:lnTo>
                  <a:pt x="70000" y="62520"/>
                </a:lnTo>
                <a:lnTo>
                  <a:pt x="70000" y="62500"/>
                </a:lnTo>
                <a:lnTo>
                  <a:pt x="70010" y="62490"/>
                </a:lnTo>
                <a:lnTo>
                  <a:pt x="70010" y="62480"/>
                </a:lnTo>
                <a:lnTo>
                  <a:pt x="70000" y="62470"/>
                </a:lnTo>
                <a:lnTo>
                  <a:pt x="70010" y="62470"/>
                </a:lnTo>
                <a:lnTo>
                  <a:pt x="70010" y="62450"/>
                </a:lnTo>
                <a:lnTo>
                  <a:pt x="70020" y="62450"/>
                </a:lnTo>
                <a:lnTo>
                  <a:pt x="70020" y="62440"/>
                </a:lnTo>
                <a:lnTo>
                  <a:pt x="70020" y="62430"/>
                </a:lnTo>
                <a:lnTo>
                  <a:pt x="70030" y="62420"/>
                </a:lnTo>
                <a:lnTo>
                  <a:pt x="70030" y="62410"/>
                </a:lnTo>
                <a:lnTo>
                  <a:pt x="70040" y="62410"/>
                </a:lnTo>
                <a:lnTo>
                  <a:pt x="70040" y="62400"/>
                </a:lnTo>
                <a:lnTo>
                  <a:pt x="70050" y="62390"/>
                </a:lnTo>
                <a:lnTo>
                  <a:pt x="70050" y="62380"/>
                </a:lnTo>
                <a:lnTo>
                  <a:pt x="70050" y="62370"/>
                </a:lnTo>
                <a:lnTo>
                  <a:pt x="70060" y="62360"/>
                </a:lnTo>
                <a:lnTo>
                  <a:pt x="70060" y="62350"/>
                </a:lnTo>
                <a:lnTo>
                  <a:pt x="70050" y="62340"/>
                </a:lnTo>
                <a:lnTo>
                  <a:pt x="70060" y="62330"/>
                </a:lnTo>
                <a:lnTo>
                  <a:pt x="70060" y="62320"/>
                </a:lnTo>
                <a:lnTo>
                  <a:pt x="70070" y="62320"/>
                </a:lnTo>
                <a:lnTo>
                  <a:pt x="70060" y="62310"/>
                </a:lnTo>
                <a:lnTo>
                  <a:pt x="70050" y="62310"/>
                </a:lnTo>
                <a:lnTo>
                  <a:pt x="70050" y="62300"/>
                </a:lnTo>
                <a:lnTo>
                  <a:pt x="70050" y="62290"/>
                </a:lnTo>
                <a:lnTo>
                  <a:pt x="70050" y="62280"/>
                </a:lnTo>
                <a:lnTo>
                  <a:pt x="70050" y="62270"/>
                </a:lnTo>
                <a:lnTo>
                  <a:pt x="70050" y="62260"/>
                </a:lnTo>
                <a:lnTo>
                  <a:pt x="70050" y="62250"/>
                </a:lnTo>
                <a:lnTo>
                  <a:pt x="70050" y="62240"/>
                </a:lnTo>
                <a:lnTo>
                  <a:pt x="70060" y="62240"/>
                </a:lnTo>
                <a:lnTo>
                  <a:pt x="70060" y="62230"/>
                </a:lnTo>
                <a:lnTo>
                  <a:pt x="70060" y="62220"/>
                </a:lnTo>
                <a:lnTo>
                  <a:pt x="70060" y="62210"/>
                </a:lnTo>
                <a:lnTo>
                  <a:pt x="70070" y="62210"/>
                </a:lnTo>
                <a:lnTo>
                  <a:pt x="70070" y="62200"/>
                </a:lnTo>
                <a:lnTo>
                  <a:pt x="70070" y="62190"/>
                </a:lnTo>
                <a:lnTo>
                  <a:pt x="70080" y="62190"/>
                </a:lnTo>
                <a:lnTo>
                  <a:pt x="70080" y="62180"/>
                </a:lnTo>
                <a:lnTo>
                  <a:pt x="70080" y="62170"/>
                </a:lnTo>
                <a:lnTo>
                  <a:pt x="70080" y="62160"/>
                </a:lnTo>
                <a:lnTo>
                  <a:pt x="70090" y="62160"/>
                </a:lnTo>
                <a:lnTo>
                  <a:pt x="70090" y="62150"/>
                </a:lnTo>
                <a:lnTo>
                  <a:pt x="70100" y="62130"/>
                </a:lnTo>
                <a:lnTo>
                  <a:pt x="70110" y="62100"/>
                </a:lnTo>
                <a:lnTo>
                  <a:pt x="70120" y="62080"/>
                </a:lnTo>
                <a:lnTo>
                  <a:pt x="70130" y="62050"/>
                </a:lnTo>
                <a:lnTo>
                  <a:pt x="70130" y="62040"/>
                </a:lnTo>
                <a:lnTo>
                  <a:pt x="70130" y="62020"/>
                </a:lnTo>
                <a:lnTo>
                  <a:pt x="70130" y="61990"/>
                </a:lnTo>
                <a:lnTo>
                  <a:pt x="70130" y="61970"/>
                </a:lnTo>
                <a:lnTo>
                  <a:pt x="70130" y="61950"/>
                </a:lnTo>
                <a:lnTo>
                  <a:pt x="70130" y="61940"/>
                </a:lnTo>
                <a:lnTo>
                  <a:pt x="70130" y="61930"/>
                </a:lnTo>
                <a:lnTo>
                  <a:pt x="70140" y="61920"/>
                </a:lnTo>
                <a:lnTo>
                  <a:pt x="70140" y="61910"/>
                </a:lnTo>
                <a:lnTo>
                  <a:pt x="70130" y="61910"/>
                </a:lnTo>
                <a:lnTo>
                  <a:pt x="70130" y="61900"/>
                </a:lnTo>
                <a:lnTo>
                  <a:pt x="70120" y="61890"/>
                </a:lnTo>
                <a:lnTo>
                  <a:pt x="70110" y="61890"/>
                </a:lnTo>
                <a:lnTo>
                  <a:pt x="70110" y="61880"/>
                </a:lnTo>
                <a:lnTo>
                  <a:pt x="70110" y="61870"/>
                </a:lnTo>
                <a:lnTo>
                  <a:pt x="70120" y="61860"/>
                </a:lnTo>
                <a:lnTo>
                  <a:pt x="70120" y="61840"/>
                </a:lnTo>
                <a:lnTo>
                  <a:pt x="70120" y="61820"/>
                </a:lnTo>
                <a:lnTo>
                  <a:pt x="70110" y="61820"/>
                </a:lnTo>
                <a:lnTo>
                  <a:pt x="70120" y="61810"/>
                </a:lnTo>
                <a:lnTo>
                  <a:pt x="70120" y="61800"/>
                </a:lnTo>
                <a:lnTo>
                  <a:pt x="70120" y="61790"/>
                </a:lnTo>
                <a:lnTo>
                  <a:pt x="70120" y="61780"/>
                </a:lnTo>
                <a:lnTo>
                  <a:pt x="70120" y="61770"/>
                </a:lnTo>
                <a:lnTo>
                  <a:pt x="70130" y="61770"/>
                </a:lnTo>
                <a:lnTo>
                  <a:pt x="70130" y="61760"/>
                </a:lnTo>
                <a:lnTo>
                  <a:pt x="70140" y="61750"/>
                </a:lnTo>
                <a:lnTo>
                  <a:pt x="70140" y="61740"/>
                </a:lnTo>
                <a:lnTo>
                  <a:pt x="70140" y="61730"/>
                </a:lnTo>
                <a:lnTo>
                  <a:pt x="70140" y="61720"/>
                </a:lnTo>
                <a:lnTo>
                  <a:pt x="70150" y="61710"/>
                </a:lnTo>
                <a:lnTo>
                  <a:pt x="70150" y="61700"/>
                </a:lnTo>
                <a:lnTo>
                  <a:pt x="70150" y="61690"/>
                </a:lnTo>
                <a:lnTo>
                  <a:pt x="70150" y="61680"/>
                </a:lnTo>
                <a:lnTo>
                  <a:pt x="70160" y="61670"/>
                </a:lnTo>
                <a:lnTo>
                  <a:pt x="70170" y="61660"/>
                </a:lnTo>
                <a:lnTo>
                  <a:pt x="70170" y="61650"/>
                </a:lnTo>
                <a:lnTo>
                  <a:pt x="70180" y="61640"/>
                </a:lnTo>
                <a:lnTo>
                  <a:pt x="70190" y="61620"/>
                </a:lnTo>
                <a:lnTo>
                  <a:pt x="70190" y="61610"/>
                </a:lnTo>
                <a:lnTo>
                  <a:pt x="70180" y="61610"/>
                </a:lnTo>
                <a:lnTo>
                  <a:pt x="70190" y="61590"/>
                </a:lnTo>
                <a:lnTo>
                  <a:pt x="70190" y="61580"/>
                </a:lnTo>
                <a:lnTo>
                  <a:pt x="70180" y="61580"/>
                </a:lnTo>
                <a:lnTo>
                  <a:pt x="70180" y="61570"/>
                </a:lnTo>
                <a:lnTo>
                  <a:pt x="70180" y="61550"/>
                </a:lnTo>
                <a:lnTo>
                  <a:pt x="70200" y="61530"/>
                </a:lnTo>
                <a:lnTo>
                  <a:pt x="70220" y="61510"/>
                </a:lnTo>
                <a:lnTo>
                  <a:pt x="70230" y="61500"/>
                </a:lnTo>
                <a:lnTo>
                  <a:pt x="70220" y="61490"/>
                </a:lnTo>
                <a:lnTo>
                  <a:pt x="70230" y="61480"/>
                </a:lnTo>
                <a:lnTo>
                  <a:pt x="70240" y="61470"/>
                </a:lnTo>
                <a:lnTo>
                  <a:pt x="70240" y="61450"/>
                </a:lnTo>
                <a:lnTo>
                  <a:pt x="70240" y="61440"/>
                </a:lnTo>
                <a:lnTo>
                  <a:pt x="70240" y="61430"/>
                </a:lnTo>
                <a:lnTo>
                  <a:pt x="70260" y="61410"/>
                </a:lnTo>
                <a:lnTo>
                  <a:pt x="70260" y="61390"/>
                </a:lnTo>
                <a:lnTo>
                  <a:pt x="70260" y="61380"/>
                </a:lnTo>
                <a:lnTo>
                  <a:pt x="70260" y="61370"/>
                </a:lnTo>
                <a:lnTo>
                  <a:pt x="70260" y="61360"/>
                </a:lnTo>
                <a:lnTo>
                  <a:pt x="70270" y="61360"/>
                </a:lnTo>
                <a:lnTo>
                  <a:pt x="70270" y="61340"/>
                </a:lnTo>
                <a:lnTo>
                  <a:pt x="70270" y="61330"/>
                </a:lnTo>
                <a:lnTo>
                  <a:pt x="70270" y="61320"/>
                </a:lnTo>
                <a:lnTo>
                  <a:pt x="70270" y="61310"/>
                </a:lnTo>
                <a:lnTo>
                  <a:pt x="70280" y="61290"/>
                </a:lnTo>
                <a:lnTo>
                  <a:pt x="70280" y="61280"/>
                </a:lnTo>
                <a:lnTo>
                  <a:pt x="70280" y="61270"/>
                </a:lnTo>
                <a:lnTo>
                  <a:pt x="70280" y="61240"/>
                </a:lnTo>
                <a:lnTo>
                  <a:pt x="70280" y="61230"/>
                </a:lnTo>
                <a:lnTo>
                  <a:pt x="70300" y="61220"/>
                </a:lnTo>
                <a:lnTo>
                  <a:pt x="70310" y="61210"/>
                </a:lnTo>
                <a:lnTo>
                  <a:pt x="70320" y="61210"/>
                </a:lnTo>
                <a:lnTo>
                  <a:pt x="70320" y="61200"/>
                </a:lnTo>
                <a:lnTo>
                  <a:pt x="70330" y="61180"/>
                </a:lnTo>
                <a:lnTo>
                  <a:pt x="70340" y="61160"/>
                </a:lnTo>
                <a:lnTo>
                  <a:pt x="70350" y="61140"/>
                </a:lnTo>
                <a:lnTo>
                  <a:pt x="70350" y="61120"/>
                </a:lnTo>
                <a:lnTo>
                  <a:pt x="70360" y="61110"/>
                </a:lnTo>
                <a:lnTo>
                  <a:pt x="70370" y="61090"/>
                </a:lnTo>
                <a:lnTo>
                  <a:pt x="70370" y="61080"/>
                </a:lnTo>
                <a:lnTo>
                  <a:pt x="70370" y="61060"/>
                </a:lnTo>
                <a:lnTo>
                  <a:pt x="70380" y="61060"/>
                </a:lnTo>
                <a:lnTo>
                  <a:pt x="70380" y="61050"/>
                </a:lnTo>
                <a:lnTo>
                  <a:pt x="70400" y="61040"/>
                </a:lnTo>
                <a:lnTo>
                  <a:pt x="70410" y="61030"/>
                </a:lnTo>
                <a:lnTo>
                  <a:pt x="70410" y="61020"/>
                </a:lnTo>
                <a:lnTo>
                  <a:pt x="70420" y="61020"/>
                </a:lnTo>
                <a:lnTo>
                  <a:pt x="70420" y="61010"/>
                </a:lnTo>
                <a:lnTo>
                  <a:pt x="70420" y="61000"/>
                </a:lnTo>
                <a:lnTo>
                  <a:pt x="70430" y="61000"/>
                </a:lnTo>
                <a:lnTo>
                  <a:pt x="70430" y="60990"/>
                </a:lnTo>
                <a:lnTo>
                  <a:pt x="70430" y="60980"/>
                </a:lnTo>
                <a:lnTo>
                  <a:pt x="70430" y="60970"/>
                </a:lnTo>
                <a:lnTo>
                  <a:pt x="70430" y="60960"/>
                </a:lnTo>
                <a:lnTo>
                  <a:pt x="70440" y="60950"/>
                </a:lnTo>
                <a:lnTo>
                  <a:pt x="70460" y="60930"/>
                </a:lnTo>
                <a:lnTo>
                  <a:pt x="70460" y="60920"/>
                </a:lnTo>
                <a:lnTo>
                  <a:pt x="70460" y="60910"/>
                </a:lnTo>
                <a:lnTo>
                  <a:pt x="70460" y="60890"/>
                </a:lnTo>
                <a:lnTo>
                  <a:pt x="70450" y="60870"/>
                </a:lnTo>
                <a:lnTo>
                  <a:pt x="70460" y="60870"/>
                </a:lnTo>
                <a:lnTo>
                  <a:pt x="70460" y="60860"/>
                </a:lnTo>
                <a:lnTo>
                  <a:pt x="70460" y="60850"/>
                </a:lnTo>
                <a:lnTo>
                  <a:pt x="70450" y="60830"/>
                </a:lnTo>
                <a:lnTo>
                  <a:pt x="70430" y="60800"/>
                </a:lnTo>
                <a:lnTo>
                  <a:pt x="70430" y="60790"/>
                </a:lnTo>
                <a:lnTo>
                  <a:pt x="70430" y="60760"/>
                </a:lnTo>
                <a:lnTo>
                  <a:pt x="70430" y="60750"/>
                </a:lnTo>
                <a:lnTo>
                  <a:pt x="70420" y="60730"/>
                </a:lnTo>
                <a:lnTo>
                  <a:pt x="70410" y="60720"/>
                </a:lnTo>
                <a:lnTo>
                  <a:pt x="70400" y="60710"/>
                </a:lnTo>
                <a:lnTo>
                  <a:pt x="70390" y="60700"/>
                </a:lnTo>
                <a:lnTo>
                  <a:pt x="70380" y="60690"/>
                </a:lnTo>
                <a:lnTo>
                  <a:pt x="70370" y="60680"/>
                </a:lnTo>
                <a:lnTo>
                  <a:pt x="70370" y="60670"/>
                </a:lnTo>
                <a:lnTo>
                  <a:pt x="70380" y="60660"/>
                </a:lnTo>
                <a:lnTo>
                  <a:pt x="70380" y="60640"/>
                </a:lnTo>
                <a:lnTo>
                  <a:pt x="70380" y="60630"/>
                </a:lnTo>
                <a:lnTo>
                  <a:pt x="70380" y="60620"/>
                </a:lnTo>
                <a:lnTo>
                  <a:pt x="70380" y="60610"/>
                </a:lnTo>
                <a:lnTo>
                  <a:pt x="70380" y="60600"/>
                </a:lnTo>
                <a:lnTo>
                  <a:pt x="70380" y="60590"/>
                </a:lnTo>
                <a:lnTo>
                  <a:pt x="70380" y="60570"/>
                </a:lnTo>
                <a:lnTo>
                  <a:pt x="70380" y="60560"/>
                </a:lnTo>
                <a:lnTo>
                  <a:pt x="70370" y="60560"/>
                </a:lnTo>
                <a:lnTo>
                  <a:pt x="70370" y="60550"/>
                </a:lnTo>
                <a:lnTo>
                  <a:pt x="70370" y="60540"/>
                </a:lnTo>
                <a:lnTo>
                  <a:pt x="70350" y="60500"/>
                </a:lnTo>
                <a:lnTo>
                  <a:pt x="70330" y="60470"/>
                </a:lnTo>
                <a:lnTo>
                  <a:pt x="70330" y="60460"/>
                </a:lnTo>
                <a:lnTo>
                  <a:pt x="70330" y="60410"/>
                </a:lnTo>
                <a:lnTo>
                  <a:pt x="70330" y="60380"/>
                </a:lnTo>
                <a:lnTo>
                  <a:pt x="70330" y="60330"/>
                </a:lnTo>
                <a:lnTo>
                  <a:pt x="70340" y="60310"/>
                </a:lnTo>
                <a:lnTo>
                  <a:pt x="70340" y="60280"/>
                </a:lnTo>
                <a:lnTo>
                  <a:pt x="70340" y="60260"/>
                </a:lnTo>
                <a:lnTo>
                  <a:pt x="70340" y="60250"/>
                </a:lnTo>
                <a:lnTo>
                  <a:pt x="70340" y="60240"/>
                </a:lnTo>
                <a:lnTo>
                  <a:pt x="70350" y="60230"/>
                </a:lnTo>
                <a:lnTo>
                  <a:pt x="70350" y="60220"/>
                </a:lnTo>
                <a:lnTo>
                  <a:pt x="70350" y="60200"/>
                </a:lnTo>
                <a:lnTo>
                  <a:pt x="70360" y="60190"/>
                </a:lnTo>
                <a:lnTo>
                  <a:pt x="70360" y="60180"/>
                </a:lnTo>
                <a:lnTo>
                  <a:pt x="70360" y="60170"/>
                </a:lnTo>
                <a:lnTo>
                  <a:pt x="70350" y="60160"/>
                </a:lnTo>
                <a:lnTo>
                  <a:pt x="70340" y="60150"/>
                </a:lnTo>
                <a:lnTo>
                  <a:pt x="70330" y="60140"/>
                </a:lnTo>
                <a:lnTo>
                  <a:pt x="70300" y="60120"/>
                </a:lnTo>
                <a:lnTo>
                  <a:pt x="70290" y="60120"/>
                </a:lnTo>
                <a:lnTo>
                  <a:pt x="70280" y="60120"/>
                </a:lnTo>
                <a:lnTo>
                  <a:pt x="70270" y="60110"/>
                </a:lnTo>
                <a:lnTo>
                  <a:pt x="70260" y="60100"/>
                </a:lnTo>
                <a:lnTo>
                  <a:pt x="70250" y="60100"/>
                </a:lnTo>
                <a:lnTo>
                  <a:pt x="70240" y="60100"/>
                </a:lnTo>
                <a:lnTo>
                  <a:pt x="70230" y="60100"/>
                </a:lnTo>
                <a:lnTo>
                  <a:pt x="70230" y="60090"/>
                </a:lnTo>
                <a:lnTo>
                  <a:pt x="70220" y="60090"/>
                </a:lnTo>
                <a:lnTo>
                  <a:pt x="70210" y="60090"/>
                </a:lnTo>
                <a:lnTo>
                  <a:pt x="70180" y="60070"/>
                </a:lnTo>
                <a:lnTo>
                  <a:pt x="70170" y="60070"/>
                </a:lnTo>
                <a:lnTo>
                  <a:pt x="70170" y="60060"/>
                </a:lnTo>
                <a:lnTo>
                  <a:pt x="70160" y="60060"/>
                </a:lnTo>
                <a:lnTo>
                  <a:pt x="70150" y="60040"/>
                </a:lnTo>
                <a:lnTo>
                  <a:pt x="70150" y="60030"/>
                </a:lnTo>
                <a:lnTo>
                  <a:pt x="70140" y="60030"/>
                </a:lnTo>
                <a:lnTo>
                  <a:pt x="70140" y="60020"/>
                </a:lnTo>
                <a:lnTo>
                  <a:pt x="70140" y="60010"/>
                </a:lnTo>
                <a:lnTo>
                  <a:pt x="70140" y="60000"/>
                </a:lnTo>
                <a:lnTo>
                  <a:pt x="70140" y="59990"/>
                </a:lnTo>
                <a:lnTo>
                  <a:pt x="70140" y="59980"/>
                </a:lnTo>
                <a:lnTo>
                  <a:pt x="70140" y="59970"/>
                </a:lnTo>
                <a:lnTo>
                  <a:pt x="70140" y="59960"/>
                </a:lnTo>
                <a:lnTo>
                  <a:pt x="70140" y="59950"/>
                </a:lnTo>
                <a:lnTo>
                  <a:pt x="70140" y="59940"/>
                </a:lnTo>
                <a:lnTo>
                  <a:pt x="70140" y="59920"/>
                </a:lnTo>
                <a:lnTo>
                  <a:pt x="70150" y="59920"/>
                </a:lnTo>
                <a:lnTo>
                  <a:pt x="70150" y="59910"/>
                </a:lnTo>
                <a:lnTo>
                  <a:pt x="70150" y="59900"/>
                </a:lnTo>
                <a:lnTo>
                  <a:pt x="70140" y="59890"/>
                </a:lnTo>
                <a:lnTo>
                  <a:pt x="70130" y="59880"/>
                </a:lnTo>
                <a:lnTo>
                  <a:pt x="70130" y="59870"/>
                </a:lnTo>
                <a:lnTo>
                  <a:pt x="70130" y="59860"/>
                </a:lnTo>
                <a:lnTo>
                  <a:pt x="70120" y="59860"/>
                </a:lnTo>
                <a:lnTo>
                  <a:pt x="70120" y="59850"/>
                </a:lnTo>
                <a:lnTo>
                  <a:pt x="70110" y="59850"/>
                </a:lnTo>
                <a:lnTo>
                  <a:pt x="70100" y="59850"/>
                </a:lnTo>
                <a:lnTo>
                  <a:pt x="70100" y="59840"/>
                </a:lnTo>
                <a:lnTo>
                  <a:pt x="70100" y="59820"/>
                </a:lnTo>
                <a:lnTo>
                  <a:pt x="70100" y="59810"/>
                </a:lnTo>
                <a:lnTo>
                  <a:pt x="70090" y="59810"/>
                </a:lnTo>
                <a:lnTo>
                  <a:pt x="70080" y="59800"/>
                </a:lnTo>
                <a:lnTo>
                  <a:pt x="70080" y="59780"/>
                </a:lnTo>
                <a:lnTo>
                  <a:pt x="70090" y="59770"/>
                </a:lnTo>
                <a:lnTo>
                  <a:pt x="70100" y="59740"/>
                </a:lnTo>
                <a:lnTo>
                  <a:pt x="70100" y="59730"/>
                </a:lnTo>
                <a:lnTo>
                  <a:pt x="70110" y="59700"/>
                </a:lnTo>
                <a:lnTo>
                  <a:pt x="70110" y="59630"/>
                </a:lnTo>
                <a:lnTo>
                  <a:pt x="70110" y="59610"/>
                </a:lnTo>
                <a:lnTo>
                  <a:pt x="70110" y="59600"/>
                </a:lnTo>
                <a:lnTo>
                  <a:pt x="70130" y="59570"/>
                </a:lnTo>
                <a:lnTo>
                  <a:pt x="70140" y="59550"/>
                </a:lnTo>
                <a:lnTo>
                  <a:pt x="70150" y="59530"/>
                </a:lnTo>
                <a:lnTo>
                  <a:pt x="70150" y="59520"/>
                </a:lnTo>
                <a:lnTo>
                  <a:pt x="70160" y="59480"/>
                </a:lnTo>
                <a:lnTo>
                  <a:pt x="70170" y="59450"/>
                </a:lnTo>
                <a:lnTo>
                  <a:pt x="70170" y="59430"/>
                </a:lnTo>
                <a:lnTo>
                  <a:pt x="70180" y="59410"/>
                </a:lnTo>
                <a:lnTo>
                  <a:pt x="70190" y="59390"/>
                </a:lnTo>
                <a:lnTo>
                  <a:pt x="70190" y="59380"/>
                </a:lnTo>
                <a:lnTo>
                  <a:pt x="70190" y="59370"/>
                </a:lnTo>
                <a:lnTo>
                  <a:pt x="70200" y="59340"/>
                </a:lnTo>
                <a:lnTo>
                  <a:pt x="70200" y="59330"/>
                </a:lnTo>
                <a:lnTo>
                  <a:pt x="70210" y="59300"/>
                </a:lnTo>
                <a:lnTo>
                  <a:pt x="70220" y="59240"/>
                </a:lnTo>
                <a:lnTo>
                  <a:pt x="70220" y="59220"/>
                </a:lnTo>
                <a:lnTo>
                  <a:pt x="70220" y="59210"/>
                </a:lnTo>
                <a:lnTo>
                  <a:pt x="70230" y="59210"/>
                </a:lnTo>
                <a:lnTo>
                  <a:pt x="70250" y="59210"/>
                </a:lnTo>
                <a:lnTo>
                  <a:pt x="70280" y="59210"/>
                </a:lnTo>
                <a:lnTo>
                  <a:pt x="70290" y="59210"/>
                </a:lnTo>
                <a:lnTo>
                  <a:pt x="70300" y="59220"/>
                </a:lnTo>
                <a:lnTo>
                  <a:pt x="70330" y="59220"/>
                </a:lnTo>
                <a:lnTo>
                  <a:pt x="70340" y="59220"/>
                </a:lnTo>
                <a:lnTo>
                  <a:pt x="70380" y="59220"/>
                </a:lnTo>
                <a:lnTo>
                  <a:pt x="70400" y="59220"/>
                </a:lnTo>
                <a:lnTo>
                  <a:pt x="70410" y="59210"/>
                </a:lnTo>
                <a:lnTo>
                  <a:pt x="70430" y="59210"/>
                </a:lnTo>
                <a:lnTo>
                  <a:pt x="70450" y="59210"/>
                </a:lnTo>
                <a:lnTo>
                  <a:pt x="70490" y="59210"/>
                </a:lnTo>
                <a:lnTo>
                  <a:pt x="70510" y="59210"/>
                </a:lnTo>
                <a:lnTo>
                  <a:pt x="70530" y="59210"/>
                </a:lnTo>
                <a:lnTo>
                  <a:pt x="70570" y="59210"/>
                </a:lnTo>
                <a:lnTo>
                  <a:pt x="70630" y="59210"/>
                </a:lnTo>
                <a:lnTo>
                  <a:pt x="70640" y="59210"/>
                </a:lnTo>
                <a:lnTo>
                  <a:pt x="70660" y="59210"/>
                </a:lnTo>
                <a:lnTo>
                  <a:pt x="70690" y="59220"/>
                </a:lnTo>
                <a:lnTo>
                  <a:pt x="70720" y="59230"/>
                </a:lnTo>
                <a:lnTo>
                  <a:pt x="70740" y="59250"/>
                </a:lnTo>
                <a:lnTo>
                  <a:pt x="70760" y="59270"/>
                </a:lnTo>
                <a:lnTo>
                  <a:pt x="70800" y="59310"/>
                </a:lnTo>
                <a:lnTo>
                  <a:pt x="70810" y="59320"/>
                </a:lnTo>
                <a:lnTo>
                  <a:pt x="70820" y="59330"/>
                </a:lnTo>
                <a:lnTo>
                  <a:pt x="70850" y="59370"/>
                </a:lnTo>
                <a:lnTo>
                  <a:pt x="70870" y="59380"/>
                </a:lnTo>
                <a:lnTo>
                  <a:pt x="70880" y="59380"/>
                </a:lnTo>
                <a:lnTo>
                  <a:pt x="70880" y="59390"/>
                </a:lnTo>
                <a:lnTo>
                  <a:pt x="70890" y="59390"/>
                </a:lnTo>
                <a:lnTo>
                  <a:pt x="70900" y="59390"/>
                </a:lnTo>
                <a:lnTo>
                  <a:pt x="70910" y="59400"/>
                </a:lnTo>
                <a:lnTo>
                  <a:pt x="70920" y="59400"/>
                </a:lnTo>
                <a:lnTo>
                  <a:pt x="70930" y="59400"/>
                </a:lnTo>
                <a:lnTo>
                  <a:pt x="70940" y="59400"/>
                </a:lnTo>
                <a:lnTo>
                  <a:pt x="70950" y="59400"/>
                </a:lnTo>
                <a:lnTo>
                  <a:pt x="70960" y="59400"/>
                </a:lnTo>
                <a:lnTo>
                  <a:pt x="70970" y="59400"/>
                </a:lnTo>
                <a:lnTo>
                  <a:pt x="70980" y="59400"/>
                </a:lnTo>
                <a:lnTo>
                  <a:pt x="70990" y="59400"/>
                </a:lnTo>
                <a:lnTo>
                  <a:pt x="71000" y="59400"/>
                </a:lnTo>
                <a:lnTo>
                  <a:pt x="71010" y="59400"/>
                </a:lnTo>
                <a:lnTo>
                  <a:pt x="71020" y="59400"/>
                </a:lnTo>
                <a:lnTo>
                  <a:pt x="71030" y="59390"/>
                </a:lnTo>
                <a:lnTo>
                  <a:pt x="71040" y="59390"/>
                </a:lnTo>
                <a:lnTo>
                  <a:pt x="71050" y="59390"/>
                </a:lnTo>
                <a:lnTo>
                  <a:pt x="71060" y="59400"/>
                </a:lnTo>
                <a:lnTo>
                  <a:pt x="71070" y="59400"/>
                </a:lnTo>
                <a:lnTo>
                  <a:pt x="71080" y="59400"/>
                </a:lnTo>
                <a:lnTo>
                  <a:pt x="71090" y="59400"/>
                </a:lnTo>
                <a:lnTo>
                  <a:pt x="71100" y="59400"/>
                </a:lnTo>
                <a:lnTo>
                  <a:pt x="71110" y="59400"/>
                </a:lnTo>
                <a:lnTo>
                  <a:pt x="71120" y="59400"/>
                </a:lnTo>
                <a:lnTo>
                  <a:pt x="71130" y="59400"/>
                </a:lnTo>
                <a:lnTo>
                  <a:pt x="71140" y="59410"/>
                </a:lnTo>
                <a:lnTo>
                  <a:pt x="71150" y="59410"/>
                </a:lnTo>
                <a:lnTo>
                  <a:pt x="71160" y="59410"/>
                </a:lnTo>
                <a:lnTo>
                  <a:pt x="71170" y="59420"/>
                </a:lnTo>
                <a:lnTo>
                  <a:pt x="71190" y="59420"/>
                </a:lnTo>
                <a:lnTo>
                  <a:pt x="71200" y="59430"/>
                </a:lnTo>
                <a:lnTo>
                  <a:pt x="71210" y="59430"/>
                </a:lnTo>
                <a:lnTo>
                  <a:pt x="71220" y="59440"/>
                </a:lnTo>
                <a:lnTo>
                  <a:pt x="71230" y="59440"/>
                </a:lnTo>
                <a:lnTo>
                  <a:pt x="71250" y="59440"/>
                </a:lnTo>
                <a:lnTo>
                  <a:pt x="71260" y="59440"/>
                </a:lnTo>
                <a:lnTo>
                  <a:pt x="71260" y="59450"/>
                </a:lnTo>
                <a:lnTo>
                  <a:pt x="71270" y="59450"/>
                </a:lnTo>
                <a:lnTo>
                  <a:pt x="71280" y="59450"/>
                </a:lnTo>
                <a:lnTo>
                  <a:pt x="71290" y="59460"/>
                </a:lnTo>
                <a:lnTo>
                  <a:pt x="71290" y="59480"/>
                </a:lnTo>
                <a:lnTo>
                  <a:pt x="71320" y="59520"/>
                </a:lnTo>
                <a:lnTo>
                  <a:pt x="71350" y="59550"/>
                </a:lnTo>
                <a:lnTo>
                  <a:pt x="71350" y="59560"/>
                </a:lnTo>
                <a:lnTo>
                  <a:pt x="71360" y="59570"/>
                </a:lnTo>
                <a:lnTo>
                  <a:pt x="71370" y="59580"/>
                </a:lnTo>
                <a:lnTo>
                  <a:pt x="71370" y="59590"/>
                </a:lnTo>
                <a:lnTo>
                  <a:pt x="71380" y="59600"/>
                </a:lnTo>
                <a:lnTo>
                  <a:pt x="71380" y="59610"/>
                </a:lnTo>
                <a:lnTo>
                  <a:pt x="71390" y="59610"/>
                </a:lnTo>
                <a:lnTo>
                  <a:pt x="71400" y="59620"/>
                </a:lnTo>
                <a:lnTo>
                  <a:pt x="71400" y="59630"/>
                </a:lnTo>
                <a:lnTo>
                  <a:pt x="71410" y="59630"/>
                </a:lnTo>
                <a:lnTo>
                  <a:pt x="71410" y="59640"/>
                </a:lnTo>
                <a:lnTo>
                  <a:pt x="71420" y="59650"/>
                </a:lnTo>
                <a:lnTo>
                  <a:pt x="71430" y="59660"/>
                </a:lnTo>
                <a:lnTo>
                  <a:pt x="71430" y="59670"/>
                </a:lnTo>
                <a:lnTo>
                  <a:pt x="71440" y="59670"/>
                </a:lnTo>
                <a:lnTo>
                  <a:pt x="71450" y="59680"/>
                </a:lnTo>
                <a:lnTo>
                  <a:pt x="71450" y="59690"/>
                </a:lnTo>
                <a:lnTo>
                  <a:pt x="71450" y="59700"/>
                </a:lnTo>
                <a:lnTo>
                  <a:pt x="71460" y="59700"/>
                </a:lnTo>
                <a:lnTo>
                  <a:pt x="71460" y="59710"/>
                </a:lnTo>
                <a:lnTo>
                  <a:pt x="71460" y="59720"/>
                </a:lnTo>
                <a:lnTo>
                  <a:pt x="71460" y="59730"/>
                </a:lnTo>
                <a:lnTo>
                  <a:pt x="71470" y="59740"/>
                </a:lnTo>
                <a:lnTo>
                  <a:pt x="71470" y="59750"/>
                </a:lnTo>
                <a:lnTo>
                  <a:pt x="71470" y="59760"/>
                </a:lnTo>
                <a:lnTo>
                  <a:pt x="71470" y="59780"/>
                </a:lnTo>
                <a:lnTo>
                  <a:pt x="71470" y="59820"/>
                </a:lnTo>
                <a:lnTo>
                  <a:pt x="71480" y="59860"/>
                </a:lnTo>
                <a:lnTo>
                  <a:pt x="71480" y="59880"/>
                </a:lnTo>
                <a:lnTo>
                  <a:pt x="71480" y="59900"/>
                </a:lnTo>
                <a:lnTo>
                  <a:pt x="71480" y="59910"/>
                </a:lnTo>
                <a:lnTo>
                  <a:pt x="71470" y="59930"/>
                </a:lnTo>
                <a:lnTo>
                  <a:pt x="71460" y="59960"/>
                </a:lnTo>
                <a:lnTo>
                  <a:pt x="71450" y="59970"/>
                </a:lnTo>
                <a:lnTo>
                  <a:pt x="71440" y="59980"/>
                </a:lnTo>
                <a:lnTo>
                  <a:pt x="71430" y="59990"/>
                </a:lnTo>
                <a:lnTo>
                  <a:pt x="71430" y="60000"/>
                </a:lnTo>
                <a:lnTo>
                  <a:pt x="71430" y="60010"/>
                </a:lnTo>
                <a:lnTo>
                  <a:pt x="71420" y="60020"/>
                </a:lnTo>
                <a:lnTo>
                  <a:pt x="71420" y="60030"/>
                </a:lnTo>
                <a:lnTo>
                  <a:pt x="71420" y="60040"/>
                </a:lnTo>
                <a:lnTo>
                  <a:pt x="71410" y="60040"/>
                </a:lnTo>
                <a:lnTo>
                  <a:pt x="71420" y="60050"/>
                </a:lnTo>
                <a:lnTo>
                  <a:pt x="71420" y="60070"/>
                </a:lnTo>
                <a:lnTo>
                  <a:pt x="71410" y="60090"/>
                </a:lnTo>
                <a:lnTo>
                  <a:pt x="71410" y="60100"/>
                </a:lnTo>
                <a:lnTo>
                  <a:pt x="71410" y="60110"/>
                </a:lnTo>
                <a:lnTo>
                  <a:pt x="71400" y="60130"/>
                </a:lnTo>
                <a:lnTo>
                  <a:pt x="71400" y="60140"/>
                </a:lnTo>
                <a:lnTo>
                  <a:pt x="71400" y="60150"/>
                </a:lnTo>
                <a:lnTo>
                  <a:pt x="71410" y="60160"/>
                </a:lnTo>
                <a:lnTo>
                  <a:pt x="71410" y="60170"/>
                </a:lnTo>
                <a:lnTo>
                  <a:pt x="71410" y="60180"/>
                </a:lnTo>
                <a:lnTo>
                  <a:pt x="71410" y="60190"/>
                </a:lnTo>
                <a:lnTo>
                  <a:pt x="71410" y="60200"/>
                </a:lnTo>
                <a:lnTo>
                  <a:pt x="71410" y="60210"/>
                </a:lnTo>
                <a:lnTo>
                  <a:pt x="71410" y="60220"/>
                </a:lnTo>
                <a:lnTo>
                  <a:pt x="71410" y="60230"/>
                </a:lnTo>
                <a:lnTo>
                  <a:pt x="71420" y="60240"/>
                </a:lnTo>
                <a:lnTo>
                  <a:pt x="71420" y="60250"/>
                </a:lnTo>
                <a:lnTo>
                  <a:pt x="71420" y="60260"/>
                </a:lnTo>
                <a:lnTo>
                  <a:pt x="71420" y="60270"/>
                </a:lnTo>
                <a:lnTo>
                  <a:pt x="71420" y="60280"/>
                </a:lnTo>
                <a:lnTo>
                  <a:pt x="71420" y="60290"/>
                </a:lnTo>
                <a:lnTo>
                  <a:pt x="71420" y="60300"/>
                </a:lnTo>
                <a:lnTo>
                  <a:pt x="71430" y="60300"/>
                </a:lnTo>
                <a:lnTo>
                  <a:pt x="71430" y="60310"/>
                </a:lnTo>
                <a:lnTo>
                  <a:pt x="71430" y="6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