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Bugiri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gi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20" y="60850"/>
                </a:moveTo>
                <a:lnTo>
                  <a:pt x="74930" y="60860"/>
                </a:lnTo>
                <a:lnTo>
                  <a:pt x="74930" y="60870"/>
                </a:lnTo>
                <a:lnTo>
                  <a:pt x="74940" y="60870"/>
                </a:lnTo>
                <a:lnTo>
                  <a:pt x="74940" y="60880"/>
                </a:lnTo>
                <a:lnTo>
                  <a:pt x="74950" y="60880"/>
                </a:lnTo>
                <a:lnTo>
                  <a:pt x="74950" y="60890"/>
                </a:lnTo>
                <a:lnTo>
                  <a:pt x="74950" y="60900"/>
                </a:lnTo>
                <a:lnTo>
                  <a:pt x="74960" y="60900"/>
                </a:lnTo>
                <a:lnTo>
                  <a:pt x="74970" y="60910"/>
                </a:lnTo>
                <a:lnTo>
                  <a:pt x="74980" y="60910"/>
                </a:lnTo>
                <a:lnTo>
                  <a:pt x="74990" y="60910"/>
                </a:lnTo>
                <a:lnTo>
                  <a:pt x="74990" y="60920"/>
                </a:lnTo>
                <a:lnTo>
                  <a:pt x="75000" y="60920"/>
                </a:lnTo>
                <a:lnTo>
                  <a:pt x="75010" y="60920"/>
                </a:lnTo>
                <a:lnTo>
                  <a:pt x="75020" y="60920"/>
                </a:lnTo>
                <a:lnTo>
                  <a:pt x="75030" y="60920"/>
                </a:lnTo>
                <a:lnTo>
                  <a:pt x="75040" y="60910"/>
                </a:lnTo>
                <a:lnTo>
                  <a:pt x="75050" y="60910"/>
                </a:lnTo>
                <a:lnTo>
                  <a:pt x="75060" y="60910"/>
                </a:lnTo>
                <a:lnTo>
                  <a:pt x="75070" y="60910"/>
                </a:lnTo>
                <a:lnTo>
                  <a:pt x="75080" y="60910"/>
                </a:lnTo>
                <a:lnTo>
                  <a:pt x="75090" y="60910"/>
                </a:lnTo>
                <a:lnTo>
                  <a:pt x="75090" y="60900"/>
                </a:lnTo>
                <a:lnTo>
                  <a:pt x="75100" y="60900"/>
                </a:lnTo>
                <a:lnTo>
                  <a:pt x="75110" y="60900"/>
                </a:lnTo>
                <a:lnTo>
                  <a:pt x="75120" y="60900"/>
                </a:lnTo>
                <a:lnTo>
                  <a:pt x="75130" y="60900"/>
                </a:lnTo>
                <a:lnTo>
                  <a:pt x="75140" y="60900"/>
                </a:lnTo>
                <a:lnTo>
                  <a:pt x="75150" y="60910"/>
                </a:lnTo>
                <a:lnTo>
                  <a:pt x="75160" y="60910"/>
                </a:lnTo>
                <a:lnTo>
                  <a:pt x="75170" y="60910"/>
                </a:lnTo>
                <a:lnTo>
                  <a:pt x="75180" y="60910"/>
                </a:lnTo>
                <a:lnTo>
                  <a:pt x="75190" y="60910"/>
                </a:lnTo>
                <a:lnTo>
                  <a:pt x="75200" y="60910"/>
                </a:lnTo>
                <a:lnTo>
                  <a:pt x="75210" y="60920"/>
                </a:lnTo>
                <a:lnTo>
                  <a:pt x="75230" y="60930"/>
                </a:lnTo>
                <a:lnTo>
                  <a:pt x="75240" y="60940"/>
                </a:lnTo>
                <a:lnTo>
                  <a:pt x="75250" y="60950"/>
                </a:lnTo>
                <a:lnTo>
                  <a:pt x="75260" y="60960"/>
                </a:lnTo>
                <a:lnTo>
                  <a:pt x="75270" y="60970"/>
                </a:lnTo>
                <a:lnTo>
                  <a:pt x="75270" y="60980"/>
                </a:lnTo>
                <a:lnTo>
                  <a:pt x="75280" y="60990"/>
                </a:lnTo>
                <a:lnTo>
                  <a:pt x="75280" y="61000"/>
                </a:lnTo>
                <a:lnTo>
                  <a:pt x="75290" y="61010"/>
                </a:lnTo>
                <a:lnTo>
                  <a:pt x="75290" y="61020"/>
                </a:lnTo>
                <a:lnTo>
                  <a:pt x="75300" y="61030"/>
                </a:lnTo>
                <a:lnTo>
                  <a:pt x="75300" y="61040"/>
                </a:lnTo>
                <a:lnTo>
                  <a:pt x="75310" y="61050"/>
                </a:lnTo>
                <a:lnTo>
                  <a:pt x="75320" y="61060"/>
                </a:lnTo>
                <a:lnTo>
                  <a:pt x="75320" y="61070"/>
                </a:lnTo>
                <a:lnTo>
                  <a:pt x="75330" y="61070"/>
                </a:lnTo>
                <a:lnTo>
                  <a:pt x="75340" y="61070"/>
                </a:lnTo>
                <a:lnTo>
                  <a:pt x="75340" y="61080"/>
                </a:lnTo>
                <a:lnTo>
                  <a:pt x="75340" y="61090"/>
                </a:lnTo>
                <a:lnTo>
                  <a:pt x="75350" y="61090"/>
                </a:lnTo>
                <a:lnTo>
                  <a:pt x="75360" y="61100"/>
                </a:lnTo>
                <a:lnTo>
                  <a:pt x="75370" y="61100"/>
                </a:lnTo>
                <a:lnTo>
                  <a:pt x="75370" y="61110"/>
                </a:lnTo>
                <a:lnTo>
                  <a:pt x="75380" y="61110"/>
                </a:lnTo>
                <a:lnTo>
                  <a:pt x="75390" y="61120"/>
                </a:lnTo>
                <a:lnTo>
                  <a:pt x="75390" y="61130"/>
                </a:lnTo>
                <a:lnTo>
                  <a:pt x="75400" y="61130"/>
                </a:lnTo>
                <a:lnTo>
                  <a:pt x="75400" y="61140"/>
                </a:lnTo>
                <a:lnTo>
                  <a:pt x="75400" y="61150"/>
                </a:lnTo>
                <a:lnTo>
                  <a:pt x="75410" y="61150"/>
                </a:lnTo>
                <a:lnTo>
                  <a:pt x="75410" y="61160"/>
                </a:lnTo>
                <a:lnTo>
                  <a:pt x="75420" y="61170"/>
                </a:lnTo>
                <a:lnTo>
                  <a:pt x="75430" y="61170"/>
                </a:lnTo>
                <a:lnTo>
                  <a:pt x="75440" y="61170"/>
                </a:lnTo>
                <a:lnTo>
                  <a:pt x="75450" y="61170"/>
                </a:lnTo>
                <a:lnTo>
                  <a:pt x="75460" y="61180"/>
                </a:lnTo>
                <a:lnTo>
                  <a:pt x="75460" y="61190"/>
                </a:lnTo>
                <a:lnTo>
                  <a:pt x="75470" y="61200"/>
                </a:lnTo>
                <a:lnTo>
                  <a:pt x="75480" y="61200"/>
                </a:lnTo>
                <a:lnTo>
                  <a:pt x="75490" y="61200"/>
                </a:lnTo>
                <a:lnTo>
                  <a:pt x="75490" y="61190"/>
                </a:lnTo>
                <a:lnTo>
                  <a:pt x="75500" y="61190"/>
                </a:lnTo>
                <a:lnTo>
                  <a:pt x="75500" y="61200"/>
                </a:lnTo>
                <a:lnTo>
                  <a:pt x="75510" y="61200"/>
                </a:lnTo>
                <a:lnTo>
                  <a:pt x="75510" y="61210"/>
                </a:lnTo>
                <a:lnTo>
                  <a:pt x="75510" y="61220"/>
                </a:lnTo>
                <a:lnTo>
                  <a:pt x="75520" y="61230"/>
                </a:lnTo>
                <a:lnTo>
                  <a:pt x="75520" y="61240"/>
                </a:lnTo>
                <a:lnTo>
                  <a:pt x="75520" y="61250"/>
                </a:lnTo>
                <a:lnTo>
                  <a:pt x="75510" y="61250"/>
                </a:lnTo>
                <a:lnTo>
                  <a:pt x="75510" y="61260"/>
                </a:lnTo>
                <a:lnTo>
                  <a:pt x="75510" y="61270"/>
                </a:lnTo>
                <a:lnTo>
                  <a:pt x="75500" y="61270"/>
                </a:lnTo>
                <a:lnTo>
                  <a:pt x="75490" y="61270"/>
                </a:lnTo>
                <a:lnTo>
                  <a:pt x="75480" y="61280"/>
                </a:lnTo>
                <a:lnTo>
                  <a:pt x="75480" y="61290"/>
                </a:lnTo>
                <a:lnTo>
                  <a:pt x="75480" y="61300"/>
                </a:lnTo>
                <a:lnTo>
                  <a:pt x="75480" y="61310"/>
                </a:lnTo>
                <a:lnTo>
                  <a:pt x="75480" y="61320"/>
                </a:lnTo>
                <a:lnTo>
                  <a:pt x="75470" y="61340"/>
                </a:lnTo>
                <a:lnTo>
                  <a:pt x="75470" y="61350"/>
                </a:lnTo>
                <a:lnTo>
                  <a:pt x="75470" y="61360"/>
                </a:lnTo>
                <a:lnTo>
                  <a:pt x="75470" y="61370"/>
                </a:lnTo>
                <a:lnTo>
                  <a:pt x="75470" y="61380"/>
                </a:lnTo>
                <a:lnTo>
                  <a:pt x="75480" y="61390"/>
                </a:lnTo>
                <a:lnTo>
                  <a:pt x="75490" y="61400"/>
                </a:lnTo>
                <a:lnTo>
                  <a:pt x="75500" y="61410"/>
                </a:lnTo>
                <a:lnTo>
                  <a:pt x="75510" y="61420"/>
                </a:lnTo>
                <a:lnTo>
                  <a:pt x="75520" y="61420"/>
                </a:lnTo>
                <a:lnTo>
                  <a:pt x="75520" y="61430"/>
                </a:lnTo>
                <a:lnTo>
                  <a:pt x="75530" y="61430"/>
                </a:lnTo>
                <a:lnTo>
                  <a:pt x="75540" y="61430"/>
                </a:lnTo>
                <a:lnTo>
                  <a:pt x="75540" y="61440"/>
                </a:lnTo>
                <a:lnTo>
                  <a:pt x="75540" y="61450"/>
                </a:lnTo>
                <a:lnTo>
                  <a:pt x="75550" y="61460"/>
                </a:lnTo>
                <a:lnTo>
                  <a:pt x="75540" y="61460"/>
                </a:lnTo>
                <a:lnTo>
                  <a:pt x="75540" y="61470"/>
                </a:lnTo>
                <a:lnTo>
                  <a:pt x="75530" y="61470"/>
                </a:lnTo>
                <a:lnTo>
                  <a:pt x="75530" y="61480"/>
                </a:lnTo>
                <a:lnTo>
                  <a:pt x="75520" y="61480"/>
                </a:lnTo>
                <a:lnTo>
                  <a:pt x="75510" y="61480"/>
                </a:lnTo>
                <a:lnTo>
                  <a:pt x="75510" y="61490"/>
                </a:lnTo>
                <a:lnTo>
                  <a:pt x="75510" y="61500"/>
                </a:lnTo>
                <a:lnTo>
                  <a:pt x="75500" y="61500"/>
                </a:lnTo>
                <a:lnTo>
                  <a:pt x="75500" y="61510"/>
                </a:lnTo>
                <a:lnTo>
                  <a:pt x="75500" y="61520"/>
                </a:lnTo>
                <a:lnTo>
                  <a:pt x="75490" y="61520"/>
                </a:lnTo>
                <a:lnTo>
                  <a:pt x="75490" y="61530"/>
                </a:lnTo>
                <a:lnTo>
                  <a:pt x="75480" y="61530"/>
                </a:lnTo>
                <a:lnTo>
                  <a:pt x="75480" y="61540"/>
                </a:lnTo>
                <a:lnTo>
                  <a:pt x="75480" y="61550"/>
                </a:lnTo>
                <a:lnTo>
                  <a:pt x="75470" y="61550"/>
                </a:lnTo>
                <a:lnTo>
                  <a:pt x="75470" y="61560"/>
                </a:lnTo>
                <a:lnTo>
                  <a:pt x="75470" y="61580"/>
                </a:lnTo>
                <a:lnTo>
                  <a:pt x="75470" y="61590"/>
                </a:lnTo>
                <a:lnTo>
                  <a:pt x="75480" y="61600"/>
                </a:lnTo>
                <a:lnTo>
                  <a:pt x="75480" y="61610"/>
                </a:lnTo>
                <a:lnTo>
                  <a:pt x="75490" y="61610"/>
                </a:lnTo>
                <a:lnTo>
                  <a:pt x="75490" y="61620"/>
                </a:lnTo>
                <a:lnTo>
                  <a:pt x="75490" y="61630"/>
                </a:lnTo>
                <a:lnTo>
                  <a:pt x="75500" y="61630"/>
                </a:lnTo>
                <a:lnTo>
                  <a:pt x="75510" y="61640"/>
                </a:lnTo>
                <a:lnTo>
                  <a:pt x="75510" y="61650"/>
                </a:lnTo>
                <a:lnTo>
                  <a:pt x="75510" y="61660"/>
                </a:lnTo>
                <a:lnTo>
                  <a:pt x="75510" y="61670"/>
                </a:lnTo>
                <a:lnTo>
                  <a:pt x="75520" y="61670"/>
                </a:lnTo>
                <a:lnTo>
                  <a:pt x="75520" y="61680"/>
                </a:lnTo>
                <a:lnTo>
                  <a:pt x="75520" y="61690"/>
                </a:lnTo>
                <a:lnTo>
                  <a:pt x="75520" y="61700"/>
                </a:lnTo>
                <a:lnTo>
                  <a:pt x="75520" y="61710"/>
                </a:lnTo>
                <a:lnTo>
                  <a:pt x="75530" y="61710"/>
                </a:lnTo>
                <a:lnTo>
                  <a:pt x="75540" y="61710"/>
                </a:lnTo>
                <a:lnTo>
                  <a:pt x="75540" y="61720"/>
                </a:lnTo>
                <a:lnTo>
                  <a:pt x="75540" y="61730"/>
                </a:lnTo>
                <a:lnTo>
                  <a:pt x="75540" y="61740"/>
                </a:lnTo>
                <a:lnTo>
                  <a:pt x="75530" y="61750"/>
                </a:lnTo>
                <a:lnTo>
                  <a:pt x="75540" y="61750"/>
                </a:lnTo>
                <a:lnTo>
                  <a:pt x="75540" y="61760"/>
                </a:lnTo>
                <a:lnTo>
                  <a:pt x="75550" y="61760"/>
                </a:lnTo>
                <a:lnTo>
                  <a:pt x="75550" y="61770"/>
                </a:lnTo>
                <a:lnTo>
                  <a:pt x="75560" y="61770"/>
                </a:lnTo>
                <a:lnTo>
                  <a:pt x="75560" y="61780"/>
                </a:lnTo>
                <a:lnTo>
                  <a:pt x="75560" y="61790"/>
                </a:lnTo>
                <a:lnTo>
                  <a:pt x="75560" y="61800"/>
                </a:lnTo>
                <a:lnTo>
                  <a:pt x="75560" y="61810"/>
                </a:lnTo>
                <a:lnTo>
                  <a:pt x="75570" y="61820"/>
                </a:lnTo>
                <a:lnTo>
                  <a:pt x="75560" y="61830"/>
                </a:lnTo>
                <a:lnTo>
                  <a:pt x="75560" y="61840"/>
                </a:lnTo>
                <a:lnTo>
                  <a:pt x="75570" y="61840"/>
                </a:lnTo>
                <a:lnTo>
                  <a:pt x="75570" y="61850"/>
                </a:lnTo>
                <a:lnTo>
                  <a:pt x="75570" y="61860"/>
                </a:lnTo>
                <a:lnTo>
                  <a:pt x="75570" y="61870"/>
                </a:lnTo>
                <a:lnTo>
                  <a:pt x="75570" y="61880"/>
                </a:lnTo>
                <a:lnTo>
                  <a:pt x="75570" y="61890"/>
                </a:lnTo>
                <a:lnTo>
                  <a:pt x="75580" y="61890"/>
                </a:lnTo>
                <a:lnTo>
                  <a:pt x="75590" y="61900"/>
                </a:lnTo>
                <a:lnTo>
                  <a:pt x="75600" y="61910"/>
                </a:lnTo>
                <a:lnTo>
                  <a:pt x="75610" y="61910"/>
                </a:lnTo>
                <a:lnTo>
                  <a:pt x="75610" y="61920"/>
                </a:lnTo>
                <a:lnTo>
                  <a:pt x="75610" y="61930"/>
                </a:lnTo>
                <a:lnTo>
                  <a:pt x="75600" y="61930"/>
                </a:lnTo>
                <a:lnTo>
                  <a:pt x="75600" y="61940"/>
                </a:lnTo>
                <a:lnTo>
                  <a:pt x="75600" y="61950"/>
                </a:lnTo>
                <a:lnTo>
                  <a:pt x="75610" y="61960"/>
                </a:lnTo>
                <a:lnTo>
                  <a:pt x="75610" y="61970"/>
                </a:lnTo>
                <a:lnTo>
                  <a:pt x="75620" y="61980"/>
                </a:lnTo>
                <a:lnTo>
                  <a:pt x="75620" y="61990"/>
                </a:lnTo>
                <a:lnTo>
                  <a:pt x="75630" y="61990"/>
                </a:lnTo>
                <a:lnTo>
                  <a:pt x="75630" y="62000"/>
                </a:lnTo>
                <a:lnTo>
                  <a:pt x="75630" y="62010"/>
                </a:lnTo>
                <a:lnTo>
                  <a:pt x="75620" y="62010"/>
                </a:lnTo>
                <a:lnTo>
                  <a:pt x="75620" y="62020"/>
                </a:lnTo>
                <a:lnTo>
                  <a:pt x="75620" y="62030"/>
                </a:lnTo>
                <a:lnTo>
                  <a:pt x="75630" y="62030"/>
                </a:lnTo>
                <a:lnTo>
                  <a:pt x="75630" y="62040"/>
                </a:lnTo>
                <a:lnTo>
                  <a:pt x="75640" y="62040"/>
                </a:lnTo>
                <a:lnTo>
                  <a:pt x="75650" y="62040"/>
                </a:lnTo>
                <a:lnTo>
                  <a:pt x="75650" y="62050"/>
                </a:lnTo>
                <a:lnTo>
                  <a:pt x="75640" y="62050"/>
                </a:lnTo>
                <a:lnTo>
                  <a:pt x="75640" y="62060"/>
                </a:lnTo>
                <a:lnTo>
                  <a:pt x="75650" y="62060"/>
                </a:lnTo>
                <a:lnTo>
                  <a:pt x="75650" y="62070"/>
                </a:lnTo>
                <a:lnTo>
                  <a:pt x="75660" y="62080"/>
                </a:lnTo>
                <a:lnTo>
                  <a:pt x="75670" y="62090"/>
                </a:lnTo>
                <a:lnTo>
                  <a:pt x="75670" y="62100"/>
                </a:lnTo>
                <a:lnTo>
                  <a:pt x="75680" y="62100"/>
                </a:lnTo>
                <a:lnTo>
                  <a:pt x="75680" y="62110"/>
                </a:lnTo>
                <a:lnTo>
                  <a:pt x="75680" y="62120"/>
                </a:lnTo>
                <a:lnTo>
                  <a:pt x="75680" y="62130"/>
                </a:lnTo>
                <a:lnTo>
                  <a:pt x="75680" y="62140"/>
                </a:lnTo>
                <a:lnTo>
                  <a:pt x="75680" y="62150"/>
                </a:lnTo>
                <a:lnTo>
                  <a:pt x="75680" y="62160"/>
                </a:lnTo>
                <a:lnTo>
                  <a:pt x="75690" y="62160"/>
                </a:lnTo>
                <a:lnTo>
                  <a:pt x="75700" y="62160"/>
                </a:lnTo>
                <a:lnTo>
                  <a:pt x="75710" y="62160"/>
                </a:lnTo>
                <a:lnTo>
                  <a:pt x="75710" y="62170"/>
                </a:lnTo>
                <a:lnTo>
                  <a:pt x="75710" y="62180"/>
                </a:lnTo>
                <a:lnTo>
                  <a:pt x="75710" y="62190"/>
                </a:lnTo>
                <a:lnTo>
                  <a:pt x="75710" y="62200"/>
                </a:lnTo>
                <a:lnTo>
                  <a:pt x="75700" y="62220"/>
                </a:lnTo>
                <a:lnTo>
                  <a:pt x="75700" y="62230"/>
                </a:lnTo>
                <a:lnTo>
                  <a:pt x="75700" y="62240"/>
                </a:lnTo>
                <a:lnTo>
                  <a:pt x="75700" y="62250"/>
                </a:lnTo>
                <a:lnTo>
                  <a:pt x="75700" y="62260"/>
                </a:lnTo>
                <a:lnTo>
                  <a:pt x="75710" y="62260"/>
                </a:lnTo>
                <a:lnTo>
                  <a:pt x="75720" y="62250"/>
                </a:lnTo>
                <a:lnTo>
                  <a:pt x="75730" y="62250"/>
                </a:lnTo>
                <a:lnTo>
                  <a:pt x="75740" y="62250"/>
                </a:lnTo>
                <a:lnTo>
                  <a:pt x="75750" y="62260"/>
                </a:lnTo>
                <a:lnTo>
                  <a:pt x="75760" y="62260"/>
                </a:lnTo>
                <a:lnTo>
                  <a:pt x="75770" y="62260"/>
                </a:lnTo>
                <a:lnTo>
                  <a:pt x="75780" y="62260"/>
                </a:lnTo>
                <a:lnTo>
                  <a:pt x="75790" y="62260"/>
                </a:lnTo>
                <a:lnTo>
                  <a:pt x="75800" y="62260"/>
                </a:lnTo>
                <a:lnTo>
                  <a:pt x="75800" y="62270"/>
                </a:lnTo>
                <a:lnTo>
                  <a:pt x="75810" y="62270"/>
                </a:lnTo>
                <a:lnTo>
                  <a:pt x="75820" y="62270"/>
                </a:lnTo>
                <a:lnTo>
                  <a:pt x="75820" y="62280"/>
                </a:lnTo>
                <a:lnTo>
                  <a:pt x="75810" y="62290"/>
                </a:lnTo>
                <a:lnTo>
                  <a:pt x="75800" y="62290"/>
                </a:lnTo>
                <a:lnTo>
                  <a:pt x="75790" y="62290"/>
                </a:lnTo>
                <a:lnTo>
                  <a:pt x="75790" y="62300"/>
                </a:lnTo>
                <a:lnTo>
                  <a:pt x="75780" y="62300"/>
                </a:lnTo>
                <a:lnTo>
                  <a:pt x="75780" y="62310"/>
                </a:lnTo>
                <a:lnTo>
                  <a:pt x="75790" y="62310"/>
                </a:lnTo>
                <a:lnTo>
                  <a:pt x="75800" y="62310"/>
                </a:lnTo>
                <a:lnTo>
                  <a:pt x="75800" y="62320"/>
                </a:lnTo>
                <a:lnTo>
                  <a:pt x="75810" y="62320"/>
                </a:lnTo>
                <a:lnTo>
                  <a:pt x="75810" y="62330"/>
                </a:lnTo>
                <a:lnTo>
                  <a:pt x="75820" y="62340"/>
                </a:lnTo>
                <a:lnTo>
                  <a:pt x="75820" y="62350"/>
                </a:lnTo>
                <a:lnTo>
                  <a:pt x="75810" y="62350"/>
                </a:lnTo>
                <a:lnTo>
                  <a:pt x="75810" y="62360"/>
                </a:lnTo>
                <a:lnTo>
                  <a:pt x="75820" y="62360"/>
                </a:lnTo>
                <a:lnTo>
                  <a:pt x="75820" y="62370"/>
                </a:lnTo>
                <a:lnTo>
                  <a:pt x="75820" y="62380"/>
                </a:lnTo>
                <a:lnTo>
                  <a:pt x="75830" y="62380"/>
                </a:lnTo>
                <a:lnTo>
                  <a:pt x="75830" y="62370"/>
                </a:lnTo>
                <a:lnTo>
                  <a:pt x="75840" y="62370"/>
                </a:lnTo>
                <a:lnTo>
                  <a:pt x="75850" y="62370"/>
                </a:lnTo>
                <a:lnTo>
                  <a:pt x="75860" y="62370"/>
                </a:lnTo>
                <a:lnTo>
                  <a:pt x="75870" y="62380"/>
                </a:lnTo>
                <a:lnTo>
                  <a:pt x="75860" y="62380"/>
                </a:lnTo>
                <a:lnTo>
                  <a:pt x="75860" y="62390"/>
                </a:lnTo>
                <a:lnTo>
                  <a:pt x="75870" y="62390"/>
                </a:lnTo>
                <a:lnTo>
                  <a:pt x="75870" y="62400"/>
                </a:lnTo>
                <a:lnTo>
                  <a:pt x="75870" y="62410"/>
                </a:lnTo>
                <a:lnTo>
                  <a:pt x="75860" y="62410"/>
                </a:lnTo>
                <a:lnTo>
                  <a:pt x="75860" y="62420"/>
                </a:lnTo>
                <a:lnTo>
                  <a:pt x="75850" y="62420"/>
                </a:lnTo>
                <a:lnTo>
                  <a:pt x="75850" y="62430"/>
                </a:lnTo>
                <a:lnTo>
                  <a:pt x="75850" y="62440"/>
                </a:lnTo>
                <a:lnTo>
                  <a:pt x="75840" y="62440"/>
                </a:lnTo>
                <a:lnTo>
                  <a:pt x="75840" y="62450"/>
                </a:lnTo>
                <a:lnTo>
                  <a:pt x="75840" y="62460"/>
                </a:lnTo>
                <a:lnTo>
                  <a:pt x="75850" y="62470"/>
                </a:lnTo>
                <a:lnTo>
                  <a:pt x="75850" y="62480"/>
                </a:lnTo>
                <a:lnTo>
                  <a:pt x="75860" y="62490"/>
                </a:lnTo>
                <a:lnTo>
                  <a:pt x="75870" y="62490"/>
                </a:lnTo>
                <a:lnTo>
                  <a:pt x="75880" y="62490"/>
                </a:lnTo>
                <a:lnTo>
                  <a:pt x="75880" y="62500"/>
                </a:lnTo>
                <a:lnTo>
                  <a:pt x="75890" y="62490"/>
                </a:lnTo>
                <a:lnTo>
                  <a:pt x="75900" y="62490"/>
                </a:lnTo>
                <a:lnTo>
                  <a:pt x="75900" y="62500"/>
                </a:lnTo>
                <a:lnTo>
                  <a:pt x="75910" y="62500"/>
                </a:lnTo>
                <a:lnTo>
                  <a:pt x="75910" y="62510"/>
                </a:lnTo>
                <a:lnTo>
                  <a:pt x="75910" y="62520"/>
                </a:lnTo>
                <a:lnTo>
                  <a:pt x="75910" y="62530"/>
                </a:lnTo>
                <a:lnTo>
                  <a:pt x="75920" y="62530"/>
                </a:lnTo>
                <a:lnTo>
                  <a:pt x="75920" y="62540"/>
                </a:lnTo>
                <a:lnTo>
                  <a:pt x="75930" y="62550"/>
                </a:lnTo>
                <a:lnTo>
                  <a:pt x="75930" y="62570"/>
                </a:lnTo>
                <a:lnTo>
                  <a:pt x="75940" y="62570"/>
                </a:lnTo>
                <a:lnTo>
                  <a:pt x="75940" y="62590"/>
                </a:lnTo>
                <a:lnTo>
                  <a:pt x="75940" y="62600"/>
                </a:lnTo>
                <a:lnTo>
                  <a:pt x="75950" y="62600"/>
                </a:lnTo>
                <a:lnTo>
                  <a:pt x="75960" y="62600"/>
                </a:lnTo>
                <a:lnTo>
                  <a:pt x="75970" y="62600"/>
                </a:lnTo>
                <a:lnTo>
                  <a:pt x="75970" y="62610"/>
                </a:lnTo>
                <a:lnTo>
                  <a:pt x="75970" y="62620"/>
                </a:lnTo>
                <a:lnTo>
                  <a:pt x="75980" y="62620"/>
                </a:lnTo>
                <a:lnTo>
                  <a:pt x="75990" y="62620"/>
                </a:lnTo>
                <a:lnTo>
                  <a:pt x="76000" y="62620"/>
                </a:lnTo>
                <a:lnTo>
                  <a:pt x="76010" y="62620"/>
                </a:lnTo>
                <a:lnTo>
                  <a:pt x="76010" y="62610"/>
                </a:lnTo>
                <a:lnTo>
                  <a:pt x="76020" y="62600"/>
                </a:lnTo>
                <a:lnTo>
                  <a:pt x="76030" y="62600"/>
                </a:lnTo>
                <a:lnTo>
                  <a:pt x="76040" y="62600"/>
                </a:lnTo>
                <a:lnTo>
                  <a:pt x="76050" y="62610"/>
                </a:lnTo>
                <a:lnTo>
                  <a:pt x="76060" y="62610"/>
                </a:lnTo>
                <a:lnTo>
                  <a:pt x="76070" y="62620"/>
                </a:lnTo>
                <a:lnTo>
                  <a:pt x="76090" y="62620"/>
                </a:lnTo>
                <a:lnTo>
                  <a:pt x="76100" y="62620"/>
                </a:lnTo>
                <a:lnTo>
                  <a:pt x="76110" y="62620"/>
                </a:lnTo>
                <a:lnTo>
                  <a:pt x="76120" y="62620"/>
                </a:lnTo>
                <a:lnTo>
                  <a:pt x="76130" y="62630"/>
                </a:lnTo>
                <a:lnTo>
                  <a:pt x="76140" y="62640"/>
                </a:lnTo>
                <a:lnTo>
                  <a:pt x="76150" y="62640"/>
                </a:lnTo>
                <a:lnTo>
                  <a:pt x="76150" y="62630"/>
                </a:lnTo>
                <a:lnTo>
                  <a:pt x="76160" y="62630"/>
                </a:lnTo>
                <a:lnTo>
                  <a:pt x="76160" y="62640"/>
                </a:lnTo>
                <a:lnTo>
                  <a:pt x="76160" y="62630"/>
                </a:lnTo>
                <a:lnTo>
                  <a:pt x="76170" y="62630"/>
                </a:lnTo>
                <a:lnTo>
                  <a:pt x="76170" y="62640"/>
                </a:lnTo>
                <a:lnTo>
                  <a:pt x="76180" y="62640"/>
                </a:lnTo>
                <a:lnTo>
                  <a:pt x="76180" y="62630"/>
                </a:lnTo>
                <a:lnTo>
                  <a:pt x="76180" y="62640"/>
                </a:lnTo>
                <a:lnTo>
                  <a:pt x="76190" y="62640"/>
                </a:lnTo>
                <a:lnTo>
                  <a:pt x="76190" y="62650"/>
                </a:lnTo>
                <a:lnTo>
                  <a:pt x="76190" y="62660"/>
                </a:lnTo>
                <a:lnTo>
                  <a:pt x="76200" y="62660"/>
                </a:lnTo>
                <a:lnTo>
                  <a:pt x="76210" y="62660"/>
                </a:lnTo>
                <a:lnTo>
                  <a:pt x="76220" y="62660"/>
                </a:lnTo>
                <a:lnTo>
                  <a:pt x="76220" y="62670"/>
                </a:lnTo>
                <a:lnTo>
                  <a:pt x="76230" y="62670"/>
                </a:lnTo>
                <a:lnTo>
                  <a:pt x="76240" y="62670"/>
                </a:lnTo>
                <a:lnTo>
                  <a:pt x="76250" y="62670"/>
                </a:lnTo>
                <a:lnTo>
                  <a:pt x="76260" y="62660"/>
                </a:lnTo>
                <a:lnTo>
                  <a:pt x="76270" y="62660"/>
                </a:lnTo>
                <a:lnTo>
                  <a:pt x="76280" y="62650"/>
                </a:lnTo>
                <a:lnTo>
                  <a:pt x="76290" y="62650"/>
                </a:lnTo>
                <a:lnTo>
                  <a:pt x="76300" y="62660"/>
                </a:lnTo>
                <a:lnTo>
                  <a:pt x="76310" y="62660"/>
                </a:lnTo>
                <a:lnTo>
                  <a:pt x="76320" y="62660"/>
                </a:lnTo>
                <a:lnTo>
                  <a:pt x="76320" y="62650"/>
                </a:lnTo>
                <a:lnTo>
                  <a:pt x="76330" y="62650"/>
                </a:lnTo>
                <a:lnTo>
                  <a:pt x="76330" y="62660"/>
                </a:lnTo>
                <a:lnTo>
                  <a:pt x="76340" y="62660"/>
                </a:lnTo>
                <a:lnTo>
                  <a:pt x="76350" y="62660"/>
                </a:lnTo>
                <a:lnTo>
                  <a:pt x="76350" y="62650"/>
                </a:lnTo>
                <a:lnTo>
                  <a:pt x="76360" y="62650"/>
                </a:lnTo>
                <a:lnTo>
                  <a:pt x="76360" y="62660"/>
                </a:lnTo>
                <a:lnTo>
                  <a:pt x="76360" y="62670"/>
                </a:lnTo>
                <a:lnTo>
                  <a:pt x="76370" y="62670"/>
                </a:lnTo>
                <a:lnTo>
                  <a:pt x="76380" y="62680"/>
                </a:lnTo>
                <a:lnTo>
                  <a:pt x="76390" y="62680"/>
                </a:lnTo>
                <a:lnTo>
                  <a:pt x="76400" y="62680"/>
                </a:lnTo>
                <a:lnTo>
                  <a:pt x="76410" y="62680"/>
                </a:lnTo>
                <a:lnTo>
                  <a:pt x="76420" y="62680"/>
                </a:lnTo>
                <a:lnTo>
                  <a:pt x="76410" y="62680"/>
                </a:lnTo>
                <a:lnTo>
                  <a:pt x="76410" y="62690"/>
                </a:lnTo>
                <a:lnTo>
                  <a:pt x="76420" y="62690"/>
                </a:lnTo>
                <a:lnTo>
                  <a:pt x="76430" y="62690"/>
                </a:lnTo>
                <a:lnTo>
                  <a:pt x="76430" y="62680"/>
                </a:lnTo>
                <a:lnTo>
                  <a:pt x="76440" y="62680"/>
                </a:lnTo>
                <a:lnTo>
                  <a:pt x="76450" y="62680"/>
                </a:lnTo>
                <a:lnTo>
                  <a:pt x="76460" y="62690"/>
                </a:lnTo>
                <a:lnTo>
                  <a:pt x="76470" y="62690"/>
                </a:lnTo>
                <a:lnTo>
                  <a:pt x="76480" y="62700"/>
                </a:lnTo>
                <a:lnTo>
                  <a:pt x="76490" y="62700"/>
                </a:lnTo>
                <a:lnTo>
                  <a:pt x="76500" y="62700"/>
                </a:lnTo>
                <a:lnTo>
                  <a:pt x="76500" y="62710"/>
                </a:lnTo>
                <a:lnTo>
                  <a:pt x="76510" y="62710"/>
                </a:lnTo>
                <a:lnTo>
                  <a:pt x="76510" y="62700"/>
                </a:lnTo>
                <a:lnTo>
                  <a:pt x="76520" y="62700"/>
                </a:lnTo>
                <a:lnTo>
                  <a:pt x="76530" y="62710"/>
                </a:lnTo>
                <a:lnTo>
                  <a:pt x="76540" y="62710"/>
                </a:lnTo>
                <a:lnTo>
                  <a:pt x="76550" y="62710"/>
                </a:lnTo>
                <a:lnTo>
                  <a:pt x="76550" y="62720"/>
                </a:lnTo>
                <a:lnTo>
                  <a:pt x="76560" y="62720"/>
                </a:lnTo>
                <a:lnTo>
                  <a:pt x="76570" y="62720"/>
                </a:lnTo>
                <a:lnTo>
                  <a:pt x="76580" y="62720"/>
                </a:lnTo>
                <a:lnTo>
                  <a:pt x="76580" y="62710"/>
                </a:lnTo>
                <a:lnTo>
                  <a:pt x="76590" y="62710"/>
                </a:lnTo>
                <a:lnTo>
                  <a:pt x="76600" y="62710"/>
                </a:lnTo>
                <a:lnTo>
                  <a:pt x="76600" y="62720"/>
                </a:lnTo>
                <a:lnTo>
                  <a:pt x="76610" y="62720"/>
                </a:lnTo>
                <a:lnTo>
                  <a:pt x="76620" y="62720"/>
                </a:lnTo>
                <a:lnTo>
                  <a:pt x="76630" y="62720"/>
                </a:lnTo>
                <a:lnTo>
                  <a:pt x="76640" y="62720"/>
                </a:lnTo>
                <a:lnTo>
                  <a:pt x="76640" y="62710"/>
                </a:lnTo>
                <a:lnTo>
                  <a:pt x="76630" y="62710"/>
                </a:lnTo>
                <a:lnTo>
                  <a:pt x="76640" y="62710"/>
                </a:lnTo>
                <a:lnTo>
                  <a:pt x="76640" y="62700"/>
                </a:lnTo>
                <a:lnTo>
                  <a:pt x="76650" y="62700"/>
                </a:lnTo>
                <a:lnTo>
                  <a:pt x="76650" y="62710"/>
                </a:lnTo>
                <a:lnTo>
                  <a:pt x="76650" y="62720"/>
                </a:lnTo>
                <a:lnTo>
                  <a:pt x="76660" y="62720"/>
                </a:lnTo>
                <a:lnTo>
                  <a:pt x="76660" y="62710"/>
                </a:lnTo>
                <a:lnTo>
                  <a:pt x="76660" y="62700"/>
                </a:lnTo>
                <a:lnTo>
                  <a:pt x="76670" y="62700"/>
                </a:lnTo>
                <a:lnTo>
                  <a:pt x="76670" y="62710"/>
                </a:lnTo>
                <a:lnTo>
                  <a:pt x="76680" y="62710"/>
                </a:lnTo>
                <a:lnTo>
                  <a:pt x="76690" y="62710"/>
                </a:lnTo>
                <a:lnTo>
                  <a:pt x="76690" y="62700"/>
                </a:lnTo>
                <a:lnTo>
                  <a:pt x="76680" y="62700"/>
                </a:lnTo>
                <a:lnTo>
                  <a:pt x="76680" y="62690"/>
                </a:lnTo>
                <a:lnTo>
                  <a:pt x="76690" y="62690"/>
                </a:lnTo>
                <a:lnTo>
                  <a:pt x="76700" y="62690"/>
                </a:lnTo>
                <a:lnTo>
                  <a:pt x="76700" y="62700"/>
                </a:lnTo>
                <a:lnTo>
                  <a:pt x="76700" y="62710"/>
                </a:lnTo>
                <a:lnTo>
                  <a:pt x="76710" y="62710"/>
                </a:lnTo>
                <a:lnTo>
                  <a:pt x="76720" y="62710"/>
                </a:lnTo>
                <a:lnTo>
                  <a:pt x="76720" y="62700"/>
                </a:lnTo>
                <a:lnTo>
                  <a:pt x="76720" y="62690"/>
                </a:lnTo>
                <a:lnTo>
                  <a:pt x="76710" y="62690"/>
                </a:lnTo>
                <a:lnTo>
                  <a:pt x="76710" y="62680"/>
                </a:lnTo>
                <a:lnTo>
                  <a:pt x="76720" y="62680"/>
                </a:lnTo>
                <a:lnTo>
                  <a:pt x="76720" y="62690"/>
                </a:lnTo>
                <a:lnTo>
                  <a:pt x="76730" y="62690"/>
                </a:lnTo>
                <a:lnTo>
                  <a:pt x="76740" y="62690"/>
                </a:lnTo>
                <a:lnTo>
                  <a:pt x="76750" y="62690"/>
                </a:lnTo>
                <a:lnTo>
                  <a:pt x="76760" y="62690"/>
                </a:lnTo>
                <a:lnTo>
                  <a:pt x="76760" y="62700"/>
                </a:lnTo>
                <a:lnTo>
                  <a:pt x="76760" y="62690"/>
                </a:lnTo>
                <a:lnTo>
                  <a:pt x="76770" y="62690"/>
                </a:lnTo>
                <a:lnTo>
                  <a:pt x="76780" y="62690"/>
                </a:lnTo>
                <a:lnTo>
                  <a:pt x="76780" y="62700"/>
                </a:lnTo>
                <a:lnTo>
                  <a:pt x="76770" y="62700"/>
                </a:lnTo>
                <a:lnTo>
                  <a:pt x="76770" y="62710"/>
                </a:lnTo>
                <a:lnTo>
                  <a:pt x="76770" y="62720"/>
                </a:lnTo>
                <a:lnTo>
                  <a:pt x="76780" y="62720"/>
                </a:lnTo>
                <a:lnTo>
                  <a:pt x="76780" y="62730"/>
                </a:lnTo>
                <a:lnTo>
                  <a:pt x="76790" y="62730"/>
                </a:lnTo>
                <a:lnTo>
                  <a:pt x="76790" y="62740"/>
                </a:lnTo>
                <a:lnTo>
                  <a:pt x="76800" y="62730"/>
                </a:lnTo>
                <a:lnTo>
                  <a:pt x="76810" y="62730"/>
                </a:lnTo>
                <a:lnTo>
                  <a:pt x="76810" y="62740"/>
                </a:lnTo>
                <a:lnTo>
                  <a:pt x="76820" y="62740"/>
                </a:lnTo>
                <a:lnTo>
                  <a:pt x="76820" y="62750"/>
                </a:lnTo>
                <a:lnTo>
                  <a:pt x="76810" y="62750"/>
                </a:lnTo>
                <a:lnTo>
                  <a:pt x="76810" y="62760"/>
                </a:lnTo>
                <a:lnTo>
                  <a:pt x="76820" y="62760"/>
                </a:lnTo>
                <a:lnTo>
                  <a:pt x="76820" y="62770"/>
                </a:lnTo>
                <a:lnTo>
                  <a:pt x="76810" y="62770"/>
                </a:lnTo>
                <a:lnTo>
                  <a:pt x="76810" y="62790"/>
                </a:lnTo>
                <a:lnTo>
                  <a:pt x="76800" y="62810"/>
                </a:lnTo>
                <a:lnTo>
                  <a:pt x="76790" y="62850"/>
                </a:lnTo>
                <a:lnTo>
                  <a:pt x="76770" y="62880"/>
                </a:lnTo>
                <a:lnTo>
                  <a:pt x="76760" y="62900"/>
                </a:lnTo>
                <a:lnTo>
                  <a:pt x="76750" y="62920"/>
                </a:lnTo>
                <a:lnTo>
                  <a:pt x="76740" y="62940"/>
                </a:lnTo>
                <a:lnTo>
                  <a:pt x="76740" y="62950"/>
                </a:lnTo>
                <a:lnTo>
                  <a:pt x="76730" y="62960"/>
                </a:lnTo>
                <a:lnTo>
                  <a:pt x="76730" y="62990"/>
                </a:lnTo>
                <a:lnTo>
                  <a:pt x="76720" y="63000"/>
                </a:lnTo>
                <a:lnTo>
                  <a:pt x="76720" y="63010"/>
                </a:lnTo>
                <a:lnTo>
                  <a:pt x="76720" y="63020"/>
                </a:lnTo>
                <a:lnTo>
                  <a:pt x="76710" y="63030"/>
                </a:lnTo>
                <a:lnTo>
                  <a:pt x="76710" y="63040"/>
                </a:lnTo>
                <a:lnTo>
                  <a:pt x="76710" y="63050"/>
                </a:lnTo>
                <a:lnTo>
                  <a:pt x="76710" y="63070"/>
                </a:lnTo>
                <a:lnTo>
                  <a:pt x="76710" y="63080"/>
                </a:lnTo>
                <a:lnTo>
                  <a:pt x="76710" y="63100"/>
                </a:lnTo>
                <a:lnTo>
                  <a:pt x="76710" y="63110"/>
                </a:lnTo>
                <a:lnTo>
                  <a:pt x="76710" y="63120"/>
                </a:lnTo>
                <a:lnTo>
                  <a:pt x="76710" y="63130"/>
                </a:lnTo>
                <a:lnTo>
                  <a:pt x="76710" y="63140"/>
                </a:lnTo>
                <a:lnTo>
                  <a:pt x="76720" y="63140"/>
                </a:lnTo>
                <a:lnTo>
                  <a:pt x="76720" y="63150"/>
                </a:lnTo>
                <a:lnTo>
                  <a:pt x="76730" y="63150"/>
                </a:lnTo>
                <a:lnTo>
                  <a:pt x="76720" y="63160"/>
                </a:lnTo>
                <a:lnTo>
                  <a:pt x="76720" y="63170"/>
                </a:lnTo>
                <a:lnTo>
                  <a:pt x="76730" y="63170"/>
                </a:lnTo>
                <a:lnTo>
                  <a:pt x="76720" y="63170"/>
                </a:lnTo>
                <a:lnTo>
                  <a:pt x="76720" y="63180"/>
                </a:lnTo>
                <a:lnTo>
                  <a:pt x="76710" y="63180"/>
                </a:lnTo>
                <a:lnTo>
                  <a:pt x="76700" y="63180"/>
                </a:lnTo>
                <a:lnTo>
                  <a:pt x="76700" y="63190"/>
                </a:lnTo>
                <a:lnTo>
                  <a:pt x="76700" y="63200"/>
                </a:lnTo>
                <a:lnTo>
                  <a:pt x="76690" y="63200"/>
                </a:lnTo>
                <a:lnTo>
                  <a:pt x="76680" y="63200"/>
                </a:lnTo>
                <a:lnTo>
                  <a:pt x="76680" y="63210"/>
                </a:lnTo>
                <a:lnTo>
                  <a:pt x="76670" y="63220"/>
                </a:lnTo>
                <a:lnTo>
                  <a:pt x="76660" y="63220"/>
                </a:lnTo>
                <a:lnTo>
                  <a:pt x="76660" y="63230"/>
                </a:lnTo>
                <a:lnTo>
                  <a:pt x="76660" y="63240"/>
                </a:lnTo>
                <a:lnTo>
                  <a:pt x="76650" y="63240"/>
                </a:lnTo>
                <a:lnTo>
                  <a:pt x="76650" y="63250"/>
                </a:lnTo>
                <a:lnTo>
                  <a:pt x="76610" y="63270"/>
                </a:lnTo>
                <a:lnTo>
                  <a:pt x="76580" y="63300"/>
                </a:lnTo>
                <a:lnTo>
                  <a:pt x="76570" y="63310"/>
                </a:lnTo>
                <a:lnTo>
                  <a:pt x="76560" y="63320"/>
                </a:lnTo>
                <a:lnTo>
                  <a:pt x="76540" y="63330"/>
                </a:lnTo>
                <a:lnTo>
                  <a:pt x="76510" y="63350"/>
                </a:lnTo>
                <a:lnTo>
                  <a:pt x="76490" y="63370"/>
                </a:lnTo>
                <a:lnTo>
                  <a:pt x="76480" y="63380"/>
                </a:lnTo>
                <a:lnTo>
                  <a:pt x="76460" y="63390"/>
                </a:lnTo>
                <a:lnTo>
                  <a:pt x="76450" y="63400"/>
                </a:lnTo>
                <a:lnTo>
                  <a:pt x="76440" y="63390"/>
                </a:lnTo>
                <a:lnTo>
                  <a:pt x="76430" y="63380"/>
                </a:lnTo>
                <a:lnTo>
                  <a:pt x="76420" y="63360"/>
                </a:lnTo>
                <a:lnTo>
                  <a:pt x="76420" y="63350"/>
                </a:lnTo>
                <a:lnTo>
                  <a:pt x="76410" y="63330"/>
                </a:lnTo>
                <a:lnTo>
                  <a:pt x="76400" y="63330"/>
                </a:lnTo>
                <a:lnTo>
                  <a:pt x="76380" y="63320"/>
                </a:lnTo>
                <a:lnTo>
                  <a:pt x="76370" y="63320"/>
                </a:lnTo>
                <a:lnTo>
                  <a:pt x="76350" y="63320"/>
                </a:lnTo>
                <a:lnTo>
                  <a:pt x="76350" y="63310"/>
                </a:lnTo>
                <a:lnTo>
                  <a:pt x="76350" y="63290"/>
                </a:lnTo>
                <a:lnTo>
                  <a:pt x="76350" y="63280"/>
                </a:lnTo>
                <a:lnTo>
                  <a:pt x="76340" y="63270"/>
                </a:lnTo>
                <a:lnTo>
                  <a:pt x="76320" y="63260"/>
                </a:lnTo>
                <a:lnTo>
                  <a:pt x="76310" y="63260"/>
                </a:lnTo>
                <a:lnTo>
                  <a:pt x="76300" y="63260"/>
                </a:lnTo>
                <a:lnTo>
                  <a:pt x="76290" y="63270"/>
                </a:lnTo>
                <a:lnTo>
                  <a:pt x="76280" y="63270"/>
                </a:lnTo>
                <a:lnTo>
                  <a:pt x="76270" y="63280"/>
                </a:lnTo>
                <a:lnTo>
                  <a:pt x="76240" y="63290"/>
                </a:lnTo>
                <a:lnTo>
                  <a:pt x="76230" y="63310"/>
                </a:lnTo>
                <a:lnTo>
                  <a:pt x="76220" y="63320"/>
                </a:lnTo>
                <a:lnTo>
                  <a:pt x="76200" y="63350"/>
                </a:lnTo>
                <a:lnTo>
                  <a:pt x="76200" y="63380"/>
                </a:lnTo>
                <a:lnTo>
                  <a:pt x="76190" y="63400"/>
                </a:lnTo>
                <a:lnTo>
                  <a:pt x="76200" y="63420"/>
                </a:lnTo>
                <a:lnTo>
                  <a:pt x="76190" y="63430"/>
                </a:lnTo>
                <a:lnTo>
                  <a:pt x="76190" y="63440"/>
                </a:lnTo>
                <a:lnTo>
                  <a:pt x="76180" y="63440"/>
                </a:lnTo>
                <a:lnTo>
                  <a:pt x="76170" y="63430"/>
                </a:lnTo>
                <a:lnTo>
                  <a:pt x="76160" y="63420"/>
                </a:lnTo>
                <a:lnTo>
                  <a:pt x="76150" y="63420"/>
                </a:lnTo>
                <a:lnTo>
                  <a:pt x="76140" y="63420"/>
                </a:lnTo>
                <a:lnTo>
                  <a:pt x="76130" y="63430"/>
                </a:lnTo>
                <a:lnTo>
                  <a:pt x="76130" y="63440"/>
                </a:lnTo>
                <a:lnTo>
                  <a:pt x="76130" y="63460"/>
                </a:lnTo>
                <a:lnTo>
                  <a:pt x="76130" y="63470"/>
                </a:lnTo>
                <a:lnTo>
                  <a:pt x="76140" y="63510"/>
                </a:lnTo>
                <a:lnTo>
                  <a:pt x="76140" y="63520"/>
                </a:lnTo>
                <a:lnTo>
                  <a:pt x="76140" y="63530"/>
                </a:lnTo>
                <a:lnTo>
                  <a:pt x="76130" y="63530"/>
                </a:lnTo>
                <a:lnTo>
                  <a:pt x="76130" y="63540"/>
                </a:lnTo>
                <a:lnTo>
                  <a:pt x="76130" y="63550"/>
                </a:lnTo>
                <a:lnTo>
                  <a:pt x="76120" y="63550"/>
                </a:lnTo>
                <a:lnTo>
                  <a:pt x="76110" y="63570"/>
                </a:lnTo>
                <a:lnTo>
                  <a:pt x="76110" y="63580"/>
                </a:lnTo>
                <a:lnTo>
                  <a:pt x="76090" y="63610"/>
                </a:lnTo>
                <a:lnTo>
                  <a:pt x="76080" y="63640"/>
                </a:lnTo>
                <a:lnTo>
                  <a:pt x="76060" y="63670"/>
                </a:lnTo>
                <a:lnTo>
                  <a:pt x="76040" y="63680"/>
                </a:lnTo>
                <a:lnTo>
                  <a:pt x="76010" y="63710"/>
                </a:lnTo>
                <a:lnTo>
                  <a:pt x="75980" y="63740"/>
                </a:lnTo>
                <a:lnTo>
                  <a:pt x="75950" y="63790"/>
                </a:lnTo>
                <a:lnTo>
                  <a:pt x="75940" y="63810"/>
                </a:lnTo>
                <a:lnTo>
                  <a:pt x="75940" y="63820"/>
                </a:lnTo>
                <a:lnTo>
                  <a:pt x="75930" y="63840"/>
                </a:lnTo>
                <a:lnTo>
                  <a:pt x="75920" y="63850"/>
                </a:lnTo>
                <a:lnTo>
                  <a:pt x="75920" y="63860"/>
                </a:lnTo>
                <a:lnTo>
                  <a:pt x="75910" y="63870"/>
                </a:lnTo>
                <a:lnTo>
                  <a:pt x="75890" y="63890"/>
                </a:lnTo>
                <a:lnTo>
                  <a:pt x="75890" y="63910"/>
                </a:lnTo>
                <a:lnTo>
                  <a:pt x="75880" y="63910"/>
                </a:lnTo>
                <a:lnTo>
                  <a:pt x="75860" y="63910"/>
                </a:lnTo>
                <a:lnTo>
                  <a:pt x="75860" y="63920"/>
                </a:lnTo>
                <a:lnTo>
                  <a:pt x="75850" y="63920"/>
                </a:lnTo>
                <a:lnTo>
                  <a:pt x="75840" y="63930"/>
                </a:lnTo>
                <a:lnTo>
                  <a:pt x="75830" y="63940"/>
                </a:lnTo>
                <a:lnTo>
                  <a:pt x="75830" y="63950"/>
                </a:lnTo>
                <a:lnTo>
                  <a:pt x="75820" y="63950"/>
                </a:lnTo>
                <a:lnTo>
                  <a:pt x="75820" y="63960"/>
                </a:lnTo>
                <a:lnTo>
                  <a:pt x="75810" y="63970"/>
                </a:lnTo>
                <a:lnTo>
                  <a:pt x="75780" y="63990"/>
                </a:lnTo>
                <a:lnTo>
                  <a:pt x="75760" y="64000"/>
                </a:lnTo>
                <a:lnTo>
                  <a:pt x="75750" y="64010"/>
                </a:lnTo>
                <a:lnTo>
                  <a:pt x="75740" y="64010"/>
                </a:lnTo>
                <a:lnTo>
                  <a:pt x="75730" y="64010"/>
                </a:lnTo>
                <a:lnTo>
                  <a:pt x="75730" y="64020"/>
                </a:lnTo>
                <a:lnTo>
                  <a:pt x="75720" y="64020"/>
                </a:lnTo>
                <a:lnTo>
                  <a:pt x="75710" y="64030"/>
                </a:lnTo>
                <a:lnTo>
                  <a:pt x="75700" y="64030"/>
                </a:lnTo>
                <a:lnTo>
                  <a:pt x="75690" y="64040"/>
                </a:lnTo>
                <a:lnTo>
                  <a:pt x="75670" y="64050"/>
                </a:lnTo>
                <a:lnTo>
                  <a:pt x="75660" y="64050"/>
                </a:lnTo>
                <a:lnTo>
                  <a:pt x="75660" y="64060"/>
                </a:lnTo>
                <a:lnTo>
                  <a:pt x="75650" y="64060"/>
                </a:lnTo>
                <a:lnTo>
                  <a:pt x="75640" y="64070"/>
                </a:lnTo>
                <a:lnTo>
                  <a:pt x="75630" y="64070"/>
                </a:lnTo>
                <a:lnTo>
                  <a:pt x="75630" y="64080"/>
                </a:lnTo>
                <a:lnTo>
                  <a:pt x="75620" y="64090"/>
                </a:lnTo>
                <a:lnTo>
                  <a:pt x="75620" y="64100"/>
                </a:lnTo>
                <a:lnTo>
                  <a:pt x="75610" y="64110"/>
                </a:lnTo>
                <a:lnTo>
                  <a:pt x="75610" y="64120"/>
                </a:lnTo>
                <a:lnTo>
                  <a:pt x="75600" y="64120"/>
                </a:lnTo>
                <a:lnTo>
                  <a:pt x="75590" y="64120"/>
                </a:lnTo>
                <a:lnTo>
                  <a:pt x="75590" y="64130"/>
                </a:lnTo>
                <a:lnTo>
                  <a:pt x="75580" y="64130"/>
                </a:lnTo>
                <a:lnTo>
                  <a:pt x="75580" y="64140"/>
                </a:lnTo>
                <a:lnTo>
                  <a:pt x="75570" y="64140"/>
                </a:lnTo>
                <a:lnTo>
                  <a:pt x="75570" y="64150"/>
                </a:lnTo>
                <a:lnTo>
                  <a:pt x="75570" y="64160"/>
                </a:lnTo>
                <a:lnTo>
                  <a:pt x="75570" y="64170"/>
                </a:lnTo>
                <a:lnTo>
                  <a:pt x="75560" y="64170"/>
                </a:lnTo>
                <a:lnTo>
                  <a:pt x="75560" y="64180"/>
                </a:lnTo>
                <a:lnTo>
                  <a:pt x="75570" y="64190"/>
                </a:lnTo>
                <a:lnTo>
                  <a:pt x="75570" y="64200"/>
                </a:lnTo>
                <a:lnTo>
                  <a:pt x="75580" y="64210"/>
                </a:lnTo>
                <a:lnTo>
                  <a:pt x="75590" y="64230"/>
                </a:lnTo>
                <a:lnTo>
                  <a:pt x="75590" y="64280"/>
                </a:lnTo>
                <a:lnTo>
                  <a:pt x="75590" y="64300"/>
                </a:lnTo>
                <a:lnTo>
                  <a:pt x="75560" y="64280"/>
                </a:lnTo>
                <a:lnTo>
                  <a:pt x="75530" y="64270"/>
                </a:lnTo>
                <a:lnTo>
                  <a:pt x="75500" y="64240"/>
                </a:lnTo>
                <a:lnTo>
                  <a:pt x="75470" y="64220"/>
                </a:lnTo>
                <a:lnTo>
                  <a:pt x="75430" y="64180"/>
                </a:lnTo>
                <a:lnTo>
                  <a:pt x="75410" y="64200"/>
                </a:lnTo>
                <a:lnTo>
                  <a:pt x="75400" y="64240"/>
                </a:lnTo>
                <a:lnTo>
                  <a:pt x="75390" y="64260"/>
                </a:lnTo>
                <a:lnTo>
                  <a:pt x="75380" y="64280"/>
                </a:lnTo>
                <a:lnTo>
                  <a:pt x="75360" y="64300"/>
                </a:lnTo>
                <a:lnTo>
                  <a:pt x="75330" y="64330"/>
                </a:lnTo>
                <a:lnTo>
                  <a:pt x="75290" y="64360"/>
                </a:lnTo>
                <a:lnTo>
                  <a:pt x="75260" y="64390"/>
                </a:lnTo>
                <a:lnTo>
                  <a:pt x="75250" y="64410"/>
                </a:lnTo>
                <a:lnTo>
                  <a:pt x="75230" y="64430"/>
                </a:lnTo>
                <a:lnTo>
                  <a:pt x="75220" y="64450"/>
                </a:lnTo>
                <a:lnTo>
                  <a:pt x="75210" y="64470"/>
                </a:lnTo>
                <a:lnTo>
                  <a:pt x="75190" y="64480"/>
                </a:lnTo>
                <a:lnTo>
                  <a:pt x="75180" y="64510"/>
                </a:lnTo>
                <a:lnTo>
                  <a:pt x="75170" y="64540"/>
                </a:lnTo>
                <a:lnTo>
                  <a:pt x="75160" y="64570"/>
                </a:lnTo>
                <a:lnTo>
                  <a:pt x="75140" y="64630"/>
                </a:lnTo>
                <a:lnTo>
                  <a:pt x="75120" y="64710"/>
                </a:lnTo>
                <a:lnTo>
                  <a:pt x="75110" y="64740"/>
                </a:lnTo>
                <a:lnTo>
                  <a:pt x="75110" y="64760"/>
                </a:lnTo>
                <a:lnTo>
                  <a:pt x="75110" y="64770"/>
                </a:lnTo>
                <a:lnTo>
                  <a:pt x="75100" y="64790"/>
                </a:lnTo>
                <a:lnTo>
                  <a:pt x="75090" y="64800"/>
                </a:lnTo>
                <a:lnTo>
                  <a:pt x="75090" y="64810"/>
                </a:lnTo>
                <a:lnTo>
                  <a:pt x="75080" y="64820"/>
                </a:lnTo>
                <a:lnTo>
                  <a:pt x="75060" y="64850"/>
                </a:lnTo>
                <a:lnTo>
                  <a:pt x="75040" y="64870"/>
                </a:lnTo>
                <a:lnTo>
                  <a:pt x="75010" y="64890"/>
                </a:lnTo>
                <a:lnTo>
                  <a:pt x="74980" y="64910"/>
                </a:lnTo>
                <a:lnTo>
                  <a:pt x="74980" y="64920"/>
                </a:lnTo>
                <a:lnTo>
                  <a:pt x="74980" y="64930"/>
                </a:lnTo>
                <a:lnTo>
                  <a:pt x="74970" y="64940"/>
                </a:lnTo>
                <a:lnTo>
                  <a:pt x="74960" y="64950"/>
                </a:lnTo>
                <a:lnTo>
                  <a:pt x="74950" y="64950"/>
                </a:lnTo>
                <a:lnTo>
                  <a:pt x="74950" y="64960"/>
                </a:lnTo>
                <a:lnTo>
                  <a:pt x="74950" y="64970"/>
                </a:lnTo>
                <a:lnTo>
                  <a:pt x="74940" y="64980"/>
                </a:lnTo>
                <a:lnTo>
                  <a:pt x="74940" y="64990"/>
                </a:lnTo>
                <a:lnTo>
                  <a:pt x="74930" y="65000"/>
                </a:lnTo>
                <a:lnTo>
                  <a:pt x="74920" y="65010"/>
                </a:lnTo>
                <a:lnTo>
                  <a:pt x="74910" y="65010"/>
                </a:lnTo>
                <a:lnTo>
                  <a:pt x="74910" y="65020"/>
                </a:lnTo>
                <a:lnTo>
                  <a:pt x="74910" y="65030"/>
                </a:lnTo>
                <a:lnTo>
                  <a:pt x="74900" y="65030"/>
                </a:lnTo>
                <a:lnTo>
                  <a:pt x="74900" y="65040"/>
                </a:lnTo>
                <a:lnTo>
                  <a:pt x="74900" y="65050"/>
                </a:lnTo>
                <a:lnTo>
                  <a:pt x="74890" y="65050"/>
                </a:lnTo>
                <a:lnTo>
                  <a:pt x="74870" y="65050"/>
                </a:lnTo>
                <a:lnTo>
                  <a:pt x="74860" y="65050"/>
                </a:lnTo>
                <a:lnTo>
                  <a:pt x="74850" y="65050"/>
                </a:lnTo>
                <a:lnTo>
                  <a:pt x="74830" y="65060"/>
                </a:lnTo>
                <a:lnTo>
                  <a:pt x="74810" y="65060"/>
                </a:lnTo>
                <a:lnTo>
                  <a:pt x="74800" y="65070"/>
                </a:lnTo>
                <a:lnTo>
                  <a:pt x="74790" y="65080"/>
                </a:lnTo>
                <a:lnTo>
                  <a:pt x="74780" y="65090"/>
                </a:lnTo>
                <a:lnTo>
                  <a:pt x="74770" y="65090"/>
                </a:lnTo>
                <a:lnTo>
                  <a:pt x="74770" y="65100"/>
                </a:lnTo>
                <a:lnTo>
                  <a:pt x="74770" y="65110"/>
                </a:lnTo>
                <a:lnTo>
                  <a:pt x="74770" y="65120"/>
                </a:lnTo>
                <a:lnTo>
                  <a:pt x="74760" y="65120"/>
                </a:lnTo>
                <a:lnTo>
                  <a:pt x="74760" y="65130"/>
                </a:lnTo>
                <a:lnTo>
                  <a:pt x="74750" y="65140"/>
                </a:lnTo>
                <a:lnTo>
                  <a:pt x="74750" y="65160"/>
                </a:lnTo>
                <a:lnTo>
                  <a:pt x="74740" y="65170"/>
                </a:lnTo>
                <a:lnTo>
                  <a:pt x="74730" y="65180"/>
                </a:lnTo>
                <a:lnTo>
                  <a:pt x="74730" y="65190"/>
                </a:lnTo>
                <a:lnTo>
                  <a:pt x="74730" y="65200"/>
                </a:lnTo>
                <a:lnTo>
                  <a:pt x="74720" y="65210"/>
                </a:lnTo>
                <a:lnTo>
                  <a:pt x="74720" y="65220"/>
                </a:lnTo>
                <a:lnTo>
                  <a:pt x="74720" y="65230"/>
                </a:lnTo>
                <a:lnTo>
                  <a:pt x="74710" y="65240"/>
                </a:lnTo>
                <a:lnTo>
                  <a:pt x="74700" y="65250"/>
                </a:lnTo>
                <a:lnTo>
                  <a:pt x="74700" y="65260"/>
                </a:lnTo>
                <a:lnTo>
                  <a:pt x="74690" y="65280"/>
                </a:lnTo>
                <a:lnTo>
                  <a:pt x="74690" y="65290"/>
                </a:lnTo>
                <a:lnTo>
                  <a:pt x="74680" y="65300"/>
                </a:lnTo>
                <a:lnTo>
                  <a:pt x="74680" y="65310"/>
                </a:lnTo>
                <a:lnTo>
                  <a:pt x="74680" y="65320"/>
                </a:lnTo>
                <a:lnTo>
                  <a:pt x="74680" y="65330"/>
                </a:lnTo>
                <a:lnTo>
                  <a:pt x="74670" y="65340"/>
                </a:lnTo>
                <a:lnTo>
                  <a:pt x="74660" y="65360"/>
                </a:lnTo>
                <a:lnTo>
                  <a:pt x="74650" y="65370"/>
                </a:lnTo>
                <a:lnTo>
                  <a:pt x="74650" y="65380"/>
                </a:lnTo>
                <a:lnTo>
                  <a:pt x="74640" y="65390"/>
                </a:lnTo>
                <a:lnTo>
                  <a:pt x="74630" y="65400"/>
                </a:lnTo>
                <a:lnTo>
                  <a:pt x="74630" y="65410"/>
                </a:lnTo>
                <a:lnTo>
                  <a:pt x="74620" y="65420"/>
                </a:lnTo>
                <a:lnTo>
                  <a:pt x="74610" y="65430"/>
                </a:lnTo>
                <a:lnTo>
                  <a:pt x="74610" y="65440"/>
                </a:lnTo>
                <a:lnTo>
                  <a:pt x="74610" y="65450"/>
                </a:lnTo>
                <a:lnTo>
                  <a:pt x="74610" y="65460"/>
                </a:lnTo>
                <a:lnTo>
                  <a:pt x="74600" y="65470"/>
                </a:lnTo>
                <a:lnTo>
                  <a:pt x="74590" y="65480"/>
                </a:lnTo>
                <a:lnTo>
                  <a:pt x="74580" y="65480"/>
                </a:lnTo>
                <a:lnTo>
                  <a:pt x="74570" y="65490"/>
                </a:lnTo>
                <a:lnTo>
                  <a:pt x="74560" y="65500"/>
                </a:lnTo>
                <a:lnTo>
                  <a:pt x="74560" y="65520"/>
                </a:lnTo>
                <a:lnTo>
                  <a:pt x="74550" y="65520"/>
                </a:lnTo>
                <a:lnTo>
                  <a:pt x="74540" y="65530"/>
                </a:lnTo>
                <a:lnTo>
                  <a:pt x="74520" y="65540"/>
                </a:lnTo>
                <a:lnTo>
                  <a:pt x="74510" y="65550"/>
                </a:lnTo>
                <a:lnTo>
                  <a:pt x="74500" y="65550"/>
                </a:lnTo>
                <a:lnTo>
                  <a:pt x="74490" y="65560"/>
                </a:lnTo>
                <a:lnTo>
                  <a:pt x="74480" y="65560"/>
                </a:lnTo>
                <a:lnTo>
                  <a:pt x="74470" y="65570"/>
                </a:lnTo>
                <a:lnTo>
                  <a:pt x="74460" y="65580"/>
                </a:lnTo>
                <a:lnTo>
                  <a:pt x="74450" y="65580"/>
                </a:lnTo>
                <a:lnTo>
                  <a:pt x="74440" y="65590"/>
                </a:lnTo>
                <a:lnTo>
                  <a:pt x="74430" y="65600"/>
                </a:lnTo>
                <a:lnTo>
                  <a:pt x="74420" y="65600"/>
                </a:lnTo>
                <a:lnTo>
                  <a:pt x="74420" y="65610"/>
                </a:lnTo>
                <a:lnTo>
                  <a:pt x="74420" y="65630"/>
                </a:lnTo>
                <a:lnTo>
                  <a:pt x="74420" y="65640"/>
                </a:lnTo>
                <a:lnTo>
                  <a:pt x="74410" y="65650"/>
                </a:lnTo>
                <a:lnTo>
                  <a:pt x="74410" y="65660"/>
                </a:lnTo>
                <a:lnTo>
                  <a:pt x="74400" y="65660"/>
                </a:lnTo>
                <a:lnTo>
                  <a:pt x="74410" y="65670"/>
                </a:lnTo>
                <a:lnTo>
                  <a:pt x="74410" y="65680"/>
                </a:lnTo>
                <a:lnTo>
                  <a:pt x="74410" y="65690"/>
                </a:lnTo>
                <a:lnTo>
                  <a:pt x="74400" y="65700"/>
                </a:lnTo>
                <a:lnTo>
                  <a:pt x="74400" y="65710"/>
                </a:lnTo>
                <a:lnTo>
                  <a:pt x="74390" y="65720"/>
                </a:lnTo>
                <a:lnTo>
                  <a:pt x="74380" y="65730"/>
                </a:lnTo>
                <a:lnTo>
                  <a:pt x="74370" y="65730"/>
                </a:lnTo>
                <a:lnTo>
                  <a:pt x="74370" y="65750"/>
                </a:lnTo>
                <a:lnTo>
                  <a:pt x="74370" y="65760"/>
                </a:lnTo>
                <a:lnTo>
                  <a:pt x="74370" y="65770"/>
                </a:lnTo>
                <a:lnTo>
                  <a:pt x="74370" y="65780"/>
                </a:lnTo>
                <a:lnTo>
                  <a:pt x="74360" y="65790"/>
                </a:lnTo>
                <a:lnTo>
                  <a:pt x="74340" y="65800"/>
                </a:lnTo>
                <a:lnTo>
                  <a:pt x="74340" y="65820"/>
                </a:lnTo>
                <a:lnTo>
                  <a:pt x="74330" y="65830"/>
                </a:lnTo>
                <a:lnTo>
                  <a:pt x="74330" y="65840"/>
                </a:lnTo>
                <a:lnTo>
                  <a:pt x="74310" y="65880"/>
                </a:lnTo>
                <a:lnTo>
                  <a:pt x="74300" y="65880"/>
                </a:lnTo>
                <a:lnTo>
                  <a:pt x="74290" y="65900"/>
                </a:lnTo>
                <a:lnTo>
                  <a:pt x="74270" y="65930"/>
                </a:lnTo>
                <a:lnTo>
                  <a:pt x="74250" y="65950"/>
                </a:lnTo>
                <a:lnTo>
                  <a:pt x="74240" y="65970"/>
                </a:lnTo>
                <a:lnTo>
                  <a:pt x="74210" y="66000"/>
                </a:lnTo>
                <a:lnTo>
                  <a:pt x="74200" y="66020"/>
                </a:lnTo>
                <a:lnTo>
                  <a:pt x="74190" y="66060"/>
                </a:lnTo>
                <a:lnTo>
                  <a:pt x="74180" y="66090"/>
                </a:lnTo>
                <a:lnTo>
                  <a:pt x="74170" y="66110"/>
                </a:lnTo>
                <a:lnTo>
                  <a:pt x="74170" y="66140"/>
                </a:lnTo>
                <a:lnTo>
                  <a:pt x="74170" y="66190"/>
                </a:lnTo>
                <a:lnTo>
                  <a:pt x="74160" y="66250"/>
                </a:lnTo>
                <a:lnTo>
                  <a:pt x="74150" y="66270"/>
                </a:lnTo>
                <a:lnTo>
                  <a:pt x="74140" y="66340"/>
                </a:lnTo>
                <a:lnTo>
                  <a:pt x="74140" y="66360"/>
                </a:lnTo>
                <a:lnTo>
                  <a:pt x="74130" y="66390"/>
                </a:lnTo>
                <a:lnTo>
                  <a:pt x="74120" y="66400"/>
                </a:lnTo>
                <a:lnTo>
                  <a:pt x="74110" y="66410"/>
                </a:lnTo>
                <a:lnTo>
                  <a:pt x="74100" y="66410"/>
                </a:lnTo>
                <a:lnTo>
                  <a:pt x="74100" y="66420"/>
                </a:lnTo>
                <a:lnTo>
                  <a:pt x="74090" y="66420"/>
                </a:lnTo>
                <a:lnTo>
                  <a:pt x="74090" y="66430"/>
                </a:lnTo>
                <a:lnTo>
                  <a:pt x="74080" y="66440"/>
                </a:lnTo>
                <a:lnTo>
                  <a:pt x="74070" y="66450"/>
                </a:lnTo>
                <a:lnTo>
                  <a:pt x="74070" y="66460"/>
                </a:lnTo>
                <a:lnTo>
                  <a:pt x="74070" y="66500"/>
                </a:lnTo>
                <a:lnTo>
                  <a:pt x="74060" y="66510"/>
                </a:lnTo>
                <a:lnTo>
                  <a:pt x="74060" y="66530"/>
                </a:lnTo>
                <a:lnTo>
                  <a:pt x="74050" y="66550"/>
                </a:lnTo>
                <a:lnTo>
                  <a:pt x="74040" y="66560"/>
                </a:lnTo>
                <a:lnTo>
                  <a:pt x="74030" y="66580"/>
                </a:lnTo>
                <a:lnTo>
                  <a:pt x="74030" y="66590"/>
                </a:lnTo>
                <a:lnTo>
                  <a:pt x="74020" y="66610"/>
                </a:lnTo>
                <a:lnTo>
                  <a:pt x="74000" y="66620"/>
                </a:lnTo>
                <a:lnTo>
                  <a:pt x="73990" y="66630"/>
                </a:lnTo>
                <a:lnTo>
                  <a:pt x="73990" y="66640"/>
                </a:lnTo>
                <a:lnTo>
                  <a:pt x="73980" y="66650"/>
                </a:lnTo>
                <a:lnTo>
                  <a:pt x="73960" y="66670"/>
                </a:lnTo>
                <a:lnTo>
                  <a:pt x="73950" y="66670"/>
                </a:lnTo>
                <a:lnTo>
                  <a:pt x="73940" y="66680"/>
                </a:lnTo>
                <a:lnTo>
                  <a:pt x="73920" y="66680"/>
                </a:lnTo>
                <a:lnTo>
                  <a:pt x="73910" y="66680"/>
                </a:lnTo>
                <a:lnTo>
                  <a:pt x="73880" y="66670"/>
                </a:lnTo>
                <a:lnTo>
                  <a:pt x="73860" y="66670"/>
                </a:lnTo>
                <a:lnTo>
                  <a:pt x="73830" y="66670"/>
                </a:lnTo>
                <a:lnTo>
                  <a:pt x="73810" y="66660"/>
                </a:lnTo>
                <a:lnTo>
                  <a:pt x="73800" y="66660"/>
                </a:lnTo>
                <a:lnTo>
                  <a:pt x="73780" y="66660"/>
                </a:lnTo>
                <a:lnTo>
                  <a:pt x="73770" y="66670"/>
                </a:lnTo>
                <a:lnTo>
                  <a:pt x="73730" y="66690"/>
                </a:lnTo>
                <a:lnTo>
                  <a:pt x="73690" y="66720"/>
                </a:lnTo>
                <a:lnTo>
                  <a:pt x="73660" y="66760"/>
                </a:lnTo>
                <a:lnTo>
                  <a:pt x="73640" y="66780"/>
                </a:lnTo>
                <a:lnTo>
                  <a:pt x="73620" y="66800"/>
                </a:lnTo>
                <a:lnTo>
                  <a:pt x="73590" y="66840"/>
                </a:lnTo>
                <a:lnTo>
                  <a:pt x="73580" y="66870"/>
                </a:lnTo>
                <a:lnTo>
                  <a:pt x="73560" y="66890"/>
                </a:lnTo>
                <a:lnTo>
                  <a:pt x="73510" y="66930"/>
                </a:lnTo>
                <a:lnTo>
                  <a:pt x="73500" y="66940"/>
                </a:lnTo>
                <a:lnTo>
                  <a:pt x="73470" y="66960"/>
                </a:lnTo>
                <a:lnTo>
                  <a:pt x="73460" y="66970"/>
                </a:lnTo>
                <a:lnTo>
                  <a:pt x="73450" y="66980"/>
                </a:lnTo>
                <a:lnTo>
                  <a:pt x="73430" y="66990"/>
                </a:lnTo>
                <a:lnTo>
                  <a:pt x="73410" y="67000"/>
                </a:lnTo>
                <a:lnTo>
                  <a:pt x="73390" y="67010"/>
                </a:lnTo>
                <a:lnTo>
                  <a:pt x="73360" y="67010"/>
                </a:lnTo>
                <a:lnTo>
                  <a:pt x="73340" y="67020"/>
                </a:lnTo>
                <a:lnTo>
                  <a:pt x="73320" y="67030"/>
                </a:lnTo>
                <a:lnTo>
                  <a:pt x="73300" y="67040"/>
                </a:lnTo>
                <a:lnTo>
                  <a:pt x="73270" y="67050"/>
                </a:lnTo>
                <a:lnTo>
                  <a:pt x="73240" y="67050"/>
                </a:lnTo>
                <a:lnTo>
                  <a:pt x="73200" y="67060"/>
                </a:lnTo>
                <a:lnTo>
                  <a:pt x="73160" y="67070"/>
                </a:lnTo>
                <a:lnTo>
                  <a:pt x="73110" y="67070"/>
                </a:lnTo>
                <a:lnTo>
                  <a:pt x="73080" y="67060"/>
                </a:lnTo>
                <a:lnTo>
                  <a:pt x="73050" y="67050"/>
                </a:lnTo>
                <a:lnTo>
                  <a:pt x="73030" y="67050"/>
                </a:lnTo>
                <a:lnTo>
                  <a:pt x="73000" y="67040"/>
                </a:lnTo>
                <a:lnTo>
                  <a:pt x="72900" y="67060"/>
                </a:lnTo>
                <a:lnTo>
                  <a:pt x="72860" y="67070"/>
                </a:lnTo>
                <a:lnTo>
                  <a:pt x="72820" y="67080"/>
                </a:lnTo>
                <a:lnTo>
                  <a:pt x="72740" y="67100"/>
                </a:lnTo>
                <a:lnTo>
                  <a:pt x="72710" y="67100"/>
                </a:lnTo>
                <a:lnTo>
                  <a:pt x="72660" y="67110"/>
                </a:lnTo>
                <a:lnTo>
                  <a:pt x="72620" y="67110"/>
                </a:lnTo>
                <a:lnTo>
                  <a:pt x="72530" y="67120"/>
                </a:lnTo>
                <a:lnTo>
                  <a:pt x="72350" y="67120"/>
                </a:lnTo>
                <a:lnTo>
                  <a:pt x="72290" y="67120"/>
                </a:lnTo>
                <a:lnTo>
                  <a:pt x="72280" y="67120"/>
                </a:lnTo>
                <a:lnTo>
                  <a:pt x="72280" y="67110"/>
                </a:lnTo>
                <a:lnTo>
                  <a:pt x="72290" y="67110"/>
                </a:lnTo>
                <a:lnTo>
                  <a:pt x="72310" y="67090"/>
                </a:lnTo>
                <a:lnTo>
                  <a:pt x="72350" y="67060"/>
                </a:lnTo>
                <a:lnTo>
                  <a:pt x="72370" y="67040"/>
                </a:lnTo>
                <a:lnTo>
                  <a:pt x="72380" y="67020"/>
                </a:lnTo>
                <a:lnTo>
                  <a:pt x="72390" y="67000"/>
                </a:lnTo>
                <a:lnTo>
                  <a:pt x="72400" y="66990"/>
                </a:lnTo>
                <a:lnTo>
                  <a:pt x="72400" y="66930"/>
                </a:lnTo>
                <a:lnTo>
                  <a:pt x="72400" y="66900"/>
                </a:lnTo>
                <a:lnTo>
                  <a:pt x="72400" y="66860"/>
                </a:lnTo>
                <a:lnTo>
                  <a:pt x="72410" y="66840"/>
                </a:lnTo>
                <a:lnTo>
                  <a:pt x="72420" y="66810"/>
                </a:lnTo>
                <a:lnTo>
                  <a:pt x="72430" y="66770"/>
                </a:lnTo>
                <a:lnTo>
                  <a:pt x="72430" y="66760"/>
                </a:lnTo>
                <a:lnTo>
                  <a:pt x="72440" y="66750"/>
                </a:lnTo>
                <a:lnTo>
                  <a:pt x="72450" y="66740"/>
                </a:lnTo>
                <a:lnTo>
                  <a:pt x="72450" y="66730"/>
                </a:lnTo>
                <a:lnTo>
                  <a:pt x="72450" y="66720"/>
                </a:lnTo>
                <a:lnTo>
                  <a:pt x="72450" y="66710"/>
                </a:lnTo>
                <a:lnTo>
                  <a:pt x="72450" y="66700"/>
                </a:lnTo>
                <a:lnTo>
                  <a:pt x="72450" y="66690"/>
                </a:lnTo>
                <a:lnTo>
                  <a:pt x="72460" y="66670"/>
                </a:lnTo>
                <a:lnTo>
                  <a:pt x="72450" y="66670"/>
                </a:lnTo>
                <a:lnTo>
                  <a:pt x="72450" y="66660"/>
                </a:lnTo>
                <a:lnTo>
                  <a:pt x="72450" y="66640"/>
                </a:lnTo>
                <a:lnTo>
                  <a:pt x="72450" y="66630"/>
                </a:lnTo>
                <a:lnTo>
                  <a:pt x="72440" y="66620"/>
                </a:lnTo>
                <a:lnTo>
                  <a:pt x="72430" y="66610"/>
                </a:lnTo>
                <a:lnTo>
                  <a:pt x="72420" y="66600"/>
                </a:lnTo>
                <a:lnTo>
                  <a:pt x="72410" y="66590"/>
                </a:lnTo>
                <a:lnTo>
                  <a:pt x="72400" y="66580"/>
                </a:lnTo>
                <a:lnTo>
                  <a:pt x="72390" y="66560"/>
                </a:lnTo>
                <a:lnTo>
                  <a:pt x="72380" y="66550"/>
                </a:lnTo>
                <a:lnTo>
                  <a:pt x="72370" y="66530"/>
                </a:lnTo>
                <a:lnTo>
                  <a:pt x="72360" y="66510"/>
                </a:lnTo>
                <a:lnTo>
                  <a:pt x="72360" y="66500"/>
                </a:lnTo>
                <a:lnTo>
                  <a:pt x="72360" y="66450"/>
                </a:lnTo>
                <a:lnTo>
                  <a:pt x="72360" y="66390"/>
                </a:lnTo>
                <a:lnTo>
                  <a:pt x="72390" y="66350"/>
                </a:lnTo>
                <a:lnTo>
                  <a:pt x="72380" y="66310"/>
                </a:lnTo>
                <a:lnTo>
                  <a:pt x="72400" y="66300"/>
                </a:lnTo>
                <a:lnTo>
                  <a:pt x="72410" y="66300"/>
                </a:lnTo>
                <a:lnTo>
                  <a:pt x="72430" y="66280"/>
                </a:lnTo>
                <a:lnTo>
                  <a:pt x="72430" y="66270"/>
                </a:lnTo>
                <a:lnTo>
                  <a:pt x="72440" y="66260"/>
                </a:lnTo>
                <a:lnTo>
                  <a:pt x="72440" y="66250"/>
                </a:lnTo>
                <a:lnTo>
                  <a:pt x="72450" y="66230"/>
                </a:lnTo>
                <a:lnTo>
                  <a:pt x="72460" y="66220"/>
                </a:lnTo>
                <a:lnTo>
                  <a:pt x="72480" y="66210"/>
                </a:lnTo>
                <a:lnTo>
                  <a:pt x="72500" y="66210"/>
                </a:lnTo>
                <a:lnTo>
                  <a:pt x="72510" y="66210"/>
                </a:lnTo>
                <a:lnTo>
                  <a:pt x="72520" y="66200"/>
                </a:lnTo>
                <a:lnTo>
                  <a:pt x="72530" y="66200"/>
                </a:lnTo>
                <a:lnTo>
                  <a:pt x="72540" y="66190"/>
                </a:lnTo>
                <a:lnTo>
                  <a:pt x="72550" y="66190"/>
                </a:lnTo>
                <a:lnTo>
                  <a:pt x="72560" y="66180"/>
                </a:lnTo>
                <a:lnTo>
                  <a:pt x="72550" y="66170"/>
                </a:lnTo>
                <a:lnTo>
                  <a:pt x="72550" y="66160"/>
                </a:lnTo>
                <a:lnTo>
                  <a:pt x="72540" y="66150"/>
                </a:lnTo>
                <a:lnTo>
                  <a:pt x="72530" y="66130"/>
                </a:lnTo>
                <a:lnTo>
                  <a:pt x="72520" y="66110"/>
                </a:lnTo>
                <a:lnTo>
                  <a:pt x="72520" y="66100"/>
                </a:lnTo>
                <a:lnTo>
                  <a:pt x="72520" y="66080"/>
                </a:lnTo>
                <a:lnTo>
                  <a:pt x="72500" y="66060"/>
                </a:lnTo>
                <a:lnTo>
                  <a:pt x="72500" y="66050"/>
                </a:lnTo>
                <a:lnTo>
                  <a:pt x="72490" y="66040"/>
                </a:lnTo>
                <a:lnTo>
                  <a:pt x="72470" y="66030"/>
                </a:lnTo>
                <a:lnTo>
                  <a:pt x="72460" y="66020"/>
                </a:lnTo>
                <a:lnTo>
                  <a:pt x="72460" y="66000"/>
                </a:lnTo>
                <a:lnTo>
                  <a:pt x="72460" y="65990"/>
                </a:lnTo>
                <a:lnTo>
                  <a:pt x="72470" y="65980"/>
                </a:lnTo>
                <a:lnTo>
                  <a:pt x="72470" y="65960"/>
                </a:lnTo>
                <a:lnTo>
                  <a:pt x="72470" y="65950"/>
                </a:lnTo>
                <a:lnTo>
                  <a:pt x="72480" y="65930"/>
                </a:lnTo>
                <a:lnTo>
                  <a:pt x="72480" y="65910"/>
                </a:lnTo>
                <a:lnTo>
                  <a:pt x="72490" y="65900"/>
                </a:lnTo>
                <a:lnTo>
                  <a:pt x="72490" y="65890"/>
                </a:lnTo>
                <a:lnTo>
                  <a:pt x="72490" y="65870"/>
                </a:lnTo>
                <a:lnTo>
                  <a:pt x="72490" y="65830"/>
                </a:lnTo>
                <a:lnTo>
                  <a:pt x="72500" y="65790"/>
                </a:lnTo>
                <a:lnTo>
                  <a:pt x="72510" y="65770"/>
                </a:lnTo>
                <a:lnTo>
                  <a:pt x="72510" y="65730"/>
                </a:lnTo>
                <a:lnTo>
                  <a:pt x="72510" y="65700"/>
                </a:lnTo>
                <a:lnTo>
                  <a:pt x="72510" y="65650"/>
                </a:lnTo>
                <a:lnTo>
                  <a:pt x="72500" y="65620"/>
                </a:lnTo>
                <a:lnTo>
                  <a:pt x="72510" y="65610"/>
                </a:lnTo>
                <a:lnTo>
                  <a:pt x="72530" y="65580"/>
                </a:lnTo>
                <a:lnTo>
                  <a:pt x="72520" y="65560"/>
                </a:lnTo>
                <a:lnTo>
                  <a:pt x="72520" y="65550"/>
                </a:lnTo>
                <a:lnTo>
                  <a:pt x="72510" y="65540"/>
                </a:lnTo>
                <a:lnTo>
                  <a:pt x="72510" y="65530"/>
                </a:lnTo>
                <a:lnTo>
                  <a:pt x="72510" y="65520"/>
                </a:lnTo>
                <a:lnTo>
                  <a:pt x="72510" y="65510"/>
                </a:lnTo>
                <a:lnTo>
                  <a:pt x="72500" y="65500"/>
                </a:lnTo>
                <a:lnTo>
                  <a:pt x="72500" y="65490"/>
                </a:lnTo>
                <a:lnTo>
                  <a:pt x="72490" y="65480"/>
                </a:lnTo>
                <a:lnTo>
                  <a:pt x="72490" y="65470"/>
                </a:lnTo>
                <a:lnTo>
                  <a:pt x="72490" y="65460"/>
                </a:lnTo>
                <a:lnTo>
                  <a:pt x="72470" y="65450"/>
                </a:lnTo>
                <a:lnTo>
                  <a:pt x="72460" y="65440"/>
                </a:lnTo>
                <a:lnTo>
                  <a:pt x="72450" y="65440"/>
                </a:lnTo>
                <a:lnTo>
                  <a:pt x="72440" y="65430"/>
                </a:lnTo>
                <a:lnTo>
                  <a:pt x="72420" y="65430"/>
                </a:lnTo>
                <a:lnTo>
                  <a:pt x="72410" y="65440"/>
                </a:lnTo>
                <a:lnTo>
                  <a:pt x="72400" y="65430"/>
                </a:lnTo>
                <a:lnTo>
                  <a:pt x="72370" y="65430"/>
                </a:lnTo>
                <a:lnTo>
                  <a:pt x="72350" y="65420"/>
                </a:lnTo>
                <a:lnTo>
                  <a:pt x="72340" y="65420"/>
                </a:lnTo>
                <a:lnTo>
                  <a:pt x="72330" y="65410"/>
                </a:lnTo>
                <a:lnTo>
                  <a:pt x="72310" y="65410"/>
                </a:lnTo>
                <a:lnTo>
                  <a:pt x="72300" y="65410"/>
                </a:lnTo>
                <a:lnTo>
                  <a:pt x="72280" y="65410"/>
                </a:lnTo>
                <a:lnTo>
                  <a:pt x="72270" y="65410"/>
                </a:lnTo>
                <a:lnTo>
                  <a:pt x="72250" y="65410"/>
                </a:lnTo>
                <a:lnTo>
                  <a:pt x="72230" y="65410"/>
                </a:lnTo>
                <a:lnTo>
                  <a:pt x="72200" y="65400"/>
                </a:lnTo>
                <a:lnTo>
                  <a:pt x="72190" y="65400"/>
                </a:lnTo>
                <a:lnTo>
                  <a:pt x="72170" y="65400"/>
                </a:lnTo>
                <a:lnTo>
                  <a:pt x="72150" y="65400"/>
                </a:lnTo>
                <a:lnTo>
                  <a:pt x="72140" y="65410"/>
                </a:lnTo>
                <a:lnTo>
                  <a:pt x="72130" y="65410"/>
                </a:lnTo>
                <a:lnTo>
                  <a:pt x="72120" y="65410"/>
                </a:lnTo>
                <a:lnTo>
                  <a:pt x="72110" y="65400"/>
                </a:lnTo>
                <a:lnTo>
                  <a:pt x="72100" y="65400"/>
                </a:lnTo>
                <a:lnTo>
                  <a:pt x="72080" y="65390"/>
                </a:lnTo>
                <a:lnTo>
                  <a:pt x="72060" y="65390"/>
                </a:lnTo>
                <a:lnTo>
                  <a:pt x="72040" y="65390"/>
                </a:lnTo>
                <a:lnTo>
                  <a:pt x="72030" y="65390"/>
                </a:lnTo>
                <a:lnTo>
                  <a:pt x="72020" y="65390"/>
                </a:lnTo>
                <a:lnTo>
                  <a:pt x="71990" y="65400"/>
                </a:lnTo>
                <a:lnTo>
                  <a:pt x="71970" y="65420"/>
                </a:lnTo>
                <a:lnTo>
                  <a:pt x="71960" y="65430"/>
                </a:lnTo>
                <a:lnTo>
                  <a:pt x="71960" y="65440"/>
                </a:lnTo>
                <a:lnTo>
                  <a:pt x="71930" y="65470"/>
                </a:lnTo>
                <a:lnTo>
                  <a:pt x="71910" y="65480"/>
                </a:lnTo>
                <a:lnTo>
                  <a:pt x="71890" y="65500"/>
                </a:lnTo>
                <a:lnTo>
                  <a:pt x="71870" y="65500"/>
                </a:lnTo>
                <a:lnTo>
                  <a:pt x="71860" y="65500"/>
                </a:lnTo>
                <a:lnTo>
                  <a:pt x="71850" y="65500"/>
                </a:lnTo>
                <a:lnTo>
                  <a:pt x="71840" y="65480"/>
                </a:lnTo>
                <a:lnTo>
                  <a:pt x="71830" y="65460"/>
                </a:lnTo>
                <a:lnTo>
                  <a:pt x="71820" y="65450"/>
                </a:lnTo>
                <a:lnTo>
                  <a:pt x="71780" y="65430"/>
                </a:lnTo>
                <a:lnTo>
                  <a:pt x="71780" y="65420"/>
                </a:lnTo>
                <a:lnTo>
                  <a:pt x="71770" y="65420"/>
                </a:lnTo>
                <a:lnTo>
                  <a:pt x="71760" y="65410"/>
                </a:lnTo>
                <a:lnTo>
                  <a:pt x="71750" y="65400"/>
                </a:lnTo>
                <a:lnTo>
                  <a:pt x="71740" y="65390"/>
                </a:lnTo>
                <a:lnTo>
                  <a:pt x="71730" y="65380"/>
                </a:lnTo>
                <a:lnTo>
                  <a:pt x="71720" y="65380"/>
                </a:lnTo>
                <a:lnTo>
                  <a:pt x="71710" y="65370"/>
                </a:lnTo>
                <a:lnTo>
                  <a:pt x="71710" y="65350"/>
                </a:lnTo>
                <a:lnTo>
                  <a:pt x="71700" y="65350"/>
                </a:lnTo>
                <a:lnTo>
                  <a:pt x="71690" y="65330"/>
                </a:lnTo>
                <a:lnTo>
                  <a:pt x="71680" y="65320"/>
                </a:lnTo>
                <a:lnTo>
                  <a:pt x="71680" y="65310"/>
                </a:lnTo>
                <a:lnTo>
                  <a:pt x="71680" y="65300"/>
                </a:lnTo>
                <a:lnTo>
                  <a:pt x="71690" y="65290"/>
                </a:lnTo>
                <a:lnTo>
                  <a:pt x="71690" y="65280"/>
                </a:lnTo>
                <a:lnTo>
                  <a:pt x="71690" y="65270"/>
                </a:lnTo>
                <a:lnTo>
                  <a:pt x="71690" y="65260"/>
                </a:lnTo>
                <a:lnTo>
                  <a:pt x="71690" y="65250"/>
                </a:lnTo>
                <a:lnTo>
                  <a:pt x="71680" y="65220"/>
                </a:lnTo>
                <a:lnTo>
                  <a:pt x="71670" y="65220"/>
                </a:lnTo>
                <a:lnTo>
                  <a:pt x="71660" y="65220"/>
                </a:lnTo>
                <a:lnTo>
                  <a:pt x="71640" y="65210"/>
                </a:lnTo>
                <a:lnTo>
                  <a:pt x="71620" y="65210"/>
                </a:lnTo>
                <a:lnTo>
                  <a:pt x="71610" y="65200"/>
                </a:lnTo>
                <a:lnTo>
                  <a:pt x="71600" y="65200"/>
                </a:lnTo>
                <a:lnTo>
                  <a:pt x="71590" y="65200"/>
                </a:lnTo>
                <a:lnTo>
                  <a:pt x="71580" y="65190"/>
                </a:lnTo>
                <a:lnTo>
                  <a:pt x="71570" y="65180"/>
                </a:lnTo>
                <a:lnTo>
                  <a:pt x="71560" y="65180"/>
                </a:lnTo>
                <a:lnTo>
                  <a:pt x="71550" y="65170"/>
                </a:lnTo>
                <a:lnTo>
                  <a:pt x="71530" y="65160"/>
                </a:lnTo>
                <a:lnTo>
                  <a:pt x="71530" y="65140"/>
                </a:lnTo>
                <a:lnTo>
                  <a:pt x="71520" y="65130"/>
                </a:lnTo>
                <a:lnTo>
                  <a:pt x="71520" y="65110"/>
                </a:lnTo>
                <a:lnTo>
                  <a:pt x="71500" y="65060"/>
                </a:lnTo>
                <a:lnTo>
                  <a:pt x="71480" y="65040"/>
                </a:lnTo>
                <a:lnTo>
                  <a:pt x="71480" y="65030"/>
                </a:lnTo>
                <a:lnTo>
                  <a:pt x="71430" y="64950"/>
                </a:lnTo>
                <a:lnTo>
                  <a:pt x="71420" y="64940"/>
                </a:lnTo>
                <a:lnTo>
                  <a:pt x="71410" y="64930"/>
                </a:lnTo>
                <a:lnTo>
                  <a:pt x="71360" y="64850"/>
                </a:lnTo>
                <a:lnTo>
                  <a:pt x="71340" y="64820"/>
                </a:lnTo>
                <a:lnTo>
                  <a:pt x="71310" y="64800"/>
                </a:lnTo>
                <a:lnTo>
                  <a:pt x="71290" y="64790"/>
                </a:lnTo>
                <a:lnTo>
                  <a:pt x="71270" y="64790"/>
                </a:lnTo>
                <a:lnTo>
                  <a:pt x="71260" y="64780"/>
                </a:lnTo>
                <a:lnTo>
                  <a:pt x="71240" y="64770"/>
                </a:lnTo>
                <a:lnTo>
                  <a:pt x="71230" y="64760"/>
                </a:lnTo>
                <a:lnTo>
                  <a:pt x="71230" y="64740"/>
                </a:lnTo>
                <a:lnTo>
                  <a:pt x="71220" y="64710"/>
                </a:lnTo>
                <a:lnTo>
                  <a:pt x="71210" y="64680"/>
                </a:lnTo>
                <a:lnTo>
                  <a:pt x="71200" y="64650"/>
                </a:lnTo>
                <a:lnTo>
                  <a:pt x="71190" y="64630"/>
                </a:lnTo>
                <a:lnTo>
                  <a:pt x="71170" y="64630"/>
                </a:lnTo>
                <a:lnTo>
                  <a:pt x="71160" y="64640"/>
                </a:lnTo>
                <a:lnTo>
                  <a:pt x="71150" y="64640"/>
                </a:lnTo>
                <a:lnTo>
                  <a:pt x="71140" y="64650"/>
                </a:lnTo>
                <a:lnTo>
                  <a:pt x="71130" y="64660"/>
                </a:lnTo>
                <a:lnTo>
                  <a:pt x="71120" y="64670"/>
                </a:lnTo>
                <a:lnTo>
                  <a:pt x="71110" y="64670"/>
                </a:lnTo>
                <a:lnTo>
                  <a:pt x="71100" y="64660"/>
                </a:lnTo>
                <a:lnTo>
                  <a:pt x="71090" y="64650"/>
                </a:lnTo>
                <a:lnTo>
                  <a:pt x="71090" y="64640"/>
                </a:lnTo>
                <a:lnTo>
                  <a:pt x="71080" y="64640"/>
                </a:lnTo>
                <a:lnTo>
                  <a:pt x="71080" y="64630"/>
                </a:lnTo>
                <a:lnTo>
                  <a:pt x="71070" y="64630"/>
                </a:lnTo>
                <a:lnTo>
                  <a:pt x="71060" y="64620"/>
                </a:lnTo>
                <a:lnTo>
                  <a:pt x="71050" y="64620"/>
                </a:lnTo>
                <a:lnTo>
                  <a:pt x="71040" y="64620"/>
                </a:lnTo>
                <a:lnTo>
                  <a:pt x="71030" y="64620"/>
                </a:lnTo>
                <a:lnTo>
                  <a:pt x="71020" y="64610"/>
                </a:lnTo>
                <a:lnTo>
                  <a:pt x="71010" y="64600"/>
                </a:lnTo>
                <a:lnTo>
                  <a:pt x="71010" y="64590"/>
                </a:lnTo>
                <a:lnTo>
                  <a:pt x="71000" y="64590"/>
                </a:lnTo>
                <a:lnTo>
                  <a:pt x="71010" y="64580"/>
                </a:lnTo>
                <a:lnTo>
                  <a:pt x="71010" y="64570"/>
                </a:lnTo>
                <a:lnTo>
                  <a:pt x="71000" y="64560"/>
                </a:lnTo>
                <a:lnTo>
                  <a:pt x="71000" y="64550"/>
                </a:lnTo>
                <a:lnTo>
                  <a:pt x="71000" y="64540"/>
                </a:lnTo>
                <a:lnTo>
                  <a:pt x="70990" y="64520"/>
                </a:lnTo>
                <a:lnTo>
                  <a:pt x="70990" y="64510"/>
                </a:lnTo>
                <a:lnTo>
                  <a:pt x="70990" y="64500"/>
                </a:lnTo>
                <a:lnTo>
                  <a:pt x="70990" y="64490"/>
                </a:lnTo>
                <a:lnTo>
                  <a:pt x="70990" y="64470"/>
                </a:lnTo>
                <a:lnTo>
                  <a:pt x="70990" y="64460"/>
                </a:lnTo>
                <a:lnTo>
                  <a:pt x="70990" y="64440"/>
                </a:lnTo>
                <a:lnTo>
                  <a:pt x="71000" y="64410"/>
                </a:lnTo>
                <a:lnTo>
                  <a:pt x="71000" y="64400"/>
                </a:lnTo>
                <a:lnTo>
                  <a:pt x="71010" y="64390"/>
                </a:lnTo>
                <a:lnTo>
                  <a:pt x="71010" y="64380"/>
                </a:lnTo>
                <a:lnTo>
                  <a:pt x="71000" y="64360"/>
                </a:lnTo>
                <a:lnTo>
                  <a:pt x="71010" y="64350"/>
                </a:lnTo>
                <a:lnTo>
                  <a:pt x="71010" y="64340"/>
                </a:lnTo>
                <a:lnTo>
                  <a:pt x="71010" y="64330"/>
                </a:lnTo>
                <a:lnTo>
                  <a:pt x="71000" y="64330"/>
                </a:lnTo>
                <a:lnTo>
                  <a:pt x="71000" y="64320"/>
                </a:lnTo>
                <a:lnTo>
                  <a:pt x="71010" y="64310"/>
                </a:lnTo>
                <a:lnTo>
                  <a:pt x="71010" y="64300"/>
                </a:lnTo>
                <a:lnTo>
                  <a:pt x="71010" y="64290"/>
                </a:lnTo>
                <a:lnTo>
                  <a:pt x="71010" y="64280"/>
                </a:lnTo>
                <a:lnTo>
                  <a:pt x="71020" y="64270"/>
                </a:lnTo>
                <a:lnTo>
                  <a:pt x="71020" y="64260"/>
                </a:lnTo>
                <a:lnTo>
                  <a:pt x="71040" y="64250"/>
                </a:lnTo>
                <a:lnTo>
                  <a:pt x="71040" y="64240"/>
                </a:lnTo>
                <a:lnTo>
                  <a:pt x="71050" y="64230"/>
                </a:lnTo>
                <a:lnTo>
                  <a:pt x="71050" y="64220"/>
                </a:lnTo>
                <a:lnTo>
                  <a:pt x="71060" y="64220"/>
                </a:lnTo>
                <a:lnTo>
                  <a:pt x="71070" y="64210"/>
                </a:lnTo>
                <a:lnTo>
                  <a:pt x="71070" y="64200"/>
                </a:lnTo>
                <a:lnTo>
                  <a:pt x="71080" y="64200"/>
                </a:lnTo>
                <a:lnTo>
                  <a:pt x="71090" y="64190"/>
                </a:lnTo>
                <a:lnTo>
                  <a:pt x="71100" y="64190"/>
                </a:lnTo>
                <a:lnTo>
                  <a:pt x="71110" y="64180"/>
                </a:lnTo>
                <a:lnTo>
                  <a:pt x="71110" y="64160"/>
                </a:lnTo>
                <a:lnTo>
                  <a:pt x="71120" y="64150"/>
                </a:lnTo>
                <a:lnTo>
                  <a:pt x="71130" y="64130"/>
                </a:lnTo>
                <a:lnTo>
                  <a:pt x="71140" y="64120"/>
                </a:lnTo>
                <a:lnTo>
                  <a:pt x="71150" y="64100"/>
                </a:lnTo>
                <a:lnTo>
                  <a:pt x="71150" y="64080"/>
                </a:lnTo>
                <a:lnTo>
                  <a:pt x="71150" y="64070"/>
                </a:lnTo>
                <a:lnTo>
                  <a:pt x="71150" y="64060"/>
                </a:lnTo>
                <a:lnTo>
                  <a:pt x="71150" y="64050"/>
                </a:lnTo>
                <a:lnTo>
                  <a:pt x="71140" y="64040"/>
                </a:lnTo>
                <a:lnTo>
                  <a:pt x="71140" y="64030"/>
                </a:lnTo>
                <a:lnTo>
                  <a:pt x="71140" y="64020"/>
                </a:lnTo>
                <a:lnTo>
                  <a:pt x="71140" y="64010"/>
                </a:lnTo>
                <a:lnTo>
                  <a:pt x="71140" y="64000"/>
                </a:lnTo>
                <a:lnTo>
                  <a:pt x="71130" y="64000"/>
                </a:lnTo>
                <a:lnTo>
                  <a:pt x="71120" y="63990"/>
                </a:lnTo>
                <a:lnTo>
                  <a:pt x="71120" y="63980"/>
                </a:lnTo>
                <a:lnTo>
                  <a:pt x="71120" y="63970"/>
                </a:lnTo>
                <a:lnTo>
                  <a:pt x="71120" y="63950"/>
                </a:lnTo>
                <a:lnTo>
                  <a:pt x="71120" y="63940"/>
                </a:lnTo>
                <a:lnTo>
                  <a:pt x="71120" y="63920"/>
                </a:lnTo>
                <a:lnTo>
                  <a:pt x="71110" y="63910"/>
                </a:lnTo>
                <a:lnTo>
                  <a:pt x="71110" y="63890"/>
                </a:lnTo>
                <a:lnTo>
                  <a:pt x="71110" y="63870"/>
                </a:lnTo>
                <a:lnTo>
                  <a:pt x="71110" y="63860"/>
                </a:lnTo>
                <a:lnTo>
                  <a:pt x="71110" y="63850"/>
                </a:lnTo>
                <a:lnTo>
                  <a:pt x="71110" y="63840"/>
                </a:lnTo>
                <a:lnTo>
                  <a:pt x="71100" y="63830"/>
                </a:lnTo>
                <a:lnTo>
                  <a:pt x="71100" y="63820"/>
                </a:lnTo>
                <a:lnTo>
                  <a:pt x="71100" y="63810"/>
                </a:lnTo>
                <a:lnTo>
                  <a:pt x="71090" y="63810"/>
                </a:lnTo>
                <a:lnTo>
                  <a:pt x="71090" y="63800"/>
                </a:lnTo>
                <a:lnTo>
                  <a:pt x="71090" y="63790"/>
                </a:lnTo>
                <a:lnTo>
                  <a:pt x="71100" y="63780"/>
                </a:lnTo>
                <a:lnTo>
                  <a:pt x="71100" y="63770"/>
                </a:lnTo>
                <a:lnTo>
                  <a:pt x="71100" y="63760"/>
                </a:lnTo>
                <a:lnTo>
                  <a:pt x="71090" y="63760"/>
                </a:lnTo>
                <a:lnTo>
                  <a:pt x="71100" y="63750"/>
                </a:lnTo>
                <a:lnTo>
                  <a:pt x="71090" y="63750"/>
                </a:lnTo>
                <a:lnTo>
                  <a:pt x="71090" y="63740"/>
                </a:lnTo>
                <a:lnTo>
                  <a:pt x="71090" y="63730"/>
                </a:lnTo>
                <a:lnTo>
                  <a:pt x="71090" y="63720"/>
                </a:lnTo>
                <a:lnTo>
                  <a:pt x="71080" y="63720"/>
                </a:lnTo>
                <a:lnTo>
                  <a:pt x="71080" y="63710"/>
                </a:lnTo>
                <a:lnTo>
                  <a:pt x="71080" y="63700"/>
                </a:lnTo>
                <a:lnTo>
                  <a:pt x="71080" y="63690"/>
                </a:lnTo>
                <a:lnTo>
                  <a:pt x="71080" y="63680"/>
                </a:lnTo>
                <a:lnTo>
                  <a:pt x="71090" y="63670"/>
                </a:lnTo>
                <a:lnTo>
                  <a:pt x="71090" y="63660"/>
                </a:lnTo>
                <a:lnTo>
                  <a:pt x="71090" y="63650"/>
                </a:lnTo>
                <a:lnTo>
                  <a:pt x="71080" y="63650"/>
                </a:lnTo>
                <a:lnTo>
                  <a:pt x="71080" y="63640"/>
                </a:lnTo>
                <a:lnTo>
                  <a:pt x="71080" y="63630"/>
                </a:lnTo>
                <a:lnTo>
                  <a:pt x="71090" y="63630"/>
                </a:lnTo>
                <a:lnTo>
                  <a:pt x="71080" y="63630"/>
                </a:lnTo>
                <a:lnTo>
                  <a:pt x="71090" y="63630"/>
                </a:lnTo>
                <a:lnTo>
                  <a:pt x="71080" y="63620"/>
                </a:lnTo>
                <a:lnTo>
                  <a:pt x="71080" y="63610"/>
                </a:lnTo>
                <a:lnTo>
                  <a:pt x="71080" y="63600"/>
                </a:lnTo>
                <a:lnTo>
                  <a:pt x="71070" y="63600"/>
                </a:lnTo>
                <a:lnTo>
                  <a:pt x="71070" y="63580"/>
                </a:lnTo>
                <a:lnTo>
                  <a:pt x="71080" y="63580"/>
                </a:lnTo>
                <a:lnTo>
                  <a:pt x="71080" y="63570"/>
                </a:lnTo>
                <a:lnTo>
                  <a:pt x="71080" y="63560"/>
                </a:lnTo>
                <a:lnTo>
                  <a:pt x="71080" y="63550"/>
                </a:lnTo>
                <a:lnTo>
                  <a:pt x="71090" y="63540"/>
                </a:lnTo>
                <a:lnTo>
                  <a:pt x="71100" y="63540"/>
                </a:lnTo>
                <a:lnTo>
                  <a:pt x="71110" y="63520"/>
                </a:lnTo>
                <a:lnTo>
                  <a:pt x="71120" y="63510"/>
                </a:lnTo>
                <a:lnTo>
                  <a:pt x="71120" y="63500"/>
                </a:lnTo>
                <a:lnTo>
                  <a:pt x="71130" y="63500"/>
                </a:lnTo>
                <a:lnTo>
                  <a:pt x="71140" y="63500"/>
                </a:lnTo>
                <a:lnTo>
                  <a:pt x="71140" y="63490"/>
                </a:lnTo>
                <a:lnTo>
                  <a:pt x="71150" y="63490"/>
                </a:lnTo>
                <a:lnTo>
                  <a:pt x="71150" y="63480"/>
                </a:lnTo>
                <a:lnTo>
                  <a:pt x="71160" y="63470"/>
                </a:lnTo>
                <a:lnTo>
                  <a:pt x="71160" y="63460"/>
                </a:lnTo>
                <a:lnTo>
                  <a:pt x="71170" y="63460"/>
                </a:lnTo>
                <a:lnTo>
                  <a:pt x="71170" y="63450"/>
                </a:lnTo>
                <a:lnTo>
                  <a:pt x="71180" y="63450"/>
                </a:lnTo>
                <a:lnTo>
                  <a:pt x="71190" y="63450"/>
                </a:lnTo>
                <a:lnTo>
                  <a:pt x="71200" y="63440"/>
                </a:lnTo>
                <a:lnTo>
                  <a:pt x="71210" y="63430"/>
                </a:lnTo>
                <a:lnTo>
                  <a:pt x="71220" y="63400"/>
                </a:lnTo>
                <a:lnTo>
                  <a:pt x="71230" y="63390"/>
                </a:lnTo>
                <a:lnTo>
                  <a:pt x="71240" y="63370"/>
                </a:lnTo>
                <a:lnTo>
                  <a:pt x="71250" y="63360"/>
                </a:lnTo>
                <a:lnTo>
                  <a:pt x="71250" y="63340"/>
                </a:lnTo>
                <a:lnTo>
                  <a:pt x="71260" y="63310"/>
                </a:lnTo>
                <a:lnTo>
                  <a:pt x="71270" y="63300"/>
                </a:lnTo>
                <a:lnTo>
                  <a:pt x="71270" y="63290"/>
                </a:lnTo>
                <a:lnTo>
                  <a:pt x="71280" y="63280"/>
                </a:lnTo>
                <a:lnTo>
                  <a:pt x="71290" y="63270"/>
                </a:lnTo>
                <a:lnTo>
                  <a:pt x="71290" y="63260"/>
                </a:lnTo>
                <a:lnTo>
                  <a:pt x="71300" y="63260"/>
                </a:lnTo>
                <a:lnTo>
                  <a:pt x="71310" y="63250"/>
                </a:lnTo>
                <a:lnTo>
                  <a:pt x="71310" y="63240"/>
                </a:lnTo>
                <a:lnTo>
                  <a:pt x="71320" y="63240"/>
                </a:lnTo>
                <a:lnTo>
                  <a:pt x="71320" y="63230"/>
                </a:lnTo>
                <a:lnTo>
                  <a:pt x="71320" y="63220"/>
                </a:lnTo>
                <a:lnTo>
                  <a:pt x="71320" y="63210"/>
                </a:lnTo>
                <a:lnTo>
                  <a:pt x="71320" y="63200"/>
                </a:lnTo>
                <a:lnTo>
                  <a:pt x="71320" y="63190"/>
                </a:lnTo>
                <a:lnTo>
                  <a:pt x="71330" y="63190"/>
                </a:lnTo>
                <a:lnTo>
                  <a:pt x="71340" y="63180"/>
                </a:lnTo>
                <a:lnTo>
                  <a:pt x="71350" y="63170"/>
                </a:lnTo>
                <a:lnTo>
                  <a:pt x="71360" y="63170"/>
                </a:lnTo>
                <a:lnTo>
                  <a:pt x="71360" y="63160"/>
                </a:lnTo>
                <a:lnTo>
                  <a:pt x="71370" y="63160"/>
                </a:lnTo>
                <a:lnTo>
                  <a:pt x="71380" y="63160"/>
                </a:lnTo>
                <a:lnTo>
                  <a:pt x="71380" y="63150"/>
                </a:lnTo>
                <a:lnTo>
                  <a:pt x="71390" y="63150"/>
                </a:lnTo>
                <a:lnTo>
                  <a:pt x="71390" y="63140"/>
                </a:lnTo>
                <a:lnTo>
                  <a:pt x="71410" y="63120"/>
                </a:lnTo>
                <a:lnTo>
                  <a:pt x="71420" y="63110"/>
                </a:lnTo>
                <a:lnTo>
                  <a:pt x="71430" y="63110"/>
                </a:lnTo>
                <a:lnTo>
                  <a:pt x="71430" y="63100"/>
                </a:lnTo>
                <a:lnTo>
                  <a:pt x="71440" y="63090"/>
                </a:lnTo>
                <a:lnTo>
                  <a:pt x="71450" y="63080"/>
                </a:lnTo>
                <a:lnTo>
                  <a:pt x="71450" y="63070"/>
                </a:lnTo>
                <a:lnTo>
                  <a:pt x="71460" y="63070"/>
                </a:lnTo>
                <a:lnTo>
                  <a:pt x="71460" y="63060"/>
                </a:lnTo>
                <a:lnTo>
                  <a:pt x="71460" y="63050"/>
                </a:lnTo>
                <a:lnTo>
                  <a:pt x="71470" y="63040"/>
                </a:lnTo>
                <a:lnTo>
                  <a:pt x="71490" y="63040"/>
                </a:lnTo>
                <a:lnTo>
                  <a:pt x="71500" y="63030"/>
                </a:lnTo>
                <a:lnTo>
                  <a:pt x="71510" y="63020"/>
                </a:lnTo>
                <a:lnTo>
                  <a:pt x="71520" y="63020"/>
                </a:lnTo>
                <a:lnTo>
                  <a:pt x="71530" y="63020"/>
                </a:lnTo>
                <a:lnTo>
                  <a:pt x="71540" y="63020"/>
                </a:lnTo>
                <a:lnTo>
                  <a:pt x="71550" y="63010"/>
                </a:lnTo>
                <a:lnTo>
                  <a:pt x="71560" y="63000"/>
                </a:lnTo>
                <a:lnTo>
                  <a:pt x="71570" y="63000"/>
                </a:lnTo>
                <a:lnTo>
                  <a:pt x="71570" y="62990"/>
                </a:lnTo>
                <a:lnTo>
                  <a:pt x="71580" y="62980"/>
                </a:lnTo>
                <a:lnTo>
                  <a:pt x="71590" y="62970"/>
                </a:lnTo>
                <a:lnTo>
                  <a:pt x="71600" y="62960"/>
                </a:lnTo>
                <a:lnTo>
                  <a:pt x="71600" y="62950"/>
                </a:lnTo>
                <a:lnTo>
                  <a:pt x="71610" y="62940"/>
                </a:lnTo>
                <a:lnTo>
                  <a:pt x="71620" y="62940"/>
                </a:lnTo>
                <a:lnTo>
                  <a:pt x="71630" y="62930"/>
                </a:lnTo>
                <a:lnTo>
                  <a:pt x="71650" y="62930"/>
                </a:lnTo>
                <a:lnTo>
                  <a:pt x="71660" y="62920"/>
                </a:lnTo>
                <a:lnTo>
                  <a:pt x="71660" y="62910"/>
                </a:lnTo>
                <a:lnTo>
                  <a:pt x="71670" y="62900"/>
                </a:lnTo>
                <a:lnTo>
                  <a:pt x="71680" y="62900"/>
                </a:lnTo>
                <a:lnTo>
                  <a:pt x="71690" y="62890"/>
                </a:lnTo>
                <a:lnTo>
                  <a:pt x="71700" y="62880"/>
                </a:lnTo>
                <a:lnTo>
                  <a:pt x="71730" y="62860"/>
                </a:lnTo>
                <a:lnTo>
                  <a:pt x="71750" y="62840"/>
                </a:lnTo>
                <a:lnTo>
                  <a:pt x="71760" y="62840"/>
                </a:lnTo>
                <a:lnTo>
                  <a:pt x="71770" y="62830"/>
                </a:lnTo>
                <a:lnTo>
                  <a:pt x="71790" y="62820"/>
                </a:lnTo>
                <a:lnTo>
                  <a:pt x="71800" y="62810"/>
                </a:lnTo>
                <a:lnTo>
                  <a:pt x="71820" y="62800"/>
                </a:lnTo>
                <a:lnTo>
                  <a:pt x="71820" y="62790"/>
                </a:lnTo>
                <a:lnTo>
                  <a:pt x="71830" y="62780"/>
                </a:lnTo>
                <a:lnTo>
                  <a:pt x="71840" y="62780"/>
                </a:lnTo>
                <a:lnTo>
                  <a:pt x="71840" y="62770"/>
                </a:lnTo>
                <a:lnTo>
                  <a:pt x="71840" y="62760"/>
                </a:lnTo>
                <a:lnTo>
                  <a:pt x="71860" y="62730"/>
                </a:lnTo>
                <a:lnTo>
                  <a:pt x="71860" y="62720"/>
                </a:lnTo>
                <a:lnTo>
                  <a:pt x="71870" y="62710"/>
                </a:lnTo>
                <a:lnTo>
                  <a:pt x="71870" y="62690"/>
                </a:lnTo>
                <a:lnTo>
                  <a:pt x="71880" y="62650"/>
                </a:lnTo>
                <a:lnTo>
                  <a:pt x="71880" y="62640"/>
                </a:lnTo>
                <a:lnTo>
                  <a:pt x="71880" y="62630"/>
                </a:lnTo>
                <a:lnTo>
                  <a:pt x="71880" y="62620"/>
                </a:lnTo>
                <a:lnTo>
                  <a:pt x="71890" y="62600"/>
                </a:lnTo>
                <a:lnTo>
                  <a:pt x="71890" y="62590"/>
                </a:lnTo>
                <a:lnTo>
                  <a:pt x="71900" y="62580"/>
                </a:lnTo>
                <a:lnTo>
                  <a:pt x="71910" y="62570"/>
                </a:lnTo>
                <a:lnTo>
                  <a:pt x="71910" y="62560"/>
                </a:lnTo>
                <a:lnTo>
                  <a:pt x="71920" y="62550"/>
                </a:lnTo>
                <a:lnTo>
                  <a:pt x="71920" y="62540"/>
                </a:lnTo>
                <a:lnTo>
                  <a:pt x="71930" y="62500"/>
                </a:lnTo>
                <a:lnTo>
                  <a:pt x="71930" y="62480"/>
                </a:lnTo>
                <a:lnTo>
                  <a:pt x="71930" y="62470"/>
                </a:lnTo>
                <a:lnTo>
                  <a:pt x="71930" y="62460"/>
                </a:lnTo>
                <a:lnTo>
                  <a:pt x="71930" y="62450"/>
                </a:lnTo>
                <a:lnTo>
                  <a:pt x="71930" y="62440"/>
                </a:lnTo>
                <a:lnTo>
                  <a:pt x="71930" y="62430"/>
                </a:lnTo>
                <a:lnTo>
                  <a:pt x="71930" y="62420"/>
                </a:lnTo>
                <a:lnTo>
                  <a:pt x="71930" y="62390"/>
                </a:lnTo>
                <a:lnTo>
                  <a:pt x="71930" y="62380"/>
                </a:lnTo>
                <a:lnTo>
                  <a:pt x="71930" y="62370"/>
                </a:lnTo>
                <a:lnTo>
                  <a:pt x="71940" y="62350"/>
                </a:lnTo>
                <a:lnTo>
                  <a:pt x="71940" y="62340"/>
                </a:lnTo>
                <a:lnTo>
                  <a:pt x="71940" y="62320"/>
                </a:lnTo>
                <a:lnTo>
                  <a:pt x="71940" y="62310"/>
                </a:lnTo>
                <a:lnTo>
                  <a:pt x="71940" y="62290"/>
                </a:lnTo>
                <a:lnTo>
                  <a:pt x="71930" y="62290"/>
                </a:lnTo>
                <a:lnTo>
                  <a:pt x="71920" y="62280"/>
                </a:lnTo>
                <a:lnTo>
                  <a:pt x="71920" y="62270"/>
                </a:lnTo>
                <a:lnTo>
                  <a:pt x="71920" y="62260"/>
                </a:lnTo>
                <a:lnTo>
                  <a:pt x="71930" y="62260"/>
                </a:lnTo>
                <a:lnTo>
                  <a:pt x="71930" y="62250"/>
                </a:lnTo>
                <a:lnTo>
                  <a:pt x="71930" y="62240"/>
                </a:lnTo>
                <a:lnTo>
                  <a:pt x="71930" y="62230"/>
                </a:lnTo>
                <a:lnTo>
                  <a:pt x="71930" y="62220"/>
                </a:lnTo>
                <a:lnTo>
                  <a:pt x="71920" y="62210"/>
                </a:lnTo>
                <a:lnTo>
                  <a:pt x="71920" y="62200"/>
                </a:lnTo>
                <a:lnTo>
                  <a:pt x="71910" y="62200"/>
                </a:lnTo>
                <a:lnTo>
                  <a:pt x="71910" y="62190"/>
                </a:lnTo>
                <a:lnTo>
                  <a:pt x="71920" y="62180"/>
                </a:lnTo>
                <a:lnTo>
                  <a:pt x="71920" y="62170"/>
                </a:lnTo>
                <a:lnTo>
                  <a:pt x="71920" y="62160"/>
                </a:lnTo>
                <a:lnTo>
                  <a:pt x="71930" y="62140"/>
                </a:lnTo>
                <a:lnTo>
                  <a:pt x="71930" y="62130"/>
                </a:lnTo>
                <a:lnTo>
                  <a:pt x="71930" y="62120"/>
                </a:lnTo>
                <a:lnTo>
                  <a:pt x="71940" y="62120"/>
                </a:lnTo>
                <a:lnTo>
                  <a:pt x="71940" y="62110"/>
                </a:lnTo>
                <a:lnTo>
                  <a:pt x="71940" y="62090"/>
                </a:lnTo>
                <a:lnTo>
                  <a:pt x="71950" y="62070"/>
                </a:lnTo>
                <a:lnTo>
                  <a:pt x="71950" y="62050"/>
                </a:lnTo>
                <a:lnTo>
                  <a:pt x="71950" y="62030"/>
                </a:lnTo>
                <a:lnTo>
                  <a:pt x="71950" y="62020"/>
                </a:lnTo>
                <a:lnTo>
                  <a:pt x="71950" y="62010"/>
                </a:lnTo>
                <a:lnTo>
                  <a:pt x="71960" y="62000"/>
                </a:lnTo>
                <a:lnTo>
                  <a:pt x="71960" y="61990"/>
                </a:lnTo>
                <a:lnTo>
                  <a:pt x="71970" y="61970"/>
                </a:lnTo>
                <a:lnTo>
                  <a:pt x="71980" y="61970"/>
                </a:lnTo>
                <a:lnTo>
                  <a:pt x="71980" y="61960"/>
                </a:lnTo>
                <a:lnTo>
                  <a:pt x="71980" y="61950"/>
                </a:lnTo>
                <a:lnTo>
                  <a:pt x="71980" y="61940"/>
                </a:lnTo>
                <a:lnTo>
                  <a:pt x="71990" y="61940"/>
                </a:lnTo>
                <a:lnTo>
                  <a:pt x="72000" y="61930"/>
                </a:lnTo>
                <a:lnTo>
                  <a:pt x="72010" y="61920"/>
                </a:lnTo>
                <a:lnTo>
                  <a:pt x="72010" y="61910"/>
                </a:lnTo>
                <a:lnTo>
                  <a:pt x="72020" y="61900"/>
                </a:lnTo>
                <a:lnTo>
                  <a:pt x="72020" y="61890"/>
                </a:lnTo>
                <a:lnTo>
                  <a:pt x="72030" y="61880"/>
                </a:lnTo>
                <a:lnTo>
                  <a:pt x="72040" y="61870"/>
                </a:lnTo>
                <a:lnTo>
                  <a:pt x="72050" y="61860"/>
                </a:lnTo>
                <a:lnTo>
                  <a:pt x="72050" y="61850"/>
                </a:lnTo>
                <a:lnTo>
                  <a:pt x="72060" y="61840"/>
                </a:lnTo>
                <a:lnTo>
                  <a:pt x="72060" y="61830"/>
                </a:lnTo>
                <a:lnTo>
                  <a:pt x="72060" y="61820"/>
                </a:lnTo>
                <a:lnTo>
                  <a:pt x="72060" y="61810"/>
                </a:lnTo>
                <a:lnTo>
                  <a:pt x="72060" y="61790"/>
                </a:lnTo>
                <a:lnTo>
                  <a:pt x="72060" y="61780"/>
                </a:lnTo>
                <a:lnTo>
                  <a:pt x="72060" y="61770"/>
                </a:lnTo>
                <a:lnTo>
                  <a:pt x="72060" y="61760"/>
                </a:lnTo>
                <a:lnTo>
                  <a:pt x="72060" y="61750"/>
                </a:lnTo>
                <a:lnTo>
                  <a:pt x="72050" y="61750"/>
                </a:lnTo>
                <a:lnTo>
                  <a:pt x="72050" y="61740"/>
                </a:lnTo>
                <a:lnTo>
                  <a:pt x="72040" y="61740"/>
                </a:lnTo>
                <a:lnTo>
                  <a:pt x="72040" y="61730"/>
                </a:lnTo>
                <a:lnTo>
                  <a:pt x="72030" y="61720"/>
                </a:lnTo>
                <a:lnTo>
                  <a:pt x="72030" y="61710"/>
                </a:lnTo>
                <a:lnTo>
                  <a:pt x="72020" y="61700"/>
                </a:lnTo>
                <a:lnTo>
                  <a:pt x="72020" y="61690"/>
                </a:lnTo>
                <a:lnTo>
                  <a:pt x="72020" y="61680"/>
                </a:lnTo>
                <a:lnTo>
                  <a:pt x="72020" y="61670"/>
                </a:lnTo>
                <a:lnTo>
                  <a:pt x="72020" y="61650"/>
                </a:lnTo>
                <a:lnTo>
                  <a:pt x="72020" y="61640"/>
                </a:lnTo>
                <a:lnTo>
                  <a:pt x="72010" y="61620"/>
                </a:lnTo>
                <a:lnTo>
                  <a:pt x="72010" y="61610"/>
                </a:lnTo>
                <a:lnTo>
                  <a:pt x="72010" y="61600"/>
                </a:lnTo>
                <a:lnTo>
                  <a:pt x="72020" y="61590"/>
                </a:lnTo>
                <a:lnTo>
                  <a:pt x="72010" y="61580"/>
                </a:lnTo>
                <a:lnTo>
                  <a:pt x="72010" y="61570"/>
                </a:lnTo>
                <a:lnTo>
                  <a:pt x="72010" y="61560"/>
                </a:lnTo>
                <a:lnTo>
                  <a:pt x="72020" y="61550"/>
                </a:lnTo>
                <a:lnTo>
                  <a:pt x="72020" y="61540"/>
                </a:lnTo>
                <a:lnTo>
                  <a:pt x="72020" y="61530"/>
                </a:lnTo>
                <a:lnTo>
                  <a:pt x="72020" y="61520"/>
                </a:lnTo>
                <a:lnTo>
                  <a:pt x="72020" y="61510"/>
                </a:lnTo>
                <a:lnTo>
                  <a:pt x="72010" y="61500"/>
                </a:lnTo>
                <a:lnTo>
                  <a:pt x="72010" y="61490"/>
                </a:lnTo>
                <a:lnTo>
                  <a:pt x="72010" y="61480"/>
                </a:lnTo>
                <a:lnTo>
                  <a:pt x="72020" y="61470"/>
                </a:lnTo>
                <a:lnTo>
                  <a:pt x="72030" y="61460"/>
                </a:lnTo>
                <a:lnTo>
                  <a:pt x="72040" y="61460"/>
                </a:lnTo>
                <a:lnTo>
                  <a:pt x="72040" y="61450"/>
                </a:lnTo>
                <a:lnTo>
                  <a:pt x="72050" y="61450"/>
                </a:lnTo>
                <a:lnTo>
                  <a:pt x="72060" y="61450"/>
                </a:lnTo>
                <a:lnTo>
                  <a:pt x="72070" y="61450"/>
                </a:lnTo>
                <a:lnTo>
                  <a:pt x="72070" y="61440"/>
                </a:lnTo>
                <a:lnTo>
                  <a:pt x="72080" y="61450"/>
                </a:lnTo>
                <a:lnTo>
                  <a:pt x="72090" y="61450"/>
                </a:lnTo>
                <a:lnTo>
                  <a:pt x="72100" y="61440"/>
                </a:lnTo>
                <a:lnTo>
                  <a:pt x="72110" y="61430"/>
                </a:lnTo>
                <a:lnTo>
                  <a:pt x="72120" y="61430"/>
                </a:lnTo>
                <a:lnTo>
                  <a:pt x="72120" y="61420"/>
                </a:lnTo>
                <a:lnTo>
                  <a:pt x="72130" y="61420"/>
                </a:lnTo>
                <a:lnTo>
                  <a:pt x="72130" y="61410"/>
                </a:lnTo>
                <a:lnTo>
                  <a:pt x="72140" y="61410"/>
                </a:lnTo>
                <a:lnTo>
                  <a:pt x="72140" y="61400"/>
                </a:lnTo>
                <a:lnTo>
                  <a:pt x="72140" y="61390"/>
                </a:lnTo>
                <a:lnTo>
                  <a:pt x="72130" y="61390"/>
                </a:lnTo>
                <a:lnTo>
                  <a:pt x="72130" y="61380"/>
                </a:lnTo>
                <a:lnTo>
                  <a:pt x="72140" y="61380"/>
                </a:lnTo>
                <a:lnTo>
                  <a:pt x="72140" y="61370"/>
                </a:lnTo>
                <a:lnTo>
                  <a:pt x="72140" y="61360"/>
                </a:lnTo>
                <a:lnTo>
                  <a:pt x="72140" y="61330"/>
                </a:lnTo>
                <a:lnTo>
                  <a:pt x="72130" y="61320"/>
                </a:lnTo>
                <a:lnTo>
                  <a:pt x="72130" y="61310"/>
                </a:lnTo>
                <a:lnTo>
                  <a:pt x="72120" y="61300"/>
                </a:lnTo>
                <a:lnTo>
                  <a:pt x="72120" y="61290"/>
                </a:lnTo>
                <a:lnTo>
                  <a:pt x="72110" y="61270"/>
                </a:lnTo>
                <a:lnTo>
                  <a:pt x="72110" y="61260"/>
                </a:lnTo>
                <a:lnTo>
                  <a:pt x="72100" y="61260"/>
                </a:lnTo>
                <a:lnTo>
                  <a:pt x="72090" y="61260"/>
                </a:lnTo>
                <a:lnTo>
                  <a:pt x="72080" y="61250"/>
                </a:lnTo>
                <a:lnTo>
                  <a:pt x="72080" y="61240"/>
                </a:lnTo>
                <a:lnTo>
                  <a:pt x="72080" y="61230"/>
                </a:lnTo>
                <a:lnTo>
                  <a:pt x="72080" y="61220"/>
                </a:lnTo>
                <a:lnTo>
                  <a:pt x="72080" y="61210"/>
                </a:lnTo>
                <a:lnTo>
                  <a:pt x="72080" y="61200"/>
                </a:lnTo>
                <a:lnTo>
                  <a:pt x="72090" y="61200"/>
                </a:lnTo>
                <a:lnTo>
                  <a:pt x="72080" y="61200"/>
                </a:lnTo>
                <a:lnTo>
                  <a:pt x="72080" y="61190"/>
                </a:lnTo>
                <a:lnTo>
                  <a:pt x="72070" y="61190"/>
                </a:lnTo>
                <a:lnTo>
                  <a:pt x="72070" y="61180"/>
                </a:lnTo>
                <a:lnTo>
                  <a:pt x="72060" y="61180"/>
                </a:lnTo>
                <a:lnTo>
                  <a:pt x="72050" y="61180"/>
                </a:lnTo>
                <a:lnTo>
                  <a:pt x="72040" y="61170"/>
                </a:lnTo>
                <a:lnTo>
                  <a:pt x="72040" y="61160"/>
                </a:lnTo>
                <a:lnTo>
                  <a:pt x="72030" y="61150"/>
                </a:lnTo>
                <a:lnTo>
                  <a:pt x="72030" y="61140"/>
                </a:lnTo>
                <a:lnTo>
                  <a:pt x="72020" y="61140"/>
                </a:lnTo>
                <a:lnTo>
                  <a:pt x="72010" y="61120"/>
                </a:lnTo>
                <a:lnTo>
                  <a:pt x="72000" y="61110"/>
                </a:lnTo>
                <a:lnTo>
                  <a:pt x="72000" y="61090"/>
                </a:lnTo>
                <a:lnTo>
                  <a:pt x="71990" y="61080"/>
                </a:lnTo>
                <a:lnTo>
                  <a:pt x="71980" y="61060"/>
                </a:lnTo>
                <a:lnTo>
                  <a:pt x="71980" y="61050"/>
                </a:lnTo>
                <a:lnTo>
                  <a:pt x="71970" y="61030"/>
                </a:lnTo>
                <a:lnTo>
                  <a:pt x="71970" y="61020"/>
                </a:lnTo>
                <a:lnTo>
                  <a:pt x="71960" y="61000"/>
                </a:lnTo>
                <a:lnTo>
                  <a:pt x="71960" y="60990"/>
                </a:lnTo>
                <a:lnTo>
                  <a:pt x="71950" y="60970"/>
                </a:lnTo>
                <a:lnTo>
                  <a:pt x="71950" y="60960"/>
                </a:lnTo>
                <a:lnTo>
                  <a:pt x="71940" y="60940"/>
                </a:lnTo>
                <a:lnTo>
                  <a:pt x="71940" y="60930"/>
                </a:lnTo>
                <a:lnTo>
                  <a:pt x="71940" y="60920"/>
                </a:lnTo>
                <a:lnTo>
                  <a:pt x="71930" y="60910"/>
                </a:lnTo>
                <a:lnTo>
                  <a:pt x="71940" y="60900"/>
                </a:lnTo>
                <a:lnTo>
                  <a:pt x="71930" y="60900"/>
                </a:lnTo>
                <a:lnTo>
                  <a:pt x="71940" y="60900"/>
                </a:lnTo>
                <a:lnTo>
                  <a:pt x="71940" y="60890"/>
                </a:lnTo>
                <a:lnTo>
                  <a:pt x="71930" y="60890"/>
                </a:lnTo>
                <a:lnTo>
                  <a:pt x="71930" y="60880"/>
                </a:lnTo>
                <a:lnTo>
                  <a:pt x="71920" y="60880"/>
                </a:lnTo>
                <a:lnTo>
                  <a:pt x="71920" y="60870"/>
                </a:lnTo>
                <a:lnTo>
                  <a:pt x="71920" y="60860"/>
                </a:lnTo>
                <a:lnTo>
                  <a:pt x="71910" y="60860"/>
                </a:lnTo>
                <a:lnTo>
                  <a:pt x="71910" y="60850"/>
                </a:lnTo>
                <a:lnTo>
                  <a:pt x="71900" y="60850"/>
                </a:lnTo>
                <a:lnTo>
                  <a:pt x="71900" y="60840"/>
                </a:lnTo>
                <a:lnTo>
                  <a:pt x="71900" y="60830"/>
                </a:lnTo>
                <a:lnTo>
                  <a:pt x="71890" y="60830"/>
                </a:lnTo>
                <a:lnTo>
                  <a:pt x="71890" y="60820"/>
                </a:lnTo>
                <a:lnTo>
                  <a:pt x="71880" y="60820"/>
                </a:lnTo>
                <a:lnTo>
                  <a:pt x="71870" y="60810"/>
                </a:lnTo>
                <a:lnTo>
                  <a:pt x="71870" y="60800"/>
                </a:lnTo>
                <a:lnTo>
                  <a:pt x="71860" y="60800"/>
                </a:lnTo>
                <a:lnTo>
                  <a:pt x="71850" y="60800"/>
                </a:lnTo>
                <a:lnTo>
                  <a:pt x="71830" y="60790"/>
                </a:lnTo>
                <a:lnTo>
                  <a:pt x="71820" y="60790"/>
                </a:lnTo>
                <a:lnTo>
                  <a:pt x="71820" y="60780"/>
                </a:lnTo>
                <a:lnTo>
                  <a:pt x="71810" y="60770"/>
                </a:lnTo>
                <a:lnTo>
                  <a:pt x="71810" y="60760"/>
                </a:lnTo>
                <a:lnTo>
                  <a:pt x="71800" y="60760"/>
                </a:lnTo>
                <a:lnTo>
                  <a:pt x="71800" y="60750"/>
                </a:lnTo>
                <a:lnTo>
                  <a:pt x="71790" y="60750"/>
                </a:lnTo>
                <a:lnTo>
                  <a:pt x="71790" y="60740"/>
                </a:lnTo>
                <a:lnTo>
                  <a:pt x="71780" y="60730"/>
                </a:lnTo>
                <a:lnTo>
                  <a:pt x="71770" y="60720"/>
                </a:lnTo>
                <a:lnTo>
                  <a:pt x="71760" y="60720"/>
                </a:lnTo>
                <a:lnTo>
                  <a:pt x="71750" y="60710"/>
                </a:lnTo>
                <a:lnTo>
                  <a:pt x="71740" y="60700"/>
                </a:lnTo>
                <a:lnTo>
                  <a:pt x="71730" y="60690"/>
                </a:lnTo>
                <a:lnTo>
                  <a:pt x="71720" y="60680"/>
                </a:lnTo>
                <a:lnTo>
                  <a:pt x="71710" y="60670"/>
                </a:lnTo>
                <a:lnTo>
                  <a:pt x="71700" y="60660"/>
                </a:lnTo>
                <a:lnTo>
                  <a:pt x="71690" y="60650"/>
                </a:lnTo>
                <a:lnTo>
                  <a:pt x="71680" y="60650"/>
                </a:lnTo>
                <a:lnTo>
                  <a:pt x="71680" y="60640"/>
                </a:lnTo>
                <a:lnTo>
                  <a:pt x="71670" y="60640"/>
                </a:lnTo>
                <a:lnTo>
                  <a:pt x="71670" y="60630"/>
                </a:lnTo>
                <a:lnTo>
                  <a:pt x="71660" y="60630"/>
                </a:lnTo>
                <a:lnTo>
                  <a:pt x="71660" y="60620"/>
                </a:lnTo>
                <a:lnTo>
                  <a:pt x="71650" y="60620"/>
                </a:lnTo>
                <a:lnTo>
                  <a:pt x="71640" y="60620"/>
                </a:lnTo>
                <a:lnTo>
                  <a:pt x="71630" y="60620"/>
                </a:lnTo>
                <a:lnTo>
                  <a:pt x="71630" y="60610"/>
                </a:lnTo>
                <a:lnTo>
                  <a:pt x="71620" y="60600"/>
                </a:lnTo>
                <a:lnTo>
                  <a:pt x="71600" y="60580"/>
                </a:lnTo>
                <a:lnTo>
                  <a:pt x="71590" y="60570"/>
                </a:lnTo>
                <a:lnTo>
                  <a:pt x="71550" y="60550"/>
                </a:lnTo>
                <a:lnTo>
                  <a:pt x="71540" y="60540"/>
                </a:lnTo>
                <a:lnTo>
                  <a:pt x="71530" y="60540"/>
                </a:lnTo>
                <a:lnTo>
                  <a:pt x="71530" y="60530"/>
                </a:lnTo>
                <a:lnTo>
                  <a:pt x="71520" y="60530"/>
                </a:lnTo>
                <a:lnTo>
                  <a:pt x="71510" y="60530"/>
                </a:lnTo>
                <a:lnTo>
                  <a:pt x="71500" y="60520"/>
                </a:lnTo>
                <a:lnTo>
                  <a:pt x="71490" y="60520"/>
                </a:lnTo>
                <a:lnTo>
                  <a:pt x="71490" y="60530"/>
                </a:lnTo>
                <a:lnTo>
                  <a:pt x="71480" y="60530"/>
                </a:lnTo>
                <a:lnTo>
                  <a:pt x="71470" y="60530"/>
                </a:lnTo>
                <a:lnTo>
                  <a:pt x="71470" y="60520"/>
                </a:lnTo>
                <a:lnTo>
                  <a:pt x="71460" y="60520"/>
                </a:lnTo>
                <a:lnTo>
                  <a:pt x="71450" y="60520"/>
                </a:lnTo>
                <a:lnTo>
                  <a:pt x="71440" y="60520"/>
                </a:lnTo>
                <a:lnTo>
                  <a:pt x="71430" y="60520"/>
                </a:lnTo>
                <a:lnTo>
                  <a:pt x="71420" y="60520"/>
                </a:lnTo>
                <a:lnTo>
                  <a:pt x="71410" y="60520"/>
                </a:lnTo>
                <a:lnTo>
                  <a:pt x="71410" y="60530"/>
                </a:lnTo>
                <a:lnTo>
                  <a:pt x="71400" y="60530"/>
                </a:lnTo>
                <a:lnTo>
                  <a:pt x="71390" y="60530"/>
                </a:lnTo>
                <a:lnTo>
                  <a:pt x="71380" y="60520"/>
                </a:lnTo>
                <a:lnTo>
                  <a:pt x="71370" y="60520"/>
                </a:lnTo>
                <a:lnTo>
                  <a:pt x="71360" y="60520"/>
                </a:lnTo>
                <a:lnTo>
                  <a:pt x="71360" y="60510"/>
                </a:lnTo>
                <a:lnTo>
                  <a:pt x="71350" y="60510"/>
                </a:lnTo>
                <a:lnTo>
                  <a:pt x="71340" y="60510"/>
                </a:lnTo>
                <a:lnTo>
                  <a:pt x="71340" y="60520"/>
                </a:lnTo>
                <a:lnTo>
                  <a:pt x="71330" y="60520"/>
                </a:lnTo>
                <a:lnTo>
                  <a:pt x="71330" y="60510"/>
                </a:lnTo>
                <a:lnTo>
                  <a:pt x="71320" y="60510"/>
                </a:lnTo>
                <a:lnTo>
                  <a:pt x="71310" y="60510"/>
                </a:lnTo>
                <a:lnTo>
                  <a:pt x="71300" y="60510"/>
                </a:lnTo>
                <a:lnTo>
                  <a:pt x="71290" y="60510"/>
                </a:lnTo>
                <a:lnTo>
                  <a:pt x="71280" y="60510"/>
                </a:lnTo>
                <a:lnTo>
                  <a:pt x="71280" y="60500"/>
                </a:lnTo>
                <a:lnTo>
                  <a:pt x="71280" y="60490"/>
                </a:lnTo>
                <a:lnTo>
                  <a:pt x="71270" y="60490"/>
                </a:lnTo>
                <a:lnTo>
                  <a:pt x="71260" y="60490"/>
                </a:lnTo>
                <a:lnTo>
                  <a:pt x="71250" y="60490"/>
                </a:lnTo>
                <a:lnTo>
                  <a:pt x="71240" y="60490"/>
                </a:lnTo>
                <a:lnTo>
                  <a:pt x="71230" y="60490"/>
                </a:lnTo>
                <a:lnTo>
                  <a:pt x="71230" y="60480"/>
                </a:lnTo>
                <a:lnTo>
                  <a:pt x="71230" y="60470"/>
                </a:lnTo>
                <a:lnTo>
                  <a:pt x="71220" y="60470"/>
                </a:lnTo>
                <a:lnTo>
                  <a:pt x="71230" y="60460"/>
                </a:lnTo>
                <a:lnTo>
                  <a:pt x="71250" y="60450"/>
                </a:lnTo>
                <a:lnTo>
                  <a:pt x="71260" y="60450"/>
                </a:lnTo>
                <a:lnTo>
                  <a:pt x="71270" y="60450"/>
                </a:lnTo>
                <a:lnTo>
                  <a:pt x="71270" y="60440"/>
                </a:lnTo>
                <a:lnTo>
                  <a:pt x="71290" y="60440"/>
                </a:lnTo>
                <a:lnTo>
                  <a:pt x="71300" y="60430"/>
                </a:lnTo>
                <a:lnTo>
                  <a:pt x="71310" y="60430"/>
                </a:lnTo>
                <a:lnTo>
                  <a:pt x="71320" y="60430"/>
                </a:lnTo>
                <a:lnTo>
                  <a:pt x="71320" y="60420"/>
                </a:lnTo>
                <a:lnTo>
                  <a:pt x="71330" y="60420"/>
                </a:lnTo>
                <a:lnTo>
                  <a:pt x="71330" y="60410"/>
                </a:lnTo>
                <a:lnTo>
                  <a:pt x="71340" y="60400"/>
                </a:lnTo>
                <a:lnTo>
                  <a:pt x="71350" y="60400"/>
                </a:lnTo>
                <a:lnTo>
                  <a:pt x="71350" y="60390"/>
                </a:lnTo>
                <a:lnTo>
                  <a:pt x="71360" y="60380"/>
                </a:lnTo>
                <a:lnTo>
                  <a:pt x="71360" y="60370"/>
                </a:lnTo>
                <a:lnTo>
                  <a:pt x="71370" y="60370"/>
                </a:lnTo>
                <a:lnTo>
                  <a:pt x="71370" y="60360"/>
                </a:lnTo>
                <a:lnTo>
                  <a:pt x="71380" y="60350"/>
                </a:lnTo>
                <a:lnTo>
                  <a:pt x="71390" y="60350"/>
                </a:lnTo>
                <a:lnTo>
                  <a:pt x="71400" y="60340"/>
                </a:lnTo>
                <a:lnTo>
                  <a:pt x="71410" y="60330"/>
                </a:lnTo>
                <a:lnTo>
                  <a:pt x="71420" y="60330"/>
                </a:lnTo>
                <a:lnTo>
                  <a:pt x="71420" y="60320"/>
                </a:lnTo>
                <a:lnTo>
                  <a:pt x="71430" y="60320"/>
                </a:lnTo>
                <a:lnTo>
                  <a:pt x="71440" y="60310"/>
                </a:lnTo>
                <a:lnTo>
                  <a:pt x="71450" y="60310"/>
                </a:lnTo>
                <a:lnTo>
                  <a:pt x="71460" y="60310"/>
                </a:lnTo>
                <a:lnTo>
                  <a:pt x="71470" y="60310"/>
                </a:lnTo>
                <a:lnTo>
                  <a:pt x="71490" y="60300"/>
                </a:lnTo>
                <a:lnTo>
                  <a:pt x="71490" y="60290"/>
                </a:lnTo>
                <a:lnTo>
                  <a:pt x="71500" y="60290"/>
                </a:lnTo>
                <a:lnTo>
                  <a:pt x="71510" y="60290"/>
                </a:lnTo>
                <a:lnTo>
                  <a:pt x="71510" y="60300"/>
                </a:lnTo>
                <a:lnTo>
                  <a:pt x="71510" y="60290"/>
                </a:lnTo>
                <a:lnTo>
                  <a:pt x="71520" y="60290"/>
                </a:lnTo>
                <a:lnTo>
                  <a:pt x="71530" y="60290"/>
                </a:lnTo>
                <a:lnTo>
                  <a:pt x="71540" y="60290"/>
                </a:lnTo>
                <a:lnTo>
                  <a:pt x="71540" y="60300"/>
                </a:lnTo>
                <a:lnTo>
                  <a:pt x="71550" y="60310"/>
                </a:lnTo>
                <a:lnTo>
                  <a:pt x="71550" y="60320"/>
                </a:lnTo>
                <a:lnTo>
                  <a:pt x="71560" y="60320"/>
                </a:lnTo>
                <a:lnTo>
                  <a:pt x="71570" y="60320"/>
                </a:lnTo>
                <a:lnTo>
                  <a:pt x="71580" y="60320"/>
                </a:lnTo>
                <a:lnTo>
                  <a:pt x="71590" y="60320"/>
                </a:lnTo>
                <a:lnTo>
                  <a:pt x="71610" y="60320"/>
                </a:lnTo>
                <a:lnTo>
                  <a:pt x="71620" y="60320"/>
                </a:lnTo>
                <a:lnTo>
                  <a:pt x="71630" y="60330"/>
                </a:lnTo>
                <a:lnTo>
                  <a:pt x="71640" y="60330"/>
                </a:lnTo>
                <a:lnTo>
                  <a:pt x="71650" y="60340"/>
                </a:lnTo>
                <a:lnTo>
                  <a:pt x="71660" y="60340"/>
                </a:lnTo>
                <a:lnTo>
                  <a:pt x="71670" y="60340"/>
                </a:lnTo>
                <a:lnTo>
                  <a:pt x="71670" y="60350"/>
                </a:lnTo>
                <a:lnTo>
                  <a:pt x="71680" y="60350"/>
                </a:lnTo>
                <a:lnTo>
                  <a:pt x="71690" y="60350"/>
                </a:lnTo>
                <a:lnTo>
                  <a:pt x="71710" y="60350"/>
                </a:lnTo>
                <a:lnTo>
                  <a:pt x="71720" y="60350"/>
                </a:lnTo>
                <a:lnTo>
                  <a:pt x="71730" y="60350"/>
                </a:lnTo>
                <a:lnTo>
                  <a:pt x="71740" y="60350"/>
                </a:lnTo>
                <a:lnTo>
                  <a:pt x="71750" y="60350"/>
                </a:lnTo>
                <a:lnTo>
                  <a:pt x="71750" y="60340"/>
                </a:lnTo>
                <a:lnTo>
                  <a:pt x="71760" y="60340"/>
                </a:lnTo>
                <a:lnTo>
                  <a:pt x="71770" y="60340"/>
                </a:lnTo>
                <a:lnTo>
                  <a:pt x="71770" y="60350"/>
                </a:lnTo>
                <a:lnTo>
                  <a:pt x="71780" y="60350"/>
                </a:lnTo>
                <a:lnTo>
                  <a:pt x="71790" y="60350"/>
                </a:lnTo>
                <a:lnTo>
                  <a:pt x="71800" y="60360"/>
                </a:lnTo>
                <a:lnTo>
                  <a:pt x="71810" y="60360"/>
                </a:lnTo>
                <a:lnTo>
                  <a:pt x="71820" y="60360"/>
                </a:lnTo>
                <a:lnTo>
                  <a:pt x="71830" y="60360"/>
                </a:lnTo>
                <a:lnTo>
                  <a:pt x="71840" y="60360"/>
                </a:lnTo>
                <a:lnTo>
                  <a:pt x="71850" y="60360"/>
                </a:lnTo>
                <a:lnTo>
                  <a:pt x="71850" y="60370"/>
                </a:lnTo>
                <a:lnTo>
                  <a:pt x="71860" y="60370"/>
                </a:lnTo>
                <a:lnTo>
                  <a:pt x="71870" y="60370"/>
                </a:lnTo>
                <a:lnTo>
                  <a:pt x="71880" y="60370"/>
                </a:lnTo>
                <a:lnTo>
                  <a:pt x="71880" y="60380"/>
                </a:lnTo>
                <a:lnTo>
                  <a:pt x="71890" y="60380"/>
                </a:lnTo>
                <a:lnTo>
                  <a:pt x="71900" y="60380"/>
                </a:lnTo>
                <a:lnTo>
                  <a:pt x="71910" y="60390"/>
                </a:lnTo>
                <a:lnTo>
                  <a:pt x="71920" y="60390"/>
                </a:lnTo>
                <a:lnTo>
                  <a:pt x="71930" y="60390"/>
                </a:lnTo>
                <a:lnTo>
                  <a:pt x="71940" y="60390"/>
                </a:lnTo>
                <a:lnTo>
                  <a:pt x="71950" y="60390"/>
                </a:lnTo>
                <a:lnTo>
                  <a:pt x="71960" y="60390"/>
                </a:lnTo>
                <a:lnTo>
                  <a:pt x="71970" y="60390"/>
                </a:lnTo>
                <a:lnTo>
                  <a:pt x="71980" y="60390"/>
                </a:lnTo>
                <a:lnTo>
                  <a:pt x="71990" y="60400"/>
                </a:lnTo>
                <a:lnTo>
                  <a:pt x="72000" y="60410"/>
                </a:lnTo>
                <a:lnTo>
                  <a:pt x="72000" y="60420"/>
                </a:lnTo>
                <a:lnTo>
                  <a:pt x="72010" y="60420"/>
                </a:lnTo>
                <a:lnTo>
                  <a:pt x="72020" y="60430"/>
                </a:lnTo>
                <a:lnTo>
                  <a:pt x="72030" y="60430"/>
                </a:lnTo>
                <a:lnTo>
                  <a:pt x="72040" y="60440"/>
                </a:lnTo>
                <a:lnTo>
                  <a:pt x="72050" y="60440"/>
                </a:lnTo>
                <a:lnTo>
                  <a:pt x="72060" y="60450"/>
                </a:lnTo>
                <a:lnTo>
                  <a:pt x="72070" y="60450"/>
                </a:lnTo>
                <a:lnTo>
                  <a:pt x="72070" y="60460"/>
                </a:lnTo>
                <a:lnTo>
                  <a:pt x="72080" y="60460"/>
                </a:lnTo>
                <a:lnTo>
                  <a:pt x="72080" y="60470"/>
                </a:lnTo>
                <a:lnTo>
                  <a:pt x="72090" y="60480"/>
                </a:lnTo>
                <a:lnTo>
                  <a:pt x="72100" y="60490"/>
                </a:lnTo>
                <a:lnTo>
                  <a:pt x="72110" y="60490"/>
                </a:lnTo>
                <a:lnTo>
                  <a:pt x="72120" y="60500"/>
                </a:lnTo>
                <a:lnTo>
                  <a:pt x="72130" y="60500"/>
                </a:lnTo>
                <a:lnTo>
                  <a:pt x="72140" y="60510"/>
                </a:lnTo>
                <a:lnTo>
                  <a:pt x="72150" y="60510"/>
                </a:lnTo>
                <a:lnTo>
                  <a:pt x="72160" y="60520"/>
                </a:lnTo>
                <a:lnTo>
                  <a:pt x="72170" y="60520"/>
                </a:lnTo>
                <a:lnTo>
                  <a:pt x="72170" y="60530"/>
                </a:lnTo>
                <a:lnTo>
                  <a:pt x="72190" y="60540"/>
                </a:lnTo>
                <a:lnTo>
                  <a:pt x="72210" y="60550"/>
                </a:lnTo>
                <a:lnTo>
                  <a:pt x="72210" y="60560"/>
                </a:lnTo>
                <a:lnTo>
                  <a:pt x="72220" y="60570"/>
                </a:lnTo>
                <a:lnTo>
                  <a:pt x="72230" y="60570"/>
                </a:lnTo>
                <a:lnTo>
                  <a:pt x="72230" y="60580"/>
                </a:lnTo>
                <a:lnTo>
                  <a:pt x="72240" y="60580"/>
                </a:lnTo>
                <a:lnTo>
                  <a:pt x="72240" y="60590"/>
                </a:lnTo>
                <a:lnTo>
                  <a:pt x="72250" y="60590"/>
                </a:lnTo>
                <a:lnTo>
                  <a:pt x="72260" y="60600"/>
                </a:lnTo>
                <a:lnTo>
                  <a:pt x="72270" y="60610"/>
                </a:lnTo>
                <a:lnTo>
                  <a:pt x="72280" y="60630"/>
                </a:lnTo>
                <a:lnTo>
                  <a:pt x="72290" y="60630"/>
                </a:lnTo>
                <a:lnTo>
                  <a:pt x="72300" y="60640"/>
                </a:lnTo>
                <a:lnTo>
                  <a:pt x="72320" y="60640"/>
                </a:lnTo>
                <a:lnTo>
                  <a:pt x="72340" y="60650"/>
                </a:lnTo>
                <a:lnTo>
                  <a:pt x="72350" y="60650"/>
                </a:lnTo>
                <a:lnTo>
                  <a:pt x="72360" y="60660"/>
                </a:lnTo>
                <a:lnTo>
                  <a:pt x="72370" y="60660"/>
                </a:lnTo>
                <a:lnTo>
                  <a:pt x="72370" y="60670"/>
                </a:lnTo>
                <a:lnTo>
                  <a:pt x="72380" y="60670"/>
                </a:lnTo>
                <a:lnTo>
                  <a:pt x="72410" y="60680"/>
                </a:lnTo>
                <a:lnTo>
                  <a:pt x="72420" y="60680"/>
                </a:lnTo>
                <a:lnTo>
                  <a:pt x="72440" y="60690"/>
                </a:lnTo>
                <a:lnTo>
                  <a:pt x="72450" y="60690"/>
                </a:lnTo>
                <a:lnTo>
                  <a:pt x="72470" y="60700"/>
                </a:lnTo>
                <a:lnTo>
                  <a:pt x="72480" y="60710"/>
                </a:lnTo>
                <a:lnTo>
                  <a:pt x="72490" y="60710"/>
                </a:lnTo>
                <a:lnTo>
                  <a:pt x="72510" y="60710"/>
                </a:lnTo>
                <a:lnTo>
                  <a:pt x="72530" y="60720"/>
                </a:lnTo>
                <a:lnTo>
                  <a:pt x="72540" y="60720"/>
                </a:lnTo>
                <a:lnTo>
                  <a:pt x="72550" y="60730"/>
                </a:lnTo>
                <a:lnTo>
                  <a:pt x="72560" y="60730"/>
                </a:lnTo>
                <a:lnTo>
                  <a:pt x="72590" y="60740"/>
                </a:lnTo>
                <a:lnTo>
                  <a:pt x="72620" y="60760"/>
                </a:lnTo>
                <a:lnTo>
                  <a:pt x="72640" y="60770"/>
                </a:lnTo>
                <a:lnTo>
                  <a:pt x="72650" y="60770"/>
                </a:lnTo>
                <a:lnTo>
                  <a:pt x="72660" y="60780"/>
                </a:lnTo>
                <a:lnTo>
                  <a:pt x="72670" y="60790"/>
                </a:lnTo>
                <a:lnTo>
                  <a:pt x="72700" y="60800"/>
                </a:lnTo>
                <a:lnTo>
                  <a:pt x="72720" y="60810"/>
                </a:lnTo>
                <a:lnTo>
                  <a:pt x="72740" y="60810"/>
                </a:lnTo>
                <a:lnTo>
                  <a:pt x="72770" y="60810"/>
                </a:lnTo>
                <a:lnTo>
                  <a:pt x="72800" y="60800"/>
                </a:lnTo>
                <a:lnTo>
                  <a:pt x="72820" y="60790"/>
                </a:lnTo>
                <a:lnTo>
                  <a:pt x="72830" y="60780"/>
                </a:lnTo>
                <a:lnTo>
                  <a:pt x="72860" y="60770"/>
                </a:lnTo>
                <a:lnTo>
                  <a:pt x="72890" y="60760"/>
                </a:lnTo>
                <a:lnTo>
                  <a:pt x="72910" y="60750"/>
                </a:lnTo>
                <a:lnTo>
                  <a:pt x="72950" y="60740"/>
                </a:lnTo>
                <a:lnTo>
                  <a:pt x="72980" y="60730"/>
                </a:lnTo>
                <a:lnTo>
                  <a:pt x="73010" y="60720"/>
                </a:lnTo>
                <a:lnTo>
                  <a:pt x="73030" y="60700"/>
                </a:lnTo>
                <a:lnTo>
                  <a:pt x="73060" y="60690"/>
                </a:lnTo>
                <a:lnTo>
                  <a:pt x="73090" y="60670"/>
                </a:lnTo>
                <a:lnTo>
                  <a:pt x="73140" y="60620"/>
                </a:lnTo>
                <a:lnTo>
                  <a:pt x="73160" y="60590"/>
                </a:lnTo>
                <a:lnTo>
                  <a:pt x="73170" y="60570"/>
                </a:lnTo>
                <a:lnTo>
                  <a:pt x="73180" y="60560"/>
                </a:lnTo>
                <a:lnTo>
                  <a:pt x="73190" y="60550"/>
                </a:lnTo>
                <a:lnTo>
                  <a:pt x="73190" y="60540"/>
                </a:lnTo>
                <a:lnTo>
                  <a:pt x="73220" y="60530"/>
                </a:lnTo>
                <a:lnTo>
                  <a:pt x="73250" y="60510"/>
                </a:lnTo>
                <a:lnTo>
                  <a:pt x="73280" y="60510"/>
                </a:lnTo>
                <a:lnTo>
                  <a:pt x="73290" y="60510"/>
                </a:lnTo>
                <a:lnTo>
                  <a:pt x="73310" y="60510"/>
                </a:lnTo>
                <a:lnTo>
                  <a:pt x="73320" y="60520"/>
                </a:lnTo>
                <a:lnTo>
                  <a:pt x="73320" y="60530"/>
                </a:lnTo>
                <a:lnTo>
                  <a:pt x="73330" y="60540"/>
                </a:lnTo>
                <a:lnTo>
                  <a:pt x="73340" y="60550"/>
                </a:lnTo>
                <a:lnTo>
                  <a:pt x="73350" y="60560"/>
                </a:lnTo>
                <a:lnTo>
                  <a:pt x="73350" y="60570"/>
                </a:lnTo>
                <a:lnTo>
                  <a:pt x="73360" y="60580"/>
                </a:lnTo>
                <a:lnTo>
                  <a:pt x="73370" y="60590"/>
                </a:lnTo>
                <a:lnTo>
                  <a:pt x="73380" y="60610"/>
                </a:lnTo>
                <a:lnTo>
                  <a:pt x="73450" y="60690"/>
                </a:lnTo>
                <a:lnTo>
                  <a:pt x="73470" y="60720"/>
                </a:lnTo>
                <a:lnTo>
                  <a:pt x="73480" y="60730"/>
                </a:lnTo>
                <a:lnTo>
                  <a:pt x="73490" y="60740"/>
                </a:lnTo>
                <a:lnTo>
                  <a:pt x="73510" y="60770"/>
                </a:lnTo>
                <a:lnTo>
                  <a:pt x="73530" y="60790"/>
                </a:lnTo>
                <a:lnTo>
                  <a:pt x="73540" y="60810"/>
                </a:lnTo>
                <a:lnTo>
                  <a:pt x="73540" y="60820"/>
                </a:lnTo>
                <a:lnTo>
                  <a:pt x="73550" y="60830"/>
                </a:lnTo>
                <a:lnTo>
                  <a:pt x="73570" y="60850"/>
                </a:lnTo>
                <a:lnTo>
                  <a:pt x="73590" y="60870"/>
                </a:lnTo>
                <a:lnTo>
                  <a:pt x="73610" y="60900"/>
                </a:lnTo>
                <a:lnTo>
                  <a:pt x="73640" y="60910"/>
                </a:lnTo>
                <a:lnTo>
                  <a:pt x="73660" y="60930"/>
                </a:lnTo>
                <a:lnTo>
                  <a:pt x="73670" y="60930"/>
                </a:lnTo>
                <a:lnTo>
                  <a:pt x="73670" y="60940"/>
                </a:lnTo>
                <a:lnTo>
                  <a:pt x="73680" y="60940"/>
                </a:lnTo>
                <a:lnTo>
                  <a:pt x="73690" y="60940"/>
                </a:lnTo>
                <a:lnTo>
                  <a:pt x="73700" y="60950"/>
                </a:lnTo>
                <a:lnTo>
                  <a:pt x="73710" y="60950"/>
                </a:lnTo>
                <a:lnTo>
                  <a:pt x="73720" y="60950"/>
                </a:lnTo>
                <a:lnTo>
                  <a:pt x="73730" y="60950"/>
                </a:lnTo>
                <a:lnTo>
                  <a:pt x="73730" y="60960"/>
                </a:lnTo>
                <a:lnTo>
                  <a:pt x="73730" y="60970"/>
                </a:lnTo>
                <a:lnTo>
                  <a:pt x="73740" y="60980"/>
                </a:lnTo>
                <a:lnTo>
                  <a:pt x="73740" y="60990"/>
                </a:lnTo>
                <a:lnTo>
                  <a:pt x="73740" y="61000"/>
                </a:lnTo>
                <a:lnTo>
                  <a:pt x="73740" y="61010"/>
                </a:lnTo>
                <a:lnTo>
                  <a:pt x="73750" y="61010"/>
                </a:lnTo>
                <a:lnTo>
                  <a:pt x="73760" y="61010"/>
                </a:lnTo>
                <a:lnTo>
                  <a:pt x="73760" y="61020"/>
                </a:lnTo>
                <a:lnTo>
                  <a:pt x="73790" y="61040"/>
                </a:lnTo>
                <a:lnTo>
                  <a:pt x="73810" y="61060"/>
                </a:lnTo>
                <a:lnTo>
                  <a:pt x="73830" y="61070"/>
                </a:lnTo>
                <a:lnTo>
                  <a:pt x="73840" y="61070"/>
                </a:lnTo>
                <a:lnTo>
                  <a:pt x="73850" y="61070"/>
                </a:lnTo>
                <a:lnTo>
                  <a:pt x="73870" y="61070"/>
                </a:lnTo>
                <a:lnTo>
                  <a:pt x="73910" y="61080"/>
                </a:lnTo>
                <a:lnTo>
                  <a:pt x="74000" y="61070"/>
                </a:lnTo>
                <a:lnTo>
                  <a:pt x="74010" y="61070"/>
                </a:lnTo>
                <a:lnTo>
                  <a:pt x="74070" y="61060"/>
                </a:lnTo>
                <a:lnTo>
                  <a:pt x="74170" y="61040"/>
                </a:lnTo>
                <a:lnTo>
                  <a:pt x="74220" y="61020"/>
                </a:lnTo>
                <a:lnTo>
                  <a:pt x="74360" y="60990"/>
                </a:lnTo>
                <a:lnTo>
                  <a:pt x="74380" y="60990"/>
                </a:lnTo>
                <a:lnTo>
                  <a:pt x="74500" y="60960"/>
                </a:lnTo>
                <a:lnTo>
                  <a:pt x="74540" y="60950"/>
                </a:lnTo>
                <a:lnTo>
                  <a:pt x="74670" y="60920"/>
                </a:lnTo>
                <a:lnTo>
                  <a:pt x="74690" y="60920"/>
                </a:lnTo>
                <a:lnTo>
                  <a:pt x="74700" y="60910"/>
                </a:lnTo>
                <a:lnTo>
                  <a:pt x="74750" y="60900"/>
                </a:lnTo>
                <a:lnTo>
                  <a:pt x="74780" y="60890"/>
                </a:lnTo>
                <a:lnTo>
                  <a:pt x="74790" y="60890"/>
                </a:lnTo>
                <a:lnTo>
                  <a:pt x="74820" y="60890"/>
                </a:lnTo>
                <a:lnTo>
                  <a:pt x="74910" y="60860"/>
                </a:lnTo>
                <a:lnTo>
                  <a:pt x="74920" y="60860"/>
                </a:lnTo>
                <a:lnTo>
                  <a:pt x="7492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