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Bududa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Budud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5670" y="54360"/>
                </a:moveTo>
                <a:lnTo>
                  <a:pt x="85600" y="54350"/>
                </a:lnTo>
                <a:lnTo>
                  <a:pt x="85540" y="54380"/>
                </a:lnTo>
                <a:lnTo>
                  <a:pt x="85520" y="54390"/>
                </a:lnTo>
                <a:lnTo>
                  <a:pt x="85510" y="54400"/>
                </a:lnTo>
                <a:lnTo>
                  <a:pt x="85500" y="54400"/>
                </a:lnTo>
                <a:lnTo>
                  <a:pt x="85490" y="54410"/>
                </a:lnTo>
                <a:lnTo>
                  <a:pt x="85470" y="54420"/>
                </a:lnTo>
                <a:lnTo>
                  <a:pt x="85460" y="54440"/>
                </a:lnTo>
                <a:lnTo>
                  <a:pt x="85450" y="54450"/>
                </a:lnTo>
                <a:lnTo>
                  <a:pt x="85450" y="54460"/>
                </a:lnTo>
                <a:lnTo>
                  <a:pt x="85440" y="54470"/>
                </a:lnTo>
                <a:lnTo>
                  <a:pt x="85440" y="54490"/>
                </a:lnTo>
                <a:lnTo>
                  <a:pt x="85430" y="54500"/>
                </a:lnTo>
                <a:lnTo>
                  <a:pt x="85420" y="54510"/>
                </a:lnTo>
                <a:lnTo>
                  <a:pt x="85420" y="54530"/>
                </a:lnTo>
                <a:lnTo>
                  <a:pt x="85410" y="54550"/>
                </a:lnTo>
                <a:lnTo>
                  <a:pt x="85410" y="54560"/>
                </a:lnTo>
                <a:lnTo>
                  <a:pt x="85410" y="54580"/>
                </a:lnTo>
                <a:lnTo>
                  <a:pt x="85410" y="54600"/>
                </a:lnTo>
                <a:lnTo>
                  <a:pt x="85400" y="54610"/>
                </a:lnTo>
                <a:lnTo>
                  <a:pt x="85400" y="54620"/>
                </a:lnTo>
                <a:lnTo>
                  <a:pt x="85400" y="54630"/>
                </a:lnTo>
                <a:lnTo>
                  <a:pt x="85390" y="54650"/>
                </a:lnTo>
                <a:lnTo>
                  <a:pt x="85380" y="54660"/>
                </a:lnTo>
                <a:lnTo>
                  <a:pt x="85370" y="54680"/>
                </a:lnTo>
                <a:lnTo>
                  <a:pt x="85360" y="54690"/>
                </a:lnTo>
                <a:lnTo>
                  <a:pt x="85360" y="54710"/>
                </a:lnTo>
                <a:lnTo>
                  <a:pt x="85350" y="54720"/>
                </a:lnTo>
                <a:lnTo>
                  <a:pt x="85340" y="54740"/>
                </a:lnTo>
                <a:lnTo>
                  <a:pt x="85330" y="54750"/>
                </a:lnTo>
                <a:lnTo>
                  <a:pt x="85320" y="54760"/>
                </a:lnTo>
                <a:lnTo>
                  <a:pt x="85310" y="54770"/>
                </a:lnTo>
                <a:lnTo>
                  <a:pt x="85300" y="54780"/>
                </a:lnTo>
                <a:lnTo>
                  <a:pt x="85280" y="54790"/>
                </a:lnTo>
                <a:lnTo>
                  <a:pt x="85240" y="54820"/>
                </a:lnTo>
                <a:lnTo>
                  <a:pt x="85230" y="54840"/>
                </a:lnTo>
                <a:lnTo>
                  <a:pt x="85220" y="54850"/>
                </a:lnTo>
                <a:lnTo>
                  <a:pt x="85210" y="54860"/>
                </a:lnTo>
                <a:lnTo>
                  <a:pt x="85210" y="54880"/>
                </a:lnTo>
                <a:lnTo>
                  <a:pt x="85190" y="54890"/>
                </a:lnTo>
                <a:lnTo>
                  <a:pt x="85180" y="54900"/>
                </a:lnTo>
                <a:lnTo>
                  <a:pt x="85150" y="54950"/>
                </a:lnTo>
                <a:lnTo>
                  <a:pt x="85150" y="54960"/>
                </a:lnTo>
                <a:lnTo>
                  <a:pt x="85150" y="54980"/>
                </a:lnTo>
                <a:lnTo>
                  <a:pt x="85150" y="54990"/>
                </a:lnTo>
                <a:lnTo>
                  <a:pt x="85140" y="55000"/>
                </a:lnTo>
                <a:lnTo>
                  <a:pt x="85130" y="55020"/>
                </a:lnTo>
                <a:lnTo>
                  <a:pt x="85120" y="55030"/>
                </a:lnTo>
                <a:lnTo>
                  <a:pt x="85100" y="55060"/>
                </a:lnTo>
                <a:lnTo>
                  <a:pt x="85100" y="55090"/>
                </a:lnTo>
                <a:lnTo>
                  <a:pt x="85110" y="55100"/>
                </a:lnTo>
                <a:lnTo>
                  <a:pt x="85110" y="55110"/>
                </a:lnTo>
                <a:lnTo>
                  <a:pt x="85110" y="55120"/>
                </a:lnTo>
                <a:lnTo>
                  <a:pt x="85110" y="55130"/>
                </a:lnTo>
                <a:lnTo>
                  <a:pt x="85110" y="55140"/>
                </a:lnTo>
                <a:lnTo>
                  <a:pt x="85100" y="55150"/>
                </a:lnTo>
                <a:lnTo>
                  <a:pt x="85090" y="55160"/>
                </a:lnTo>
                <a:lnTo>
                  <a:pt x="85070" y="55200"/>
                </a:lnTo>
                <a:lnTo>
                  <a:pt x="85070" y="55210"/>
                </a:lnTo>
                <a:lnTo>
                  <a:pt x="85060" y="55230"/>
                </a:lnTo>
                <a:lnTo>
                  <a:pt x="85060" y="55250"/>
                </a:lnTo>
                <a:lnTo>
                  <a:pt x="85050" y="55260"/>
                </a:lnTo>
                <a:lnTo>
                  <a:pt x="85040" y="55280"/>
                </a:lnTo>
                <a:lnTo>
                  <a:pt x="85040" y="55290"/>
                </a:lnTo>
                <a:lnTo>
                  <a:pt x="85040" y="55310"/>
                </a:lnTo>
                <a:lnTo>
                  <a:pt x="85030" y="55320"/>
                </a:lnTo>
                <a:lnTo>
                  <a:pt x="85020" y="55340"/>
                </a:lnTo>
                <a:lnTo>
                  <a:pt x="85020" y="55350"/>
                </a:lnTo>
                <a:lnTo>
                  <a:pt x="85010" y="55370"/>
                </a:lnTo>
                <a:lnTo>
                  <a:pt x="85010" y="55390"/>
                </a:lnTo>
                <a:lnTo>
                  <a:pt x="85000" y="55410"/>
                </a:lnTo>
                <a:lnTo>
                  <a:pt x="85000" y="55420"/>
                </a:lnTo>
                <a:lnTo>
                  <a:pt x="85000" y="55450"/>
                </a:lnTo>
                <a:lnTo>
                  <a:pt x="85000" y="55460"/>
                </a:lnTo>
                <a:lnTo>
                  <a:pt x="85000" y="55480"/>
                </a:lnTo>
                <a:lnTo>
                  <a:pt x="84990" y="55500"/>
                </a:lnTo>
                <a:lnTo>
                  <a:pt x="84990" y="55510"/>
                </a:lnTo>
                <a:lnTo>
                  <a:pt x="84980" y="55520"/>
                </a:lnTo>
                <a:lnTo>
                  <a:pt x="84980" y="55550"/>
                </a:lnTo>
                <a:lnTo>
                  <a:pt x="84980" y="55570"/>
                </a:lnTo>
                <a:lnTo>
                  <a:pt x="84980" y="55590"/>
                </a:lnTo>
                <a:lnTo>
                  <a:pt x="84970" y="55610"/>
                </a:lnTo>
                <a:lnTo>
                  <a:pt x="84970" y="55620"/>
                </a:lnTo>
                <a:lnTo>
                  <a:pt x="84970" y="55630"/>
                </a:lnTo>
                <a:lnTo>
                  <a:pt x="84960" y="55660"/>
                </a:lnTo>
                <a:lnTo>
                  <a:pt x="84960" y="55680"/>
                </a:lnTo>
                <a:lnTo>
                  <a:pt x="84960" y="55700"/>
                </a:lnTo>
                <a:lnTo>
                  <a:pt x="84960" y="55720"/>
                </a:lnTo>
                <a:lnTo>
                  <a:pt x="84950" y="55740"/>
                </a:lnTo>
                <a:lnTo>
                  <a:pt x="84940" y="55780"/>
                </a:lnTo>
                <a:lnTo>
                  <a:pt x="84940" y="55800"/>
                </a:lnTo>
                <a:lnTo>
                  <a:pt x="84940" y="55810"/>
                </a:lnTo>
                <a:lnTo>
                  <a:pt x="84940" y="55830"/>
                </a:lnTo>
                <a:lnTo>
                  <a:pt x="84940" y="55840"/>
                </a:lnTo>
                <a:lnTo>
                  <a:pt x="84930" y="55860"/>
                </a:lnTo>
                <a:lnTo>
                  <a:pt x="84930" y="55880"/>
                </a:lnTo>
                <a:lnTo>
                  <a:pt x="84920" y="55900"/>
                </a:lnTo>
                <a:lnTo>
                  <a:pt x="84920" y="55910"/>
                </a:lnTo>
                <a:lnTo>
                  <a:pt x="84920" y="55930"/>
                </a:lnTo>
                <a:lnTo>
                  <a:pt x="84920" y="55950"/>
                </a:lnTo>
                <a:lnTo>
                  <a:pt x="84920" y="55960"/>
                </a:lnTo>
                <a:lnTo>
                  <a:pt x="84930" y="55970"/>
                </a:lnTo>
                <a:lnTo>
                  <a:pt x="84930" y="55990"/>
                </a:lnTo>
                <a:lnTo>
                  <a:pt x="84920" y="56000"/>
                </a:lnTo>
                <a:lnTo>
                  <a:pt x="84920" y="56010"/>
                </a:lnTo>
                <a:lnTo>
                  <a:pt x="84910" y="56030"/>
                </a:lnTo>
                <a:lnTo>
                  <a:pt x="84920" y="56050"/>
                </a:lnTo>
                <a:lnTo>
                  <a:pt x="84930" y="56060"/>
                </a:lnTo>
                <a:lnTo>
                  <a:pt x="84930" y="56070"/>
                </a:lnTo>
                <a:lnTo>
                  <a:pt x="84930" y="56080"/>
                </a:lnTo>
                <a:lnTo>
                  <a:pt x="84930" y="56090"/>
                </a:lnTo>
                <a:lnTo>
                  <a:pt x="84920" y="56120"/>
                </a:lnTo>
                <a:lnTo>
                  <a:pt x="84920" y="56140"/>
                </a:lnTo>
                <a:lnTo>
                  <a:pt x="84920" y="56160"/>
                </a:lnTo>
                <a:lnTo>
                  <a:pt x="84920" y="56170"/>
                </a:lnTo>
                <a:lnTo>
                  <a:pt x="84920" y="56180"/>
                </a:lnTo>
                <a:lnTo>
                  <a:pt x="84920" y="56200"/>
                </a:lnTo>
                <a:lnTo>
                  <a:pt x="84920" y="56220"/>
                </a:lnTo>
                <a:lnTo>
                  <a:pt x="84930" y="56230"/>
                </a:lnTo>
                <a:lnTo>
                  <a:pt x="84930" y="56250"/>
                </a:lnTo>
                <a:lnTo>
                  <a:pt x="84940" y="56270"/>
                </a:lnTo>
                <a:lnTo>
                  <a:pt x="84940" y="56290"/>
                </a:lnTo>
                <a:lnTo>
                  <a:pt x="84940" y="56310"/>
                </a:lnTo>
                <a:lnTo>
                  <a:pt x="84940" y="56330"/>
                </a:lnTo>
                <a:lnTo>
                  <a:pt x="84930" y="56360"/>
                </a:lnTo>
                <a:lnTo>
                  <a:pt x="84930" y="56370"/>
                </a:lnTo>
                <a:lnTo>
                  <a:pt x="84920" y="56390"/>
                </a:lnTo>
                <a:lnTo>
                  <a:pt x="84920" y="56410"/>
                </a:lnTo>
                <a:lnTo>
                  <a:pt x="84910" y="56430"/>
                </a:lnTo>
                <a:lnTo>
                  <a:pt x="84910" y="56450"/>
                </a:lnTo>
                <a:lnTo>
                  <a:pt x="84900" y="56470"/>
                </a:lnTo>
                <a:lnTo>
                  <a:pt x="84890" y="56500"/>
                </a:lnTo>
                <a:lnTo>
                  <a:pt x="84890" y="56520"/>
                </a:lnTo>
                <a:lnTo>
                  <a:pt x="84880" y="56530"/>
                </a:lnTo>
                <a:lnTo>
                  <a:pt x="84870" y="56560"/>
                </a:lnTo>
                <a:lnTo>
                  <a:pt x="84870" y="56580"/>
                </a:lnTo>
                <a:lnTo>
                  <a:pt x="84870" y="56590"/>
                </a:lnTo>
                <a:lnTo>
                  <a:pt x="84860" y="56610"/>
                </a:lnTo>
                <a:lnTo>
                  <a:pt x="84850" y="56630"/>
                </a:lnTo>
                <a:lnTo>
                  <a:pt x="84850" y="56640"/>
                </a:lnTo>
                <a:lnTo>
                  <a:pt x="84840" y="56650"/>
                </a:lnTo>
                <a:lnTo>
                  <a:pt x="84840" y="56670"/>
                </a:lnTo>
                <a:lnTo>
                  <a:pt x="84840" y="56690"/>
                </a:lnTo>
                <a:lnTo>
                  <a:pt x="84840" y="56700"/>
                </a:lnTo>
                <a:lnTo>
                  <a:pt x="84840" y="56720"/>
                </a:lnTo>
                <a:lnTo>
                  <a:pt x="84840" y="56730"/>
                </a:lnTo>
                <a:lnTo>
                  <a:pt x="84830" y="56750"/>
                </a:lnTo>
                <a:lnTo>
                  <a:pt x="84820" y="56770"/>
                </a:lnTo>
                <a:lnTo>
                  <a:pt x="84820" y="56780"/>
                </a:lnTo>
                <a:lnTo>
                  <a:pt x="84810" y="56800"/>
                </a:lnTo>
                <a:lnTo>
                  <a:pt x="84800" y="56840"/>
                </a:lnTo>
                <a:lnTo>
                  <a:pt x="84800" y="56860"/>
                </a:lnTo>
                <a:lnTo>
                  <a:pt x="84800" y="56870"/>
                </a:lnTo>
                <a:lnTo>
                  <a:pt x="84800" y="56880"/>
                </a:lnTo>
                <a:lnTo>
                  <a:pt x="84790" y="56900"/>
                </a:lnTo>
                <a:lnTo>
                  <a:pt x="84790" y="56930"/>
                </a:lnTo>
                <a:lnTo>
                  <a:pt x="84790" y="56960"/>
                </a:lnTo>
                <a:lnTo>
                  <a:pt x="84790" y="56980"/>
                </a:lnTo>
                <a:lnTo>
                  <a:pt x="84790" y="57000"/>
                </a:lnTo>
                <a:lnTo>
                  <a:pt x="84780" y="57010"/>
                </a:lnTo>
                <a:lnTo>
                  <a:pt x="84780" y="57020"/>
                </a:lnTo>
                <a:lnTo>
                  <a:pt x="84770" y="57040"/>
                </a:lnTo>
                <a:lnTo>
                  <a:pt x="84760" y="57060"/>
                </a:lnTo>
                <a:lnTo>
                  <a:pt x="84750" y="57070"/>
                </a:lnTo>
                <a:lnTo>
                  <a:pt x="84740" y="57090"/>
                </a:lnTo>
                <a:lnTo>
                  <a:pt x="84660" y="57050"/>
                </a:lnTo>
                <a:lnTo>
                  <a:pt x="84530" y="56990"/>
                </a:lnTo>
                <a:lnTo>
                  <a:pt x="84350" y="56920"/>
                </a:lnTo>
                <a:lnTo>
                  <a:pt x="84120" y="56820"/>
                </a:lnTo>
                <a:lnTo>
                  <a:pt x="83960" y="56680"/>
                </a:lnTo>
                <a:lnTo>
                  <a:pt x="83820" y="56620"/>
                </a:lnTo>
                <a:lnTo>
                  <a:pt x="83620" y="56530"/>
                </a:lnTo>
                <a:lnTo>
                  <a:pt x="83480" y="56460"/>
                </a:lnTo>
                <a:lnTo>
                  <a:pt x="83350" y="56460"/>
                </a:lnTo>
                <a:lnTo>
                  <a:pt x="83240" y="56450"/>
                </a:lnTo>
                <a:lnTo>
                  <a:pt x="83170" y="56450"/>
                </a:lnTo>
                <a:lnTo>
                  <a:pt x="83160" y="56450"/>
                </a:lnTo>
                <a:lnTo>
                  <a:pt x="83140" y="56460"/>
                </a:lnTo>
                <a:lnTo>
                  <a:pt x="83130" y="56460"/>
                </a:lnTo>
                <a:lnTo>
                  <a:pt x="83110" y="56460"/>
                </a:lnTo>
                <a:lnTo>
                  <a:pt x="83100" y="56460"/>
                </a:lnTo>
                <a:lnTo>
                  <a:pt x="83090" y="56460"/>
                </a:lnTo>
                <a:lnTo>
                  <a:pt x="83070" y="56460"/>
                </a:lnTo>
                <a:lnTo>
                  <a:pt x="83060" y="56450"/>
                </a:lnTo>
                <a:lnTo>
                  <a:pt x="83050" y="56450"/>
                </a:lnTo>
                <a:lnTo>
                  <a:pt x="83040" y="56450"/>
                </a:lnTo>
                <a:lnTo>
                  <a:pt x="83040" y="56460"/>
                </a:lnTo>
                <a:lnTo>
                  <a:pt x="83030" y="56460"/>
                </a:lnTo>
                <a:lnTo>
                  <a:pt x="83010" y="56460"/>
                </a:lnTo>
                <a:lnTo>
                  <a:pt x="83010" y="56470"/>
                </a:lnTo>
                <a:lnTo>
                  <a:pt x="83000" y="56470"/>
                </a:lnTo>
                <a:lnTo>
                  <a:pt x="82990" y="56470"/>
                </a:lnTo>
                <a:lnTo>
                  <a:pt x="82980" y="56470"/>
                </a:lnTo>
                <a:lnTo>
                  <a:pt x="82970" y="56470"/>
                </a:lnTo>
                <a:lnTo>
                  <a:pt x="82970" y="56480"/>
                </a:lnTo>
                <a:lnTo>
                  <a:pt x="82960" y="56480"/>
                </a:lnTo>
                <a:lnTo>
                  <a:pt x="82960" y="56490"/>
                </a:lnTo>
                <a:lnTo>
                  <a:pt x="82950" y="56490"/>
                </a:lnTo>
                <a:lnTo>
                  <a:pt x="82940" y="56490"/>
                </a:lnTo>
                <a:lnTo>
                  <a:pt x="82940" y="56500"/>
                </a:lnTo>
                <a:lnTo>
                  <a:pt x="82930" y="56500"/>
                </a:lnTo>
                <a:lnTo>
                  <a:pt x="82920" y="56500"/>
                </a:lnTo>
                <a:lnTo>
                  <a:pt x="82920" y="56490"/>
                </a:lnTo>
                <a:lnTo>
                  <a:pt x="82910" y="56490"/>
                </a:lnTo>
                <a:lnTo>
                  <a:pt x="82900" y="56490"/>
                </a:lnTo>
                <a:lnTo>
                  <a:pt x="82890" y="56490"/>
                </a:lnTo>
                <a:lnTo>
                  <a:pt x="82890" y="56480"/>
                </a:lnTo>
                <a:lnTo>
                  <a:pt x="82890" y="56470"/>
                </a:lnTo>
                <a:lnTo>
                  <a:pt x="82880" y="56470"/>
                </a:lnTo>
                <a:lnTo>
                  <a:pt x="82880" y="56460"/>
                </a:lnTo>
                <a:lnTo>
                  <a:pt x="82870" y="56460"/>
                </a:lnTo>
                <a:lnTo>
                  <a:pt x="82870" y="56450"/>
                </a:lnTo>
                <a:lnTo>
                  <a:pt x="82870" y="56440"/>
                </a:lnTo>
                <a:lnTo>
                  <a:pt x="82860" y="56440"/>
                </a:lnTo>
                <a:lnTo>
                  <a:pt x="82860" y="56430"/>
                </a:lnTo>
                <a:lnTo>
                  <a:pt x="82860" y="56420"/>
                </a:lnTo>
                <a:lnTo>
                  <a:pt x="82850" y="56420"/>
                </a:lnTo>
                <a:lnTo>
                  <a:pt x="82850" y="56410"/>
                </a:lnTo>
                <a:lnTo>
                  <a:pt x="82850" y="56400"/>
                </a:lnTo>
                <a:lnTo>
                  <a:pt x="82840" y="56390"/>
                </a:lnTo>
                <a:lnTo>
                  <a:pt x="82840" y="56380"/>
                </a:lnTo>
                <a:lnTo>
                  <a:pt x="82830" y="56370"/>
                </a:lnTo>
                <a:lnTo>
                  <a:pt x="82830" y="56360"/>
                </a:lnTo>
                <a:lnTo>
                  <a:pt x="82830" y="56350"/>
                </a:lnTo>
                <a:lnTo>
                  <a:pt x="82820" y="56310"/>
                </a:lnTo>
                <a:lnTo>
                  <a:pt x="82820" y="56290"/>
                </a:lnTo>
                <a:lnTo>
                  <a:pt x="82820" y="56280"/>
                </a:lnTo>
                <a:lnTo>
                  <a:pt x="82820" y="56260"/>
                </a:lnTo>
                <a:lnTo>
                  <a:pt x="82820" y="56250"/>
                </a:lnTo>
                <a:lnTo>
                  <a:pt x="82820" y="56240"/>
                </a:lnTo>
                <a:lnTo>
                  <a:pt x="82820" y="56230"/>
                </a:lnTo>
                <a:lnTo>
                  <a:pt x="82820" y="56220"/>
                </a:lnTo>
                <a:lnTo>
                  <a:pt x="82820" y="56210"/>
                </a:lnTo>
                <a:lnTo>
                  <a:pt x="82820" y="56200"/>
                </a:lnTo>
                <a:lnTo>
                  <a:pt x="82820" y="56190"/>
                </a:lnTo>
                <a:lnTo>
                  <a:pt x="82820" y="56180"/>
                </a:lnTo>
                <a:lnTo>
                  <a:pt x="82820" y="56170"/>
                </a:lnTo>
                <a:lnTo>
                  <a:pt x="82820" y="56160"/>
                </a:lnTo>
                <a:lnTo>
                  <a:pt x="82830" y="56160"/>
                </a:lnTo>
                <a:lnTo>
                  <a:pt x="82830" y="56150"/>
                </a:lnTo>
                <a:lnTo>
                  <a:pt x="82820" y="56150"/>
                </a:lnTo>
                <a:lnTo>
                  <a:pt x="82820" y="56140"/>
                </a:lnTo>
                <a:lnTo>
                  <a:pt x="82810" y="56130"/>
                </a:lnTo>
                <a:lnTo>
                  <a:pt x="82810" y="56120"/>
                </a:lnTo>
                <a:lnTo>
                  <a:pt x="82810" y="56110"/>
                </a:lnTo>
                <a:lnTo>
                  <a:pt x="82810" y="56100"/>
                </a:lnTo>
                <a:lnTo>
                  <a:pt x="82810" y="56090"/>
                </a:lnTo>
                <a:lnTo>
                  <a:pt x="82810" y="56080"/>
                </a:lnTo>
                <a:lnTo>
                  <a:pt x="82820" y="56070"/>
                </a:lnTo>
                <a:lnTo>
                  <a:pt x="82820" y="56060"/>
                </a:lnTo>
                <a:lnTo>
                  <a:pt x="82810" y="56060"/>
                </a:lnTo>
                <a:lnTo>
                  <a:pt x="82800" y="56060"/>
                </a:lnTo>
                <a:lnTo>
                  <a:pt x="82800" y="56070"/>
                </a:lnTo>
                <a:lnTo>
                  <a:pt x="82790" y="56070"/>
                </a:lnTo>
                <a:lnTo>
                  <a:pt x="82780" y="56070"/>
                </a:lnTo>
                <a:lnTo>
                  <a:pt x="82780" y="56060"/>
                </a:lnTo>
                <a:lnTo>
                  <a:pt x="82770" y="56060"/>
                </a:lnTo>
                <a:lnTo>
                  <a:pt x="82760" y="56060"/>
                </a:lnTo>
                <a:lnTo>
                  <a:pt x="82750" y="56060"/>
                </a:lnTo>
                <a:lnTo>
                  <a:pt x="82740" y="56060"/>
                </a:lnTo>
                <a:lnTo>
                  <a:pt x="82730" y="56060"/>
                </a:lnTo>
                <a:lnTo>
                  <a:pt x="82720" y="56060"/>
                </a:lnTo>
                <a:lnTo>
                  <a:pt x="82710" y="56060"/>
                </a:lnTo>
                <a:lnTo>
                  <a:pt x="82700" y="56070"/>
                </a:lnTo>
                <a:lnTo>
                  <a:pt x="82690" y="56070"/>
                </a:lnTo>
                <a:lnTo>
                  <a:pt x="82680" y="56070"/>
                </a:lnTo>
                <a:lnTo>
                  <a:pt x="82670" y="56070"/>
                </a:lnTo>
                <a:lnTo>
                  <a:pt x="82660" y="56070"/>
                </a:lnTo>
                <a:lnTo>
                  <a:pt x="82660" y="56060"/>
                </a:lnTo>
                <a:lnTo>
                  <a:pt x="82670" y="56050"/>
                </a:lnTo>
                <a:lnTo>
                  <a:pt x="82660" y="56050"/>
                </a:lnTo>
                <a:lnTo>
                  <a:pt x="82650" y="56050"/>
                </a:lnTo>
                <a:lnTo>
                  <a:pt x="82650" y="56040"/>
                </a:lnTo>
                <a:lnTo>
                  <a:pt x="82650" y="56030"/>
                </a:lnTo>
                <a:lnTo>
                  <a:pt x="82660" y="56030"/>
                </a:lnTo>
                <a:lnTo>
                  <a:pt x="82650" y="56030"/>
                </a:lnTo>
                <a:lnTo>
                  <a:pt x="82640" y="56030"/>
                </a:lnTo>
                <a:lnTo>
                  <a:pt x="82630" y="56020"/>
                </a:lnTo>
                <a:lnTo>
                  <a:pt x="82620" y="56020"/>
                </a:lnTo>
                <a:lnTo>
                  <a:pt x="82610" y="56010"/>
                </a:lnTo>
                <a:lnTo>
                  <a:pt x="82600" y="56020"/>
                </a:lnTo>
                <a:lnTo>
                  <a:pt x="82590" y="56010"/>
                </a:lnTo>
                <a:lnTo>
                  <a:pt x="82580" y="56010"/>
                </a:lnTo>
                <a:lnTo>
                  <a:pt x="82570" y="56010"/>
                </a:lnTo>
                <a:lnTo>
                  <a:pt x="82560" y="56010"/>
                </a:lnTo>
                <a:lnTo>
                  <a:pt x="82550" y="56010"/>
                </a:lnTo>
                <a:lnTo>
                  <a:pt x="82540" y="56010"/>
                </a:lnTo>
                <a:lnTo>
                  <a:pt x="82530" y="56000"/>
                </a:lnTo>
                <a:lnTo>
                  <a:pt x="82530" y="55990"/>
                </a:lnTo>
                <a:lnTo>
                  <a:pt x="82530" y="55980"/>
                </a:lnTo>
                <a:lnTo>
                  <a:pt x="82520" y="55980"/>
                </a:lnTo>
                <a:lnTo>
                  <a:pt x="82510" y="55980"/>
                </a:lnTo>
                <a:lnTo>
                  <a:pt x="82500" y="55970"/>
                </a:lnTo>
                <a:lnTo>
                  <a:pt x="82490" y="55970"/>
                </a:lnTo>
                <a:lnTo>
                  <a:pt x="82480" y="55950"/>
                </a:lnTo>
                <a:lnTo>
                  <a:pt x="82480" y="55940"/>
                </a:lnTo>
                <a:lnTo>
                  <a:pt x="82480" y="55930"/>
                </a:lnTo>
                <a:lnTo>
                  <a:pt x="82480" y="55920"/>
                </a:lnTo>
                <a:lnTo>
                  <a:pt x="82470" y="55930"/>
                </a:lnTo>
                <a:lnTo>
                  <a:pt x="82460" y="55930"/>
                </a:lnTo>
                <a:lnTo>
                  <a:pt x="82450" y="55930"/>
                </a:lnTo>
                <a:lnTo>
                  <a:pt x="82430" y="55930"/>
                </a:lnTo>
                <a:lnTo>
                  <a:pt x="82420" y="55930"/>
                </a:lnTo>
                <a:lnTo>
                  <a:pt x="82410" y="55930"/>
                </a:lnTo>
                <a:lnTo>
                  <a:pt x="82400" y="55940"/>
                </a:lnTo>
                <a:lnTo>
                  <a:pt x="82390" y="55940"/>
                </a:lnTo>
                <a:lnTo>
                  <a:pt x="82390" y="55950"/>
                </a:lnTo>
                <a:lnTo>
                  <a:pt x="82380" y="55960"/>
                </a:lnTo>
                <a:lnTo>
                  <a:pt x="82380" y="55970"/>
                </a:lnTo>
                <a:lnTo>
                  <a:pt x="82370" y="55970"/>
                </a:lnTo>
                <a:lnTo>
                  <a:pt x="82350" y="55980"/>
                </a:lnTo>
                <a:lnTo>
                  <a:pt x="82340" y="55990"/>
                </a:lnTo>
                <a:lnTo>
                  <a:pt x="82340" y="56000"/>
                </a:lnTo>
                <a:lnTo>
                  <a:pt x="82330" y="56010"/>
                </a:lnTo>
                <a:lnTo>
                  <a:pt x="82320" y="56030"/>
                </a:lnTo>
                <a:lnTo>
                  <a:pt x="82310" y="56040"/>
                </a:lnTo>
                <a:lnTo>
                  <a:pt x="82300" y="56060"/>
                </a:lnTo>
                <a:lnTo>
                  <a:pt x="82290" y="56070"/>
                </a:lnTo>
                <a:lnTo>
                  <a:pt x="82290" y="56080"/>
                </a:lnTo>
                <a:lnTo>
                  <a:pt x="82280" y="56090"/>
                </a:lnTo>
                <a:lnTo>
                  <a:pt x="82260" y="56100"/>
                </a:lnTo>
                <a:lnTo>
                  <a:pt x="82240" y="56120"/>
                </a:lnTo>
                <a:lnTo>
                  <a:pt x="82230" y="56120"/>
                </a:lnTo>
                <a:lnTo>
                  <a:pt x="82210" y="56130"/>
                </a:lnTo>
                <a:lnTo>
                  <a:pt x="82180" y="56140"/>
                </a:lnTo>
                <a:lnTo>
                  <a:pt x="82160" y="56150"/>
                </a:lnTo>
                <a:lnTo>
                  <a:pt x="82150" y="56150"/>
                </a:lnTo>
                <a:lnTo>
                  <a:pt x="82140" y="56160"/>
                </a:lnTo>
                <a:lnTo>
                  <a:pt x="82130" y="56160"/>
                </a:lnTo>
                <a:lnTo>
                  <a:pt x="82130" y="56170"/>
                </a:lnTo>
                <a:lnTo>
                  <a:pt x="82130" y="56180"/>
                </a:lnTo>
                <a:lnTo>
                  <a:pt x="82130" y="56190"/>
                </a:lnTo>
                <a:lnTo>
                  <a:pt x="82130" y="56200"/>
                </a:lnTo>
                <a:lnTo>
                  <a:pt x="82130" y="56210"/>
                </a:lnTo>
                <a:lnTo>
                  <a:pt x="82120" y="56220"/>
                </a:lnTo>
                <a:lnTo>
                  <a:pt x="82100" y="56250"/>
                </a:lnTo>
                <a:lnTo>
                  <a:pt x="82090" y="56260"/>
                </a:lnTo>
                <a:lnTo>
                  <a:pt x="82090" y="56270"/>
                </a:lnTo>
                <a:lnTo>
                  <a:pt x="82080" y="56300"/>
                </a:lnTo>
                <a:lnTo>
                  <a:pt x="82080" y="56310"/>
                </a:lnTo>
                <a:lnTo>
                  <a:pt x="82080" y="56320"/>
                </a:lnTo>
                <a:lnTo>
                  <a:pt x="82080" y="56330"/>
                </a:lnTo>
                <a:lnTo>
                  <a:pt x="82070" y="56330"/>
                </a:lnTo>
                <a:lnTo>
                  <a:pt x="82060" y="56330"/>
                </a:lnTo>
                <a:lnTo>
                  <a:pt x="82050" y="56340"/>
                </a:lnTo>
                <a:lnTo>
                  <a:pt x="82040" y="56330"/>
                </a:lnTo>
                <a:lnTo>
                  <a:pt x="82030" y="56330"/>
                </a:lnTo>
                <a:lnTo>
                  <a:pt x="82020" y="56340"/>
                </a:lnTo>
                <a:lnTo>
                  <a:pt x="82020" y="56330"/>
                </a:lnTo>
                <a:lnTo>
                  <a:pt x="82010" y="56330"/>
                </a:lnTo>
                <a:lnTo>
                  <a:pt x="82000" y="56330"/>
                </a:lnTo>
                <a:lnTo>
                  <a:pt x="81990" y="56330"/>
                </a:lnTo>
                <a:lnTo>
                  <a:pt x="81980" y="56330"/>
                </a:lnTo>
                <a:lnTo>
                  <a:pt x="81980" y="56340"/>
                </a:lnTo>
                <a:lnTo>
                  <a:pt x="81980" y="56350"/>
                </a:lnTo>
                <a:lnTo>
                  <a:pt x="81980" y="56360"/>
                </a:lnTo>
                <a:lnTo>
                  <a:pt x="81990" y="56360"/>
                </a:lnTo>
                <a:lnTo>
                  <a:pt x="81990" y="56370"/>
                </a:lnTo>
                <a:lnTo>
                  <a:pt x="81990" y="56380"/>
                </a:lnTo>
                <a:lnTo>
                  <a:pt x="81980" y="56380"/>
                </a:lnTo>
                <a:lnTo>
                  <a:pt x="81980" y="56390"/>
                </a:lnTo>
                <a:lnTo>
                  <a:pt x="81970" y="56400"/>
                </a:lnTo>
                <a:lnTo>
                  <a:pt x="81970" y="56410"/>
                </a:lnTo>
                <a:lnTo>
                  <a:pt x="81970" y="56420"/>
                </a:lnTo>
                <a:lnTo>
                  <a:pt x="81970" y="56430"/>
                </a:lnTo>
                <a:lnTo>
                  <a:pt x="81970" y="56440"/>
                </a:lnTo>
                <a:lnTo>
                  <a:pt x="81960" y="56440"/>
                </a:lnTo>
                <a:lnTo>
                  <a:pt x="81960" y="56450"/>
                </a:lnTo>
                <a:lnTo>
                  <a:pt x="81960" y="56460"/>
                </a:lnTo>
                <a:lnTo>
                  <a:pt x="81960" y="56470"/>
                </a:lnTo>
                <a:lnTo>
                  <a:pt x="81960" y="56480"/>
                </a:lnTo>
                <a:lnTo>
                  <a:pt x="81970" y="56480"/>
                </a:lnTo>
                <a:lnTo>
                  <a:pt x="81960" y="56480"/>
                </a:lnTo>
                <a:lnTo>
                  <a:pt x="81960" y="56490"/>
                </a:lnTo>
                <a:lnTo>
                  <a:pt x="81970" y="56490"/>
                </a:lnTo>
                <a:lnTo>
                  <a:pt x="81970" y="56500"/>
                </a:lnTo>
                <a:lnTo>
                  <a:pt x="81970" y="56510"/>
                </a:lnTo>
                <a:lnTo>
                  <a:pt x="81970" y="56520"/>
                </a:lnTo>
                <a:lnTo>
                  <a:pt x="81960" y="56520"/>
                </a:lnTo>
                <a:lnTo>
                  <a:pt x="81940" y="56520"/>
                </a:lnTo>
                <a:lnTo>
                  <a:pt x="81930" y="56520"/>
                </a:lnTo>
                <a:lnTo>
                  <a:pt x="81910" y="56520"/>
                </a:lnTo>
                <a:lnTo>
                  <a:pt x="81880" y="56520"/>
                </a:lnTo>
                <a:lnTo>
                  <a:pt x="81860" y="56530"/>
                </a:lnTo>
                <a:lnTo>
                  <a:pt x="81850" y="56530"/>
                </a:lnTo>
                <a:lnTo>
                  <a:pt x="81850" y="56540"/>
                </a:lnTo>
                <a:lnTo>
                  <a:pt x="81840" y="56550"/>
                </a:lnTo>
                <a:lnTo>
                  <a:pt x="81830" y="56550"/>
                </a:lnTo>
                <a:lnTo>
                  <a:pt x="81830" y="56560"/>
                </a:lnTo>
                <a:lnTo>
                  <a:pt x="81820" y="56570"/>
                </a:lnTo>
                <a:lnTo>
                  <a:pt x="81810" y="56600"/>
                </a:lnTo>
                <a:lnTo>
                  <a:pt x="81800" y="56610"/>
                </a:lnTo>
                <a:lnTo>
                  <a:pt x="81790" y="56620"/>
                </a:lnTo>
                <a:lnTo>
                  <a:pt x="81770" y="56620"/>
                </a:lnTo>
                <a:lnTo>
                  <a:pt x="81760" y="56630"/>
                </a:lnTo>
                <a:lnTo>
                  <a:pt x="81730" y="56630"/>
                </a:lnTo>
                <a:lnTo>
                  <a:pt x="81720" y="56640"/>
                </a:lnTo>
                <a:lnTo>
                  <a:pt x="81700" y="56640"/>
                </a:lnTo>
                <a:lnTo>
                  <a:pt x="81680" y="56640"/>
                </a:lnTo>
                <a:lnTo>
                  <a:pt x="81670" y="56640"/>
                </a:lnTo>
                <a:lnTo>
                  <a:pt x="81670" y="56630"/>
                </a:lnTo>
                <a:lnTo>
                  <a:pt x="81670" y="56620"/>
                </a:lnTo>
                <a:lnTo>
                  <a:pt x="81660" y="56620"/>
                </a:lnTo>
                <a:lnTo>
                  <a:pt x="81660" y="56610"/>
                </a:lnTo>
                <a:lnTo>
                  <a:pt x="81660" y="56600"/>
                </a:lnTo>
                <a:lnTo>
                  <a:pt x="81660" y="56590"/>
                </a:lnTo>
                <a:lnTo>
                  <a:pt x="81650" y="56580"/>
                </a:lnTo>
                <a:lnTo>
                  <a:pt x="81660" y="56580"/>
                </a:lnTo>
                <a:lnTo>
                  <a:pt x="81660" y="56570"/>
                </a:lnTo>
                <a:lnTo>
                  <a:pt x="81650" y="56570"/>
                </a:lnTo>
                <a:lnTo>
                  <a:pt x="81650" y="56560"/>
                </a:lnTo>
                <a:lnTo>
                  <a:pt x="81640" y="56550"/>
                </a:lnTo>
                <a:lnTo>
                  <a:pt x="81640" y="56540"/>
                </a:lnTo>
                <a:lnTo>
                  <a:pt x="81650" y="56540"/>
                </a:lnTo>
                <a:lnTo>
                  <a:pt x="81650" y="56530"/>
                </a:lnTo>
                <a:lnTo>
                  <a:pt x="81650" y="56540"/>
                </a:lnTo>
                <a:lnTo>
                  <a:pt x="81660" y="56540"/>
                </a:lnTo>
                <a:lnTo>
                  <a:pt x="81660" y="56530"/>
                </a:lnTo>
                <a:lnTo>
                  <a:pt x="81660" y="56520"/>
                </a:lnTo>
                <a:lnTo>
                  <a:pt x="81660" y="56510"/>
                </a:lnTo>
                <a:lnTo>
                  <a:pt x="81650" y="56510"/>
                </a:lnTo>
                <a:lnTo>
                  <a:pt x="81650" y="56500"/>
                </a:lnTo>
                <a:lnTo>
                  <a:pt x="81640" y="56500"/>
                </a:lnTo>
                <a:lnTo>
                  <a:pt x="81640" y="56490"/>
                </a:lnTo>
                <a:lnTo>
                  <a:pt x="81640" y="56480"/>
                </a:lnTo>
                <a:lnTo>
                  <a:pt x="81640" y="56470"/>
                </a:lnTo>
                <a:lnTo>
                  <a:pt x="81630" y="56470"/>
                </a:lnTo>
                <a:lnTo>
                  <a:pt x="81630" y="56460"/>
                </a:lnTo>
                <a:lnTo>
                  <a:pt x="81620" y="56460"/>
                </a:lnTo>
                <a:lnTo>
                  <a:pt x="81620" y="56450"/>
                </a:lnTo>
                <a:lnTo>
                  <a:pt x="81620" y="56440"/>
                </a:lnTo>
                <a:lnTo>
                  <a:pt x="81620" y="56430"/>
                </a:lnTo>
                <a:lnTo>
                  <a:pt x="81620" y="56420"/>
                </a:lnTo>
                <a:lnTo>
                  <a:pt x="81620" y="56410"/>
                </a:lnTo>
                <a:lnTo>
                  <a:pt x="81620" y="56400"/>
                </a:lnTo>
                <a:lnTo>
                  <a:pt x="81620" y="56390"/>
                </a:lnTo>
                <a:lnTo>
                  <a:pt x="81620" y="56380"/>
                </a:lnTo>
                <a:lnTo>
                  <a:pt x="81610" y="56380"/>
                </a:lnTo>
                <a:lnTo>
                  <a:pt x="81610" y="56370"/>
                </a:lnTo>
                <a:lnTo>
                  <a:pt x="81610" y="56360"/>
                </a:lnTo>
                <a:lnTo>
                  <a:pt x="81610" y="56350"/>
                </a:lnTo>
                <a:lnTo>
                  <a:pt x="81610" y="56340"/>
                </a:lnTo>
                <a:lnTo>
                  <a:pt x="81610" y="56330"/>
                </a:lnTo>
                <a:lnTo>
                  <a:pt x="81600" y="56330"/>
                </a:lnTo>
                <a:lnTo>
                  <a:pt x="81600" y="56320"/>
                </a:lnTo>
                <a:lnTo>
                  <a:pt x="81600" y="56310"/>
                </a:lnTo>
                <a:lnTo>
                  <a:pt x="81600" y="56300"/>
                </a:lnTo>
                <a:lnTo>
                  <a:pt x="81590" y="56300"/>
                </a:lnTo>
                <a:lnTo>
                  <a:pt x="81590" y="56290"/>
                </a:lnTo>
                <a:lnTo>
                  <a:pt x="81580" y="56290"/>
                </a:lnTo>
                <a:lnTo>
                  <a:pt x="81580" y="56280"/>
                </a:lnTo>
                <a:lnTo>
                  <a:pt x="81580" y="56270"/>
                </a:lnTo>
                <a:lnTo>
                  <a:pt x="81570" y="56270"/>
                </a:lnTo>
                <a:lnTo>
                  <a:pt x="81560" y="56270"/>
                </a:lnTo>
                <a:lnTo>
                  <a:pt x="81560" y="56260"/>
                </a:lnTo>
                <a:lnTo>
                  <a:pt x="81550" y="56260"/>
                </a:lnTo>
                <a:lnTo>
                  <a:pt x="81550" y="56250"/>
                </a:lnTo>
                <a:lnTo>
                  <a:pt x="81550" y="56240"/>
                </a:lnTo>
                <a:lnTo>
                  <a:pt x="81540" y="56240"/>
                </a:lnTo>
                <a:lnTo>
                  <a:pt x="81540" y="56230"/>
                </a:lnTo>
                <a:lnTo>
                  <a:pt x="81530" y="56220"/>
                </a:lnTo>
                <a:lnTo>
                  <a:pt x="81530" y="56210"/>
                </a:lnTo>
                <a:lnTo>
                  <a:pt x="81520" y="56210"/>
                </a:lnTo>
                <a:lnTo>
                  <a:pt x="81520" y="56200"/>
                </a:lnTo>
                <a:lnTo>
                  <a:pt x="81520" y="56190"/>
                </a:lnTo>
                <a:lnTo>
                  <a:pt x="81510" y="56190"/>
                </a:lnTo>
                <a:lnTo>
                  <a:pt x="81500" y="56180"/>
                </a:lnTo>
                <a:lnTo>
                  <a:pt x="81490" y="56180"/>
                </a:lnTo>
                <a:lnTo>
                  <a:pt x="81490" y="56170"/>
                </a:lnTo>
                <a:lnTo>
                  <a:pt x="81480" y="56170"/>
                </a:lnTo>
                <a:lnTo>
                  <a:pt x="81480" y="56160"/>
                </a:lnTo>
                <a:lnTo>
                  <a:pt x="81480" y="56150"/>
                </a:lnTo>
                <a:lnTo>
                  <a:pt x="81480" y="56140"/>
                </a:lnTo>
                <a:lnTo>
                  <a:pt x="81480" y="56130"/>
                </a:lnTo>
                <a:lnTo>
                  <a:pt x="81490" y="56130"/>
                </a:lnTo>
                <a:lnTo>
                  <a:pt x="81480" y="56120"/>
                </a:lnTo>
                <a:lnTo>
                  <a:pt x="81490" y="56120"/>
                </a:lnTo>
                <a:lnTo>
                  <a:pt x="81490" y="56110"/>
                </a:lnTo>
                <a:lnTo>
                  <a:pt x="81490" y="56100"/>
                </a:lnTo>
                <a:lnTo>
                  <a:pt x="81490" y="56090"/>
                </a:lnTo>
                <a:lnTo>
                  <a:pt x="81480" y="56090"/>
                </a:lnTo>
                <a:lnTo>
                  <a:pt x="81480" y="56080"/>
                </a:lnTo>
                <a:lnTo>
                  <a:pt x="81480" y="56070"/>
                </a:lnTo>
                <a:lnTo>
                  <a:pt x="81480" y="56060"/>
                </a:lnTo>
                <a:lnTo>
                  <a:pt x="81480" y="56050"/>
                </a:lnTo>
                <a:lnTo>
                  <a:pt x="81490" y="56050"/>
                </a:lnTo>
                <a:lnTo>
                  <a:pt x="81500" y="56050"/>
                </a:lnTo>
                <a:lnTo>
                  <a:pt x="81500" y="56040"/>
                </a:lnTo>
                <a:lnTo>
                  <a:pt x="81510" y="56040"/>
                </a:lnTo>
                <a:lnTo>
                  <a:pt x="81510" y="56030"/>
                </a:lnTo>
                <a:lnTo>
                  <a:pt x="81510" y="56020"/>
                </a:lnTo>
                <a:lnTo>
                  <a:pt x="81500" y="56010"/>
                </a:lnTo>
                <a:lnTo>
                  <a:pt x="81500" y="56000"/>
                </a:lnTo>
                <a:lnTo>
                  <a:pt x="81510" y="55990"/>
                </a:lnTo>
                <a:lnTo>
                  <a:pt x="81510" y="55980"/>
                </a:lnTo>
                <a:lnTo>
                  <a:pt x="81510" y="55970"/>
                </a:lnTo>
                <a:lnTo>
                  <a:pt x="81510" y="55960"/>
                </a:lnTo>
                <a:lnTo>
                  <a:pt x="81520" y="55950"/>
                </a:lnTo>
                <a:lnTo>
                  <a:pt x="81530" y="55950"/>
                </a:lnTo>
                <a:lnTo>
                  <a:pt x="81530" y="55940"/>
                </a:lnTo>
                <a:lnTo>
                  <a:pt x="81540" y="55930"/>
                </a:lnTo>
                <a:lnTo>
                  <a:pt x="81550" y="55930"/>
                </a:lnTo>
                <a:lnTo>
                  <a:pt x="81550" y="55920"/>
                </a:lnTo>
                <a:lnTo>
                  <a:pt x="81550" y="55910"/>
                </a:lnTo>
                <a:lnTo>
                  <a:pt x="81560" y="55910"/>
                </a:lnTo>
                <a:lnTo>
                  <a:pt x="81560" y="55900"/>
                </a:lnTo>
                <a:lnTo>
                  <a:pt x="81570" y="55900"/>
                </a:lnTo>
                <a:lnTo>
                  <a:pt x="81570" y="55890"/>
                </a:lnTo>
                <a:lnTo>
                  <a:pt x="81580" y="55890"/>
                </a:lnTo>
                <a:lnTo>
                  <a:pt x="81580" y="55880"/>
                </a:lnTo>
                <a:lnTo>
                  <a:pt x="81580" y="55870"/>
                </a:lnTo>
                <a:lnTo>
                  <a:pt x="81590" y="55860"/>
                </a:lnTo>
                <a:lnTo>
                  <a:pt x="81600" y="55860"/>
                </a:lnTo>
                <a:lnTo>
                  <a:pt x="81610" y="55860"/>
                </a:lnTo>
                <a:lnTo>
                  <a:pt x="81620" y="55860"/>
                </a:lnTo>
                <a:lnTo>
                  <a:pt x="81620" y="55850"/>
                </a:lnTo>
                <a:lnTo>
                  <a:pt x="81630" y="55850"/>
                </a:lnTo>
                <a:lnTo>
                  <a:pt x="81630" y="55840"/>
                </a:lnTo>
                <a:lnTo>
                  <a:pt x="81640" y="55840"/>
                </a:lnTo>
                <a:lnTo>
                  <a:pt x="81640" y="55830"/>
                </a:lnTo>
                <a:lnTo>
                  <a:pt x="81650" y="55830"/>
                </a:lnTo>
                <a:lnTo>
                  <a:pt x="81660" y="55830"/>
                </a:lnTo>
                <a:lnTo>
                  <a:pt x="81660" y="55820"/>
                </a:lnTo>
                <a:lnTo>
                  <a:pt x="81670" y="55820"/>
                </a:lnTo>
                <a:lnTo>
                  <a:pt x="81670" y="55810"/>
                </a:lnTo>
                <a:lnTo>
                  <a:pt x="81680" y="55810"/>
                </a:lnTo>
                <a:lnTo>
                  <a:pt x="81680" y="55800"/>
                </a:lnTo>
                <a:lnTo>
                  <a:pt x="81680" y="55790"/>
                </a:lnTo>
                <a:lnTo>
                  <a:pt x="81690" y="55790"/>
                </a:lnTo>
                <a:lnTo>
                  <a:pt x="81690" y="55780"/>
                </a:lnTo>
                <a:lnTo>
                  <a:pt x="81700" y="55780"/>
                </a:lnTo>
                <a:lnTo>
                  <a:pt x="81700" y="55770"/>
                </a:lnTo>
                <a:lnTo>
                  <a:pt x="81700" y="55760"/>
                </a:lnTo>
                <a:lnTo>
                  <a:pt x="81710" y="55760"/>
                </a:lnTo>
                <a:lnTo>
                  <a:pt x="81710" y="55750"/>
                </a:lnTo>
                <a:lnTo>
                  <a:pt x="81720" y="55750"/>
                </a:lnTo>
                <a:lnTo>
                  <a:pt x="81720" y="55740"/>
                </a:lnTo>
                <a:lnTo>
                  <a:pt x="81720" y="55730"/>
                </a:lnTo>
                <a:lnTo>
                  <a:pt x="81730" y="55730"/>
                </a:lnTo>
                <a:lnTo>
                  <a:pt x="81730" y="55720"/>
                </a:lnTo>
                <a:lnTo>
                  <a:pt x="81740" y="55720"/>
                </a:lnTo>
                <a:lnTo>
                  <a:pt x="81750" y="55720"/>
                </a:lnTo>
                <a:lnTo>
                  <a:pt x="81750" y="55710"/>
                </a:lnTo>
                <a:lnTo>
                  <a:pt x="81760" y="55710"/>
                </a:lnTo>
                <a:lnTo>
                  <a:pt x="81760" y="55700"/>
                </a:lnTo>
                <a:lnTo>
                  <a:pt x="81750" y="55690"/>
                </a:lnTo>
                <a:lnTo>
                  <a:pt x="81750" y="55680"/>
                </a:lnTo>
                <a:lnTo>
                  <a:pt x="81750" y="55670"/>
                </a:lnTo>
                <a:lnTo>
                  <a:pt x="81750" y="55660"/>
                </a:lnTo>
                <a:lnTo>
                  <a:pt x="81760" y="55650"/>
                </a:lnTo>
                <a:lnTo>
                  <a:pt x="81760" y="55640"/>
                </a:lnTo>
                <a:lnTo>
                  <a:pt x="81760" y="55630"/>
                </a:lnTo>
                <a:lnTo>
                  <a:pt x="81760" y="55620"/>
                </a:lnTo>
                <a:lnTo>
                  <a:pt x="81770" y="55610"/>
                </a:lnTo>
                <a:lnTo>
                  <a:pt x="81770" y="55600"/>
                </a:lnTo>
                <a:lnTo>
                  <a:pt x="81780" y="55600"/>
                </a:lnTo>
                <a:lnTo>
                  <a:pt x="81790" y="55590"/>
                </a:lnTo>
                <a:lnTo>
                  <a:pt x="81810" y="55570"/>
                </a:lnTo>
                <a:lnTo>
                  <a:pt x="81840" y="55550"/>
                </a:lnTo>
                <a:lnTo>
                  <a:pt x="81850" y="55540"/>
                </a:lnTo>
                <a:lnTo>
                  <a:pt x="81870" y="55530"/>
                </a:lnTo>
                <a:lnTo>
                  <a:pt x="81880" y="55520"/>
                </a:lnTo>
                <a:lnTo>
                  <a:pt x="81890" y="55510"/>
                </a:lnTo>
                <a:lnTo>
                  <a:pt x="81900" y="55490"/>
                </a:lnTo>
                <a:lnTo>
                  <a:pt x="81910" y="55490"/>
                </a:lnTo>
                <a:lnTo>
                  <a:pt x="81910" y="55480"/>
                </a:lnTo>
                <a:lnTo>
                  <a:pt x="81930" y="55470"/>
                </a:lnTo>
                <a:lnTo>
                  <a:pt x="81930" y="55460"/>
                </a:lnTo>
                <a:lnTo>
                  <a:pt x="81930" y="55450"/>
                </a:lnTo>
                <a:lnTo>
                  <a:pt x="81950" y="55440"/>
                </a:lnTo>
                <a:lnTo>
                  <a:pt x="81960" y="55430"/>
                </a:lnTo>
                <a:lnTo>
                  <a:pt x="81970" y="55420"/>
                </a:lnTo>
                <a:lnTo>
                  <a:pt x="81980" y="55410"/>
                </a:lnTo>
                <a:lnTo>
                  <a:pt x="81980" y="55400"/>
                </a:lnTo>
                <a:lnTo>
                  <a:pt x="81990" y="55390"/>
                </a:lnTo>
                <a:lnTo>
                  <a:pt x="82000" y="55380"/>
                </a:lnTo>
                <a:lnTo>
                  <a:pt x="82000" y="55370"/>
                </a:lnTo>
                <a:lnTo>
                  <a:pt x="82010" y="55370"/>
                </a:lnTo>
                <a:lnTo>
                  <a:pt x="82020" y="55360"/>
                </a:lnTo>
                <a:lnTo>
                  <a:pt x="82030" y="55350"/>
                </a:lnTo>
                <a:lnTo>
                  <a:pt x="82060" y="55320"/>
                </a:lnTo>
                <a:lnTo>
                  <a:pt x="82080" y="55310"/>
                </a:lnTo>
                <a:lnTo>
                  <a:pt x="82090" y="55300"/>
                </a:lnTo>
                <a:lnTo>
                  <a:pt x="82090" y="55290"/>
                </a:lnTo>
                <a:lnTo>
                  <a:pt x="82100" y="55290"/>
                </a:lnTo>
                <a:lnTo>
                  <a:pt x="82100" y="55250"/>
                </a:lnTo>
                <a:lnTo>
                  <a:pt x="82100" y="55220"/>
                </a:lnTo>
                <a:lnTo>
                  <a:pt x="82090" y="55210"/>
                </a:lnTo>
                <a:lnTo>
                  <a:pt x="82080" y="55200"/>
                </a:lnTo>
                <a:lnTo>
                  <a:pt x="82070" y="55190"/>
                </a:lnTo>
                <a:lnTo>
                  <a:pt x="82060" y="55190"/>
                </a:lnTo>
                <a:lnTo>
                  <a:pt x="82060" y="55180"/>
                </a:lnTo>
                <a:lnTo>
                  <a:pt x="82060" y="55170"/>
                </a:lnTo>
                <a:lnTo>
                  <a:pt x="82060" y="55150"/>
                </a:lnTo>
                <a:lnTo>
                  <a:pt x="82060" y="55140"/>
                </a:lnTo>
                <a:lnTo>
                  <a:pt x="82070" y="55130"/>
                </a:lnTo>
                <a:lnTo>
                  <a:pt x="82080" y="55110"/>
                </a:lnTo>
                <a:lnTo>
                  <a:pt x="82090" y="55110"/>
                </a:lnTo>
                <a:lnTo>
                  <a:pt x="82100" y="55100"/>
                </a:lnTo>
                <a:lnTo>
                  <a:pt x="82120" y="55090"/>
                </a:lnTo>
                <a:lnTo>
                  <a:pt x="82120" y="55080"/>
                </a:lnTo>
                <a:lnTo>
                  <a:pt x="82120" y="55060"/>
                </a:lnTo>
                <a:lnTo>
                  <a:pt x="82130" y="55050"/>
                </a:lnTo>
                <a:lnTo>
                  <a:pt x="82130" y="55040"/>
                </a:lnTo>
                <a:lnTo>
                  <a:pt x="82130" y="55030"/>
                </a:lnTo>
                <a:lnTo>
                  <a:pt x="82130" y="55020"/>
                </a:lnTo>
                <a:lnTo>
                  <a:pt x="82140" y="55000"/>
                </a:lnTo>
                <a:lnTo>
                  <a:pt x="82140" y="54990"/>
                </a:lnTo>
                <a:lnTo>
                  <a:pt x="82150" y="54980"/>
                </a:lnTo>
                <a:lnTo>
                  <a:pt x="82150" y="54970"/>
                </a:lnTo>
                <a:lnTo>
                  <a:pt x="82160" y="54960"/>
                </a:lnTo>
                <a:lnTo>
                  <a:pt x="82160" y="54950"/>
                </a:lnTo>
                <a:lnTo>
                  <a:pt x="82170" y="54940"/>
                </a:lnTo>
                <a:lnTo>
                  <a:pt x="82170" y="54930"/>
                </a:lnTo>
                <a:lnTo>
                  <a:pt x="82170" y="54920"/>
                </a:lnTo>
                <a:lnTo>
                  <a:pt x="82180" y="54920"/>
                </a:lnTo>
                <a:lnTo>
                  <a:pt x="82180" y="54910"/>
                </a:lnTo>
                <a:lnTo>
                  <a:pt x="82190" y="54910"/>
                </a:lnTo>
                <a:lnTo>
                  <a:pt x="82200" y="54900"/>
                </a:lnTo>
                <a:lnTo>
                  <a:pt x="82210" y="54900"/>
                </a:lnTo>
                <a:lnTo>
                  <a:pt x="82220" y="54900"/>
                </a:lnTo>
                <a:lnTo>
                  <a:pt x="82230" y="54900"/>
                </a:lnTo>
                <a:lnTo>
                  <a:pt x="82230" y="54890"/>
                </a:lnTo>
                <a:lnTo>
                  <a:pt x="82240" y="54890"/>
                </a:lnTo>
                <a:lnTo>
                  <a:pt x="82250" y="54880"/>
                </a:lnTo>
                <a:lnTo>
                  <a:pt x="82250" y="54870"/>
                </a:lnTo>
                <a:lnTo>
                  <a:pt x="82270" y="54830"/>
                </a:lnTo>
                <a:lnTo>
                  <a:pt x="82280" y="54830"/>
                </a:lnTo>
                <a:lnTo>
                  <a:pt x="82280" y="54820"/>
                </a:lnTo>
                <a:lnTo>
                  <a:pt x="82290" y="54820"/>
                </a:lnTo>
                <a:lnTo>
                  <a:pt x="82300" y="54810"/>
                </a:lnTo>
                <a:lnTo>
                  <a:pt x="82310" y="54800"/>
                </a:lnTo>
                <a:lnTo>
                  <a:pt x="82330" y="54790"/>
                </a:lnTo>
                <a:lnTo>
                  <a:pt x="82340" y="54780"/>
                </a:lnTo>
                <a:lnTo>
                  <a:pt x="82350" y="54770"/>
                </a:lnTo>
                <a:lnTo>
                  <a:pt x="82360" y="54770"/>
                </a:lnTo>
                <a:lnTo>
                  <a:pt x="82370" y="54770"/>
                </a:lnTo>
                <a:lnTo>
                  <a:pt x="82380" y="54770"/>
                </a:lnTo>
                <a:lnTo>
                  <a:pt x="82390" y="54770"/>
                </a:lnTo>
                <a:lnTo>
                  <a:pt x="82400" y="54780"/>
                </a:lnTo>
                <a:lnTo>
                  <a:pt x="82410" y="54780"/>
                </a:lnTo>
                <a:lnTo>
                  <a:pt x="82420" y="54790"/>
                </a:lnTo>
                <a:lnTo>
                  <a:pt x="82430" y="54800"/>
                </a:lnTo>
                <a:lnTo>
                  <a:pt x="82440" y="54800"/>
                </a:lnTo>
                <a:lnTo>
                  <a:pt x="82450" y="54800"/>
                </a:lnTo>
                <a:lnTo>
                  <a:pt x="82460" y="54790"/>
                </a:lnTo>
                <a:lnTo>
                  <a:pt x="82470" y="54790"/>
                </a:lnTo>
                <a:lnTo>
                  <a:pt x="82480" y="54780"/>
                </a:lnTo>
                <a:lnTo>
                  <a:pt x="82490" y="54780"/>
                </a:lnTo>
                <a:lnTo>
                  <a:pt x="82510" y="54780"/>
                </a:lnTo>
                <a:lnTo>
                  <a:pt x="82550" y="54790"/>
                </a:lnTo>
                <a:lnTo>
                  <a:pt x="82550" y="54780"/>
                </a:lnTo>
                <a:lnTo>
                  <a:pt x="82550" y="54770"/>
                </a:lnTo>
                <a:lnTo>
                  <a:pt x="82550" y="54750"/>
                </a:lnTo>
                <a:lnTo>
                  <a:pt x="82540" y="54730"/>
                </a:lnTo>
                <a:lnTo>
                  <a:pt x="82540" y="54720"/>
                </a:lnTo>
                <a:lnTo>
                  <a:pt x="82540" y="54710"/>
                </a:lnTo>
                <a:lnTo>
                  <a:pt x="82530" y="54690"/>
                </a:lnTo>
                <a:lnTo>
                  <a:pt x="82530" y="54680"/>
                </a:lnTo>
                <a:lnTo>
                  <a:pt x="82520" y="54670"/>
                </a:lnTo>
                <a:lnTo>
                  <a:pt x="82520" y="54660"/>
                </a:lnTo>
                <a:lnTo>
                  <a:pt x="82530" y="54660"/>
                </a:lnTo>
                <a:lnTo>
                  <a:pt x="82540" y="54660"/>
                </a:lnTo>
                <a:lnTo>
                  <a:pt x="82540" y="54670"/>
                </a:lnTo>
                <a:lnTo>
                  <a:pt x="82550" y="54670"/>
                </a:lnTo>
                <a:lnTo>
                  <a:pt x="82560" y="54670"/>
                </a:lnTo>
                <a:lnTo>
                  <a:pt x="82560" y="54660"/>
                </a:lnTo>
                <a:lnTo>
                  <a:pt x="82560" y="54670"/>
                </a:lnTo>
                <a:lnTo>
                  <a:pt x="82570" y="54670"/>
                </a:lnTo>
                <a:lnTo>
                  <a:pt x="82580" y="54670"/>
                </a:lnTo>
                <a:lnTo>
                  <a:pt x="82590" y="54670"/>
                </a:lnTo>
                <a:lnTo>
                  <a:pt x="82590" y="54660"/>
                </a:lnTo>
                <a:lnTo>
                  <a:pt x="82600" y="54660"/>
                </a:lnTo>
                <a:lnTo>
                  <a:pt x="82600" y="54650"/>
                </a:lnTo>
                <a:lnTo>
                  <a:pt x="82610" y="54640"/>
                </a:lnTo>
                <a:lnTo>
                  <a:pt x="82620" y="54640"/>
                </a:lnTo>
                <a:lnTo>
                  <a:pt x="82630" y="54640"/>
                </a:lnTo>
                <a:lnTo>
                  <a:pt x="82640" y="54640"/>
                </a:lnTo>
                <a:lnTo>
                  <a:pt x="82650" y="54640"/>
                </a:lnTo>
                <a:lnTo>
                  <a:pt x="82660" y="54640"/>
                </a:lnTo>
                <a:lnTo>
                  <a:pt x="82670" y="54640"/>
                </a:lnTo>
                <a:lnTo>
                  <a:pt x="82670" y="54630"/>
                </a:lnTo>
                <a:lnTo>
                  <a:pt x="82680" y="54630"/>
                </a:lnTo>
                <a:lnTo>
                  <a:pt x="82690" y="54630"/>
                </a:lnTo>
                <a:lnTo>
                  <a:pt x="82690" y="54640"/>
                </a:lnTo>
                <a:lnTo>
                  <a:pt x="82700" y="54640"/>
                </a:lnTo>
                <a:lnTo>
                  <a:pt x="82710" y="54640"/>
                </a:lnTo>
                <a:lnTo>
                  <a:pt x="82710" y="54630"/>
                </a:lnTo>
                <a:lnTo>
                  <a:pt x="82720" y="54630"/>
                </a:lnTo>
                <a:lnTo>
                  <a:pt x="82720" y="54620"/>
                </a:lnTo>
                <a:lnTo>
                  <a:pt x="82730" y="54620"/>
                </a:lnTo>
                <a:lnTo>
                  <a:pt x="82740" y="54620"/>
                </a:lnTo>
                <a:lnTo>
                  <a:pt x="82740" y="54630"/>
                </a:lnTo>
                <a:lnTo>
                  <a:pt x="82750" y="54630"/>
                </a:lnTo>
                <a:lnTo>
                  <a:pt x="82760" y="54630"/>
                </a:lnTo>
                <a:lnTo>
                  <a:pt x="82770" y="54640"/>
                </a:lnTo>
                <a:lnTo>
                  <a:pt x="82780" y="54640"/>
                </a:lnTo>
                <a:lnTo>
                  <a:pt x="82790" y="54640"/>
                </a:lnTo>
                <a:lnTo>
                  <a:pt x="82800" y="54650"/>
                </a:lnTo>
                <a:lnTo>
                  <a:pt x="82810" y="54660"/>
                </a:lnTo>
                <a:lnTo>
                  <a:pt x="82820" y="54660"/>
                </a:lnTo>
                <a:lnTo>
                  <a:pt x="82830" y="54660"/>
                </a:lnTo>
                <a:lnTo>
                  <a:pt x="82840" y="54660"/>
                </a:lnTo>
                <a:lnTo>
                  <a:pt x="82850" y="54660"/>
                </a:lnTo>
                <a:lnTo>
                  <a:pt x="82860" y="54660"/>
                </a:lnTo>
                <a:lnTo>
                  <a:pt x="82870" y="54660"/>
                </a:lnTo>
                <a:lnTo>
                  <a:pt x="82870" y="54670"/>
                </a:lnTo>
                <a:lnTo>
                  <a:pt x="82880" y="54670"/>
                </a:lnTo>
                <a:lnTo>
                  <a:pt x="82890" y="54670"/>
                </a:lnTo>
                <a:lnTo>
                  <a:pt x="82900" y="54670"/>
                </a:lnTo>
                <a:lnTo>
                  <a:pt x="82900" y="54680"/>
                </a:lnTo>
                <a:lnTo>
                  <a:pt x="82910" y="54680"/>
                </a:lnTo>
                <a:lnTo>
                  <a:pt x="82920" y="54680"/>
                </a:lnTo>
                <a:lnTo>
                  <a:pt x="82930" y="54680"/>
                </a:lnTo>
                <a:lnTo>
                  <a:pt x="82930" y="54670"/>
                </a:lnTo>
                <a:lnTo>
                  <a:pt x="82940" y="54670"/>
                </a:lnTo>
                <a:lnTo>
                  <a:pt x="82950" y="54670"/>
                </a:lnTo>
                <a:lnTo>
                  <a:pt x="82960" y="54670"/>
                </a:lnTo>
                <a:lnTo>
                  <a:pt x="82960" y="54680"/>
                </a:lnTo>
                <a:lnTo>
                  <a:pt x="82970" y="54680"/>
                </a:lnTo>
                <a:lnTo>
                  <a:pt x="82980" y="54680"/>
                </a:lnTo>
                <a:lnTo>
                  <a:pt x="82990" y="54680"/>
                </a:lnTo>
                <a:lnTo>
                  <a:pt x="83000" y="54680"/>
                </a:lnTo>
                <a:lnTo>
                  <a:pt x="83010" y="54680"/>
                </a:lnTo>
                <a:lnTo>
                  <a:pt x="83030" y="54680"/>
                </a:lnTo>
                <a:lnTo>
                  <a:pt x="83040" y="54680"/>
                </a:lnTo>
                <a:lnTo>
                  <a:pt x="83050" y="54690"/>
                </a:lnTo>
                <a:lnTo>
                  <a:pt x="83070" y="54690"/>
                </a:lnTo>
                <a:lnTo>
                  <a:pt x="83090" y="54700"/>
                </a:lnTo>
                <a:lnTo>
                  <a:pt x="83110" y="54690"/>
                </a:lnTo>
                <a:lnTo>
                  <a:pt x="83110" y="54670"/>
                </a:lnTo>
                <a:lnTo>
                  <a:pt x="83120" y="54660"/>
                </a:lnTo>
                <a:lnTo>
                  <a:pt x="83120" y="54650"/>
                </a:lnTo>
                <a:lnTo>
                  <a:pt x="83120" y="54630"/>
                </a:lnTo>
                <a:lnTo>
                  <a:pt x="83110" y="54610"/>
                </a:lnTo>
                <a:lnTo>
                  <a:pt x="83110" y="54600"/>
                </a:lnTo>
                <a:lnTo>
                  <a:pt x="83110" y="54590"/>
                </a:lnTo>
                <a:lnTo>
                  <a:pt x="83110" y="54580"/>
                </a:lnTo>
                <a:lnTo>
                  <a:pt x="83100" y="54560"/>
                </a:lnTo>
                <a:lnTo>
                  <a:pt x="83100" y="54530"/>
                </a:lnTo>
                <a:lnTo>
                  <a:pt x="83110" y="54500"/>
                </a:lnTo>
                <a:lnTo>
                  <a:pt x="83120" y="54470"/>
                </a:lnTo>
                <a:lnTo>
                  <a:pt x="83130" y="54450"/>
                </a:lnTo>
                <a:lnTo>
                  <a:pt x="83130" y="54440"/>
                </a:lnTo>
                <a:lnTo>
                  <a:pt x="83140" y="54430"/>
                </a:lnTo>
                <a:lnTo>
                  <a:pt x="83140" y="54420"/>
                </a:lnTo>
                <a:lnTo>
                  <a:pt x="83140" y="54410"/>
                </a:lnTo>
                <a:lnTo>
                  <a:pt x="83150" y="54400"/>
                </a:lnTo>
                <a:lnTo>
                  <a:pt x="83160" y="54400"/>
                </a:lnTo>
                <a:lnTo>
                  <a:pt x="83170" y="54400"/>
                </a:lnTo>
                <a:lnTo>
                  <a:pt x="83180" y="54400"/>
                </a:lnTo>
                <a:lnTo>
                  <a:pt x="83190" y="54410"/>
                </a:lnTo>
                <a:lnTo>
                  <a:pt x="83200" y="54410"/>
                </a:lnTo>
                <a:lnTo>
                  <a:pt x="83220" y="54410"/>
                </a:lnTo>
                <a:lnTo>
                  <a:pt x="83260" y="54370"/>
                </a:lnTo>
                <a:lnTo>
                  <a:pt x="83280" y="54360"/>
                </a:lnTo>
                <a:lnTo>
                  <a:pt x="83290" y="54360"/>
                </a:lnTo>
                <a:lnTo>
                  <a:pt x="83290" y="54350"/>
                </a:lnTo>
                <a:lnTo>
                  <a:pt x="83300" y="54350"/>
                </a:lnTo>
                <a:lnTo>
                  <a:pt x="83310" y="54360"/>
                </a:lnTo>
                <a:lnTo>
                  <a:pt x="83310" y="54370"/>
                </a:lnTo>
                <a:lnTo>
                  <a:pt x="83320" y="54370"/>
                </a:lnTo>
                <a:lnTo>
                  <a:pt x="83320" y="54380"/>
                </a:lnTo>
                <a:lnTo>
                  <a:pt x="83330" y="54390"/>
                </a:lnTo>
                <a:lnTo>
                  <a:pt x="83340" y="54390"/>
                </a:lnTo>
                <a:lnTo>
                  <a:pt x="83350" y="54390"/>
                </a:lnTo>
                <a:lnTo>
                  <a:pt x="83380" y="54400"/>
                </a:lnTo>
                <a:lnTo>
                  <a:pt x="83390" y="54400"/>
                </a:lnTo>
                <a:lnTo>
                  <a:pt x="83410" y="54400"/>
                </a:lnTo>
                <a:lnTo>
                  <a:pt x="83420" y="54400"/>
                </a:lnTo>
                <a:lnTo>
                  <a:pt x="83430" y="54400"/>
                </a:lnTo>
                <a:lnTo>
                  <a:pt x="83450" y="54410"/>
                </a:lnTo>
                <a:lnTo>
                  <a:pt x="83460" y="54410"/>
                </a:lnTo>
                <a:lnTo>
                  <a:pt x="83470" y="54410"/>
                </a:lnTo>
                <a:lnTo>
                  <a:pt x="83480" y="54420"/>
                </a:lnTo>
                <a:lnTo>
                  <a:pt x="83500" y="54420"/>
                </a:lnTo>
                <a:lnTo>
                  <a:pt x="83520" y="54420"/>
                </a:lnTo>
                <a:lnTo>
                  <a:pt x="83530" y="54420"/>
                </a:lnTo>
                <a:lnTo>
                  <a:pt x="83550" y="54410"/>
                </a:lnTo>
                <a:lnTo>
                  <a:pt x="83560" y="54400"/>
                </a:lnTo>
                <a:lnTo>
                  <a:pt x="83570" y="54400"/>
                </a:lnTo>
                <a:lnTo>
                  <a:pt x="83580" y="54390"/>
                </a:lnTo>
                <a:lnTo>
                  <a:pt x="83590" y="54390"/>
                </a:lnTo>
                <a:lnTo>
                  <a:pt x="83620" y="54390"/>
                </a:lnTo>
                <a:lnTo>
                  <a:pt x="83630" y="54390"/>
                </a:lnTo>
                <a:lnTo>
                  <a:pt x="83640" y="54400"/>
                </a:lnTo>
                <a:lnTo>
                  <a:pt x="83650" y="54390"/>
                </a:lnTo>
                <a:lnTo>
                  <a:pt x="83670" y="54380"/>
                </a:lnTo>
                <a:lnTo>
                  <a:pt x="83680" y="54370"/>
                </a:lnTo>
                <a:lnTo>
                  <a:pt x="83690" y="54370"/>
                </a:lnTo>
                <a:lnTo>
                  <a:pt x="83690" y="54360"/>
                </a:lnTo>
                <a:lnTo>
                  <a:pt x="83700" y="54370"/>
                </a:lnTo>
                <a:lnTo>
                  <a:pt x="83720" y="54370"/>
                </a:lnTo>
                <a:lnTo>
                  <a:pt x="83730" y="54360"/>
                </a:lnTo>
                <a:lnTo>
                  <a:pt x="83740" y="54360"/>
                </a:lnTo>
                <a:lnTo>
                  <a:pt x="83750" y="54350"/>
                </a:lnTo>
                <a:lnTo>
                  <a:pt x="83760" y="54350"/>
                </a:lnTo>
                <a:lnTo>
                  <a:pt x="83770" y="54350"/>
                </a:lnTo>
                <a:lnTo>
                  <a:pt x="83780" y="54350"/>
                </a:lnTo>
                <a:lnTo>
                  <a:pt x="83790" y="54350"/>
                </a:lnTo>
                <a:lnTo>
                  <a:pt x="83800" y="54350"/>
                </a:lnTo>
                <a:lnTo>
                  <a:pt x="83810" y="54350"/>
                </a:lnTo>
                <a:lnTo>
                  <a:pt x="83820" y="54360"/>
                </a:lnTo>
                <a:lnTo>
                  <a:pt x="83830" y="54370"/>
                </a:lnTo>
                <a:lnTo>
                  <a:pt x="83850" y="54370"/>
                </a:lnTo>
                <a:lnTo>
                  <a:pt x="83860" y="54380"/>
                </a:lnTo>
                <a:lnTo>
                  <a:pt x="83870" y="54380"/>
                </a:lnTo>
                <a:lnTo>
                  <a:pt x="83870" y="54390"/>
                </a:lnTo>
                <a:lnTo>
                  <a:pt x="83880" y="54400"/>
                </a:lnTo>
                <a:lnTo>
                  <a:pt x="83890" y="54400"/>
                </a:lnTo>
                <a:lnTo>
                  <a:pt x="83890" y="54410"/>
                </a:lnTo>
                <a:lnTo>
                  <a:pt x="83900" y="54410"/>
                </a:lnTo>
                <a:lnTo>
                  <a:pt x="83910" y="54410"/>
                </a:lnTo>
                <a:lnTo>
                  <a:pt x="83930" y="54400"/>
                </a:lnTo>
                <a:lnTo>
                  <a:pt x="83940" y="54400"/>
                </a:lnTo>
                <a:lnTo>
                  <a:pt x="83960" y="54390"/>
                </a:lnTo>
                <a:lnTo>
                  <a:pt x="83970" y="54390"/>
                </a:lnTo>
                <a:lnTo>
                  <a:pt x="83990" y="54390"/>
                </a:lnTo>
                <a:lnTo>
                  <a:pt x="84000" y="54390"/>
                </a:lnTo>
                <a:lnTo>
                  <a:pt x="84010" y="54390"/>
                </a:lnTo>
                <a:lnTo>
                  <a:pt x="84020" y="54390"/>
                </a:lnTo>
                <a:lnTo>
                  <a:pt x="84030" y="54390"/>
                </a:lnTo>
                <a:lnTo>
                  <a:pt x="84030" y="54400"/>
                </a:lnTo>
                <a:lnTo>
                  <a:pt x="84040" y="54400"/>
                </a:lnTo>
                <a:lnTo>
                  <a:pt x="84050" y="54400"/>
                </a:lnTo>
                <a:lnTo>
                  <a:pt x="84060" y="54400"/>
                </a:lnTo>
                <a:lnTo>
                  <a:pt x="84070" y="54400"/>
                </a:lnTo>
                <a:lnTo>
                  <a:pt x="84080" y="54400"/>
                </a:lnTo>
                <a:lnTo>
                  <a:pt x="84090" y="54400"/>
                </a:lnTo>
                <a:lnTo>
                  <a:pt x="84110" y="54410"/>
                </a:lnTo>
                <a:lnTo>
                  <a:pt x="84130" y="54420"/>
                </a:lnTo>
                <a:lnTo>
                  <a:pt x="84150" y="54420"/>
                </a:lnTo>
                <a:lnTo>
                  <a:pt x="84170" y="54430"/>
                </a:lnTo>
                <a:lnTo>
                  <a:pt x="84180" y="54430"/>
                </a:lnTo>
                <a:lnTo>
                  <a:pt x="84190" y="54440"/>
                </a:lnTo>
                <a:lnTo>
                  <a:pt x="84200" y="54440"/>
                </a:lnTo>
                <a:lnTo>
                  <a:pt x="84210" y="54430"/>
                </a:lnTo>
                <a:lnTo>
                  <a:pt x="84220" y="54430"/>
                </a:lnTo>
                <a:lnTo>
                  <a:pt x="84240" y="54430"/>
                </a:lnTo>
                <a:lnTo>
                  <a:pt x="84250" y="54430"/>
                </a:lnTo>
                <a:lnTo>
                  <a:pt x="84270" y="54430"/>
                </a:lnTo>
                <a:lnTo>
                  <a:pt x="84290" y="54420"/>
                </a:lnTo>
                <a:lnTo>
                  <a:pt x="84310" y="54410"/>
                </a:lnTo>
                <a:lnTo>
                  <a:pt x="84330" y="54410"/>
                </a:lnTo>
                <a:lnTo>
                  <a:pt x="84350" y="54410"/>
                </a:lnTo>
                <a:lnTo>
                  <a:pt x="84360" y="54400"/>
                </a:lnTo>
                <a:lnTo>
                  <a:pt x="84380" y="54400"/>
                </a:lnTo>
                <a:lnTo>
                  <a:pt x="84390" y="54400"/>
                </a:lnTo>
                <a:lnTo>
                  <a:pt x="84400" y="54400"/>
                </a:lnTo>
                <a:lnTo>
                  <a:pt x="84410" y="54410"/>
                </a:lnTo>
                <a:lnTo>
                  <a:pt x="84420" y="54410"/>
                </a:lnTo>
                <a:lnTo>
                  <a:pt x="84430" y="54410"/>
                </a:lnTo>
                <a:lnTo>
                  <a:pt x="84430" y="54420"/>
                </a:lnTo>
                <a:lnTo>
                  <a:pt x="84440" y="54420"/>
                </a:lnTo>
                <a:lnTo>
                  <a:pt x="84450" y="54420"/>
                </a:lnTo>
                <a:lnTo>
                  <a:pt x="84450" y="54430"/>
                </a:lnTo>
                <a:lnTo>
                  <a:pt x="84460" y="54440"/>
                </a:lnTo>
                <a:lnTo>
                  <a:pt x="84470" y="54440"/>
                </a:lnTo>
                <a:lnTo>
                  <a:pt x="84470" y="54450"/>
                </a:lnTo>
                <a:lnTo>
                  <a:pt x="84480" y="54450"/>
                </a:lnTo>
                <a:lnTo>
                  <a:pt x="84490" y="54460"/>
                </a:lnTo>
                <a:lnTo>
                  <a:pt x="84500" y="54460"/>
                </a:lnTo>
                <a:lnTo>
                  <a:pt x="84520" y="54460"/>
                </a:lnTo>
                <a:lnTo>
                  <a:pt x="84540" y="54450"/>
                </a:lnTo>
                <a:lnTo>
                  <a:pt x="84550" y="54450"/>
                </a:lnTo>
                <a:lnTo>
                  <a:pt x="84560" y="54450"/>
                </a:lnTo>
                <a:lnTo>
                  <a:pt x="84570" y="54450"/>
                </a:lnTo>
                <a:lnTo>
                  <a:pt x="84580" y="54450"/>
                </a:lnTo>
                <a:lnTo>
                  <a:pt x="84590" y="54450"/>
                </a:lnTo>
                <a:lnTo>
                  <a:pt x="84600" y="54450"/>
                </a:lnTo>
                <a:lnTo>
                  <a:pt x="84610" y="54450"/>
                </a:lnTo>
                <a:lnTo>
                  <a:pt x="84620" y="54440"/>
                </a:lnTo>
                <a:lnTo>
                  <a:pt x="84630" y="54440"/>
                </a:lnTo>
                <a:lnTo>
                  <a:pt x="84640" y="54440"/>
                </a:lnTo>
                <a:lnTo>
                  <a:pt x="84640" y="54430"/>
                </a:lnTo>
                <a:lnTo>
                  <a:pt x="84650" y="54430"/>
                </a:lnTo>
                <a:lnTo>
                  <a:pt x="84670" y="54430"/>
                </a:lnTo>
                <a:lnTo>
                  <a:pt x="84680" y="54440"/>
                </a:lnTo>
                <a:lnTo>
                  <a:pt x="84700" y="54450"/>
                </a:lnTo>
                <a:lnTo>
                  <a:pt x="84710" y="54460"/>
                </a:lnTo>
                <a:lnTo>
                  <a:pt x="84720" y="54470"/>
                </a:lnTo>
                <a:lnTo>
                  <a:pt x="84720" y="54480"/>
                </a:lnTo>
                <a:lnTo>
                  <a:pt x="84730" y="54490"/>
                </a:lnTo>
                <a:lnTo>
                  <a:pt x="84730" y="54500"/>
                </a:lnTo>
                <a:lnTo>
                  <a:pt x="84740" y="54500"/>
                </a:lnTo>
                <a:lnTo>
                  <a:pt x="84740" y="54510"/>
                </a:lnTo>
                <a:lnTo>
                  <a:pt x="84740" y="54520"/>
                </a:lnTo>
                <a:lnTo>
                  <a:pt x="84750" y="54530"/>
                </a:lnTo>
                <a:lnTo>
                  <a:pt x="84750" y="54540"/>
                </a:lnTo>
                <a:lnTo>
                  <a:pt x="84750" y="54550"/>
                </a:lnTo>
                <a:lnTo>
                  <a:pt x="84750" y="54560"/>
                </a:lnTo>
                <a:lnTo>
                  <a:pt x="84760" y="54560"/>
                </a:lnTo>
                <a:lnTo>
                  <a:pt x="84760" y="54570"/>
                </a:lnTo>
                <a:lnTo>
                  <a:pt x="84770" y="54570"/>
                </a:lnTo>
                <a:lnTo>
                  <a:pt x="84770" y="54580"/>
                </a:lnTo>
                <a:lnTo>
                  <a:pt x="84780" y="54580"/>
                </a:lnTo>
                <a:lnTo>
                  <a:pt x="84790" y="54590"/>
                </a:lnTo>
                <a:lnTo>
                  <a:pt x="84800" y="54590"/>
                </a:lnTo>
                <a:lnTo>
                  <a:pt x="84810" y="54590"/>
                </a:lnTo>
                <a:lnTo>
                  <a:pt x="84820" y="54590"/>
                </a:lnTo>
                <a:lnTo>
                  <a:pt x="84830" y="54600"/>
                </a:lnTo>
                <a:lnTo>
                  <a:pt x="84840" y="54600"/>
                </a:lnTo>
                <a:lnTo>
                  <a:pt x="84850" y="54600"/>
                </a:lnTo>
                <a:lnTo>
                  <a:pt x="84860" y="54600"/>
                </a:lnTo>
                <a:lnTo>
                  <a:pt x="84870" y="54600"/>
                </a:lnTo>
                <a:lnTo>
                  <a:pt x="84880" y="54590"/>
                </a:lnTo>
                <a:lnTo>
                  <a:pt x="84890" y="54590"/>
                </a:lnTo>
                <a:lnTo>
                  <a:pt x="84900" y="54590"/>
                </a:lnTo>
                <a:lnTo>
                  <a:pt x="84910" y="54580"/>
                </a:lnTo>
                <a:lnTo>
                  <a:pt x="84920" y="54580"/>
                </a:lnTo>
                <a:lnTo>
                  <a:pt x="84930" y="54570"/>
                </a:lnTo>
                <a:lnTo>
                  <a:pt x="84940" y="54570"/>
                </a:lnTo>
                <a:lnTo>
                  <a:pt x="84940" y="54560"/>
                </a:lnTo>
                <a:lnTo>
                  <a:pt x="84950" y="54560"/>
                </a:lnTo>
                <a:lnTo>
                  <a:pt x="84960" y="54550"/>
                </a:lnTo>
                <a:lnTo>
                  <a:pt x="84970" y="54550"/>
                </a:lnTo>
                <a:lnTo>
                  <a:pt x="84970" y="54540"/>
                </a:lnTo>
                <a:lnTo>
                  <a:pt x="84980" y="54540"/>
                </a:lnTo>
                <a:lnTo>
                  <a:pt x="84990" y="54530"/>
                </a:lnTo>
                <a:lnTo>
                  <a:pt x="85000" y="54530"/>
                </a:lnTo>
                <a:lnTo>
                  <a:pt x="85000" y="54520"/>
                </a:lnTo>
                <a:lnTo>
                  <a:pt x="85010" y="54520"/>
                </a:lnTo>
                <a:lnTo>
                  <a:pt x="85020" y="54510"/>
                </a:lnTo>
                <a:lnTo>
                  <a:pt x="85030" y="54500"/>
                </a:lnTo>
                <a:lnTo>
                  <a:pt x="85030" y="54490"/>
                </a:lnTo>
                <a:lnTo>
                  <a:pt x="85040" y="54480"/>
                </a:lnTo>
                <a:lnTo>
                  <a:pt x="85050" y="54470"/>
                </a:lnTo>
                <a:lnTo>
                  <a:pt x="85050" y="54460"/>
                </a:lnTo>
                <a:lnTo>
                  <a:pt x="85060" y="54450"/>
                </a:lnTo>
                <a:lnTo>
                  <a:pt x="85080" y="54430"/>
                </a:lnTo>
                <a:lnTo>
                  <a:pt x="85090" y="54430"/>
                </a:lnTo>
                <a:lnTo>
                  <a:pt x="85090" y="54420"/>
                </a:lnTo>
                <a:lnTo>
                  <a:pt x="85100" y="54410"/>
                </a:lnTo>
                <a:lnTo>
                  <a:pt x="85110" y="54410"/>
                </a:lnTo>
                <a:lnTo>
                  <a:pt x="85110" y="54400"/>
                </a:lnTo>
                <a:lnTo>
                  <a:pt x="85120" y="54390"/>
                </a:lnTo>
                <a:lnTo>
                  <a:pt x="85130" y="54390"/>
                </a:lnTo>
                <a:lnTo>
                  <a:pt x="85130" y="54380"/>
                </a:lnTo>
                <a:lnTo>
                  <a:pt x="85140" y="54380"/>
                </a:lnTo>
                <a:lnTo>
                  <a:pt x="85140" y="54370"/>
                </a:lnTo>
                <a:lnTo>
                  <a:pt x="85150" y="54370"/>
                </a:lnTo>
                <a:lnTo>
                  <a:pt x="85160" y="54360"/>
                </a:lnTo>
                <a:lnTo>
                  <a:pt x="85170" y="54350"/>
                </a:lnTo>
                <a:lnTo>
                  <a:pt x="85180" y="54350"/>
                </a:lnTo>
                <a:lnTo>
                  <a:pt x="85200" y="54340"/>
                </a:lnTo>
                <a:lnTo>
                  <a:pt x="85200" y="54330"/>
                </a:lnTo>
                <a:lnTo>
                  <a:pt x="85210" y="54330"/>
                </a:lnTo>
                <a:lnTo>
                  <a:pt x="85220" y="54330"/>
                </a:lnTo>
                <a:lnTo>
                  <a:pt x="85230" y="54320"/>
                </a:lnTo>
                <a:lnTo>
                  <a:pt x="85240" y="54320"/>
                </a:lnTo>
                <a:lnTo>
                  <a:pt x="85250" y="54320"/>
                </a:lnTo>
                <a:lnTo>
                  <a:pt x="85260" y="54310"/>
                </a:lnTo>
                <a:lnTo>
                  <a:pt x="85270" y="54310"/>
                </a:lnTo>
                <a:lnTo>
                  <a:pt x="85280" y="54310"/>
                </a:lnTo>
                <a:lnTo>
                  <a:pt x="85290" y="54300"/>
                </a:lnTo>
                <a:lnTo>
                  <a:pt x="85300" y="54300"/>
                </a:lnTo>
                <a:lnTo>
                  <a:pt x="85310" y="54300"/>
                </a:lnTo>
                <a:lnTo>
                  <a:pt x="85320" y="54290"/>
                </a:lnTo>
                <a:lnTo>
                  <a:pt x="85330" y="54290"/>
                </a:lnTo>
                <a:lnTo>
                  <a:pt x="85340" y="54290"/>
                </a:lnTo>
                <a:lnTo>
                  <a:pt x="85340" y="54280"/>
                </a:lnTo>
                <a:lnTo>
                  <a:pt x="85350" y="54280"/>
                </a:lnTo>
                <a:lnTo>
                  <a:pt x="85360" y="54280"/>
                </a:lnTo>
                <a:lnTo>
                  <a:pt x="85370" y="54270"/>
                </a:lnTo>
                <a:lnTo>
                  <a:pt x="85380" y="54270"/>
                </a:lnTo>
                <a:lnTo>
                  <a:pt x="85390" y="54260"/>
                </a:lnTo>
                <a:lnTo>
                  <a:pt x="85400" y="54260"/>
                </a:lnTo>
                <a:lnTo>
                  <a:pt x="85410" y="54250"/>
                </a:lnTo>
                <a:lnTo>
                  <a:pt x="85420" y="54250"/>
                </a:lnTo>
                <a:lnTo>
                  <a:pt x="85430" y="54240"/>
                </a:lnTo>
                <a:lnTo>
                  <a:pt x="85440" y="54240"/>
                </a:lnTo>
                <a:lnTo>
                  <a:pt x="85460" y="54230"/>
                </a:lnTo>
                <a:lnTo>
                  <a:pt x="85470" y="54230"/>
                </a:lnTo>
                <a:lnTo>
                  <a:pt x="85470" y="54220"/>
                </a:lnTo>
                <a:lnTo>
                  <a:pt x="85480" y="54220"/>
                </a:lnTo>
                <a:lnTo>
                  <a:pt x="85490" y="54220"/>
                </a:lnTo>
                <a:lnTo>
                  <a:pt x="85500" y="54210"/>
                </a:lnTo>
                <a:lnTo>
                  <a:pt x="85510" y="54210"/>
                </a:lnTo>
                <a:lnTo>
                  <a:pt x="85510" y="54200"/>
                </a:lnTo>
                <a:lnTo>
                  <a:pt x="85520" y="54200"/>
                </a:lnTo>
                <a:lnTo>
                  <a:pt x="85520" y="54190"/>
                </a:lnTo>
                <a:lnTo>
                  <a:pt x="85530" y="54180"/>
                </a:lnTo>
                <a:lnTo>
                  <a:pt x="85530" y="54170"/>
                </a:lnTo>
                <a:lnTo>
                  <a:pt x="85530" y="54160"/>
                </a:lnTo>
                <a:lnTo>
                  <a:pt x="85540" y="54160"/>
                </a:lnTo>
                <a:lnTo>
                  <a:pt x="85540" y="54150"/>
                </a:lnTo>
                <a:lnTo>
                  <a:pt x="85530" y="54150"/>
                </a:lnTo>
                <a:lnTo>
                  <a:pt x="85540" y="54150"/>
                </a:lnTo>
                <a:lnTo>
                  <a:pt x="85560" y="54150"/>
                </a:lnTo>
                <a:lnTo>
                  <a:pt x="85570" y="54150"/>
                </a:lnTo>
                <a:lnTo>
                  <a:pt x="85580" y="54150"/>
                </a:lnTo>
                <a:lnTo>
                  <a:pt x="85590" y="54150"/>
                </a:lnTo>
                <a:lnTo>
                  <a:pt x="85600" y="54150"/>
                </a:lnTo>
                <a:lnTo>
                  <a:pt x="85610" y="54150"/>
                </a:lnTo>
                <a:lnTo>
                  <a:pt x="85610" y="54160"/>
                </a:lnTo>
                <a:lnTo>
                  <a:pt x="85620" y="54160"/>
                </a:lnTo>
                <a:lnTo>
                  <a:pt x="85620" y="54170"/>
                </a:lnTo>
                <a:lnTo>
                  <a:pt x="85630" y="54180"/>
                </a:lnTo>
                <a:lnTo>
                  <a:pt x="85640" y="54190"/>
                </a:lnTo>
                <a:lnTo>
                  <a:pt x="85650" y="54200"/>
                </a:lnTo>
                <a:lnTo>
                  <a:pt x="85670" y="54200"/>
                </a:lnTo>
                <a:lnTo>
                  <a:pt x="85680" y="54210"/>
                </a:lnTo>
                <a:lnTo>
                  <a:pt x="85690" y="54210"/>
                </a:lnTo>
                <a:lnTo>
                  <a:pt x="85690" y="54220"/>
                </a:lnTo>
                <a:lnTo>
                  <a:pt x="85700" y="54220"/>
                </a:lnTo>
                <a:lnTo>
                  <a:pt x="85710" y="54230"/>
                </a:lnTo>
                <a:lnTo>
                  <a:pt x="85720" y="54240"/>
                </a:lnTo>
                <a:lnTo>
                  <a:pt x="85720" y="54250"/>
                </a:lnTo>
                <a:lnTo>
                  <a:pt x="85720" y="54260"/>
                </a:lnTo>
                <a:lnTo>
                  <a:pt x="85720" y="54270"/>
                </a:lnTo>
                <a:lnTo>
                  <a:pt x="85710" y="54270"/>
                </a:lnTo>
                <a:lnTo>
                  <a:pt x="85710" y="54280"/>
                </a:lnTo>
                <a:lnTo>
                  <a:pt x="85710" y="54290"/>
                </a:lnTo>
                <a:lnTo>
                  <a:pt x="85710" y="54300"/>
                </a:lnTo>
                <a:lnTo>
                  <a:pt x="85700" y="54300"/>
                </a:lnTo>
                <a:lnTo>
                  <a:pt x="85700" y="54310"/>
                </a:lnTo>
                <a:lnTo>
                  <a:pt x="85690" y="54320"/>
                </a:lnTo>
                <a:lnTo>
                  <a:pt x="85690" y="54330"/>
                </a:lnTo>
                <a:lnTo>
                  <a:pt x="85690" y="54340"/>
                </a:lnTo>
                <a:lnTo>
                  <a:pt x="85680" y="54350"/>
                </a:lnTo>
                <a:lnTo>
                  <a:pt x="85670" y="54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