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Budaka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Budak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9140" y="54860"/>
                </a:moveTo>
                <a:lnTo>
                  <a:pt x="79140" y="54870"/>
                </a:lnTo>
                <a:lnTo>
                  <a:pt x="79130" y="54870"/>
                </a:lnTo>
                <a:lnTo>
                  <a:pt x="79120" y="54890"/>
                </a:lnTo>
                <a:lnTo>
                  <a:pt x="79100" y="54910"/>
                </a:lnTo>
                <a:lnTo>
                  <a:pt x="79080" y="54930"/>
                </a:lnTo>
                <a:lnTo>
                  <a:pt x="79070" y="54950"/>
                </a:lnTo>
                <a:lnTo>
                  <a:pt x="79060" y="54950"/>
                </a:lnTo>
                <a:lnTo>
                  <a:pt x="79050" y="54950"/>
                </a:lnTo>
                <a:lnTo>
                  <a:pt x="79040" y="54950"/>
                </a:lnTo>
                <a:lnTo>
                  <a:pt x="79020" y="54950"/>
                </a:lnTo>
                <a:lnTo>
                  <a:pt x="79010" y="54950"/>
                </a:lnTo>
                <a:lnTo>
                  <a:pt x="78990" y="54960"/>
                </a:lnTo>
                <a:lnTo>
                  <a:pt x="78980" y="54970"/>
                </a:lnTo>
                <a:lnTo>
                  <a:pt x="78980" y="54980"/>
                </a:lnTo>
                <a:lnTo>
                  <a:pt x="78980" y="54990"/>
                </a:lnTo>
                <a:lnTo>
                  <a:pt x="78970" y="55000"/>
                </a:lnTo>
                <a:lnTo>
                  <a:pt x="78960" y="55000"/>
                </a:lnTo>
                <a:lnTo>
                  <a:pt x="78950" y="55010"/>
                </a:lnTo>
                <a:lnTo>
                  <a:pt x="78950" y="55020"/>
                </a:lnTo>
                <a:lnTo>
                  <a:pt x="78940" y="55020"/>
                </a:lnTo>
                <a:lnTo>
                  <a:pt x="78940" y="55030"/>
                </a:lnTo>
                <a:lnTo>
                  <a:pt x="78940" y="55050"/>
                </a:lnTo>
                <a:lnTo>
                  <a:pt x="78940" y="55060"/>
                </a:lnTo>
                <a:lnTo>
                  <a:pt x="78940" y="55080"/>
                </a:lnTo>
                <a:lnTo>
                  <a:pt x="78930" y="55080"/>
                </a:lnTo>
                <a:lnTo>
                  <a:pt x="78930" y="55100"/>
                </a:lnTo>
                <a:lnTo>
                  <a:pt x="78930" y="55110"/>
                </a:lnTo>
                <a:lnTo>
                  <a:pt x="78920" y="55110"/>
                </a:lnTo>
                <a:lnTo>
                  <a:pt x="78920" y="55120"/>
                </a:lnTo>
                <a:lnTo>
                  <a:pt x="78910" y="55130"/>
                </a:lnTo>
                <a:lnTo>
                  <a:pt x="78900" y="55130"/>
                </a:lnTo>
                <a:lnTo>
                  <a:pt x="78890" y="55140"/>
                </a:lnTo>
                <a:lnTo>
                  <a:pt x="78880" y="55150"/>
                </a:lnTo>
                <a:lnTo>
                  <a:pt x="78880" y="55160"/>
                </a:lnTo>
                <a:lnTo>
                  <a:pt x="78870" y="55170"/>
                </a:lnTo>
                <a:lnTo>
                  <a:pt x="78860" y="55180"/>
                </a:lnTo>
                <a:lnTo>
                  <a:pt x="78860" y="55190"/>
                </a:lnTo>
                <a:lnTo>
                  <a:pt x="78850" y="55200"/>
                </a:lnTo>
                <a:lnTo>
                  <a:pt x="78850" y="55210"/>
                </a:lnTo>
                <a:lnTo>
                  <a:pt x="78840" y="55220"/>
                </a:lnTo>
                <a:lnTo>
                  <a:pt x="78830" y="55230"/>
                </a:lnTo>
                <a:lnTo>
                  <a:pt x="78820" y="55240"/>
                </a:lnTo>
                <a:lnTo>
                  <a:pt x="78800" y="55250"/>
                </a:lnTo>
                <a:lnTo>
                  <a:pt x="78790" y="55250"/>
                </a:lnTo>
                <a:lnTo>
                  <a:pt x="78780" y="55260"/>
                </a:lnTo>
                <a:lnTo>
                  <a:pt x="78760" y="55260"/>
                </a:lnTo>
                <a:lnTo>
                  <a:pt x="78750" y="55250"/>
                </a:lnTo>
                <a:lnTo>
                  <a:pt x="78740" y="55250"/>
                </a:lnTo>
                <a:lnTo>
                  <a:pt x="78720" y="55250"/>
                </a:lnTo>
                <a:lnTo>
                  <a:pt x="78710" y="55250"/>
                </a:lnTo>
                <a:lnTo>
                  <a:pt x="78690" y="55260"/>
                </a:lnTo>
                <a:lnTo>
                  <a:pt x="78670" y="55260"/>
                </a:lnTo>
                <a:lnTo>
                  <a:pt x="78660" y="55260"/>
                </a:lnTo>
                <a:lnTo>
                  <a:pt x="78630" y="55270"/>
                </a:lnTo>
                <a:lnTo>
                  <a:pt x="78600" y="55280"/>
                </a:lnTo>
                <a:lnTo>
                  <a:pt x="78590" y="55280"/>
                </a:lnTo>
                <a:lnTo>
                  <a:pt x="78580" y="55280"/>
                </a:lnTo>
                <a:lnTo>
                  <a:pt x="78580" y="55290"/>
                </a:lnTo>
                <a:lnTo>
                  <a:pt x="78560" y="55290"/>
                </a:lnTo>
                <a:lnTo>
                  <a:pt x="78550" y="55300"/>
                </a:lnTo>
                <a:lnTo>
                  <a:pt x="78540" y="55300"/>
                </a:lnTo>
                <a:lnTo>
                  <a:pt x="78540" y="55310"/>
                </a:lnTo>
                <a:lnTo>
                  <a:pt x="78530" y="55310"/>
                </a:lnTo>
                <a:lnTo>
                  <a:pt x="78520" y="55310"/>
                </a:lnTo>
                <a:lnTo>
                  <a:pt x="78510" y="55310"/>
                </a:lnTo>
                <a:lnTo>
                  <a:pt x="78500" y="55320"/>
                </a:lnTo>
                <a:lnTo>
                  <a:pt x="78490" y="55330"/>
                </a:lnTo>
                <a:lnTo>
                  <a:pt x="78480" y="55340"/>
                </a:lnTo>
                <a:lnTo>
                  <a:pt x="78480" y="55350"/>
                </a:lnTo>
                <a:lnTo>
                  <a:pt x="78480" y="55360"/>
                </a:lnTo>
                <a:lnTo>
                  <a:pt x="78470" y="55360"/>
                </a:lnTo>
                <a:lnTo>
                  <a:pt x="78470" y="55370"/>
                </a:lnTo>
                <a:lnTo>
                  <a:pt x="78460" y="55370"/>
                </a:lnTo>
                <a:lnTo>
                  <a:pt x="78460" y="55380"/>
                </a:lnTo>
                <a:lnTo>
                  <a:pt x="78450" y="55390"/>
                </a:lnTo>
                <a:lnTo>
                  <a:pt x="78450" y="55400"/>
                </a:lnTo>
                <a:lnTo>
                  <a:pt x="78440" y="55400"/>
                </a:lnTo>
                <a:lnTo>
                  <a:pt x="78430" y="55400"/>
                </a:lnTo>
                <a:lnTo>
                  <a:pt x="78420" y="55400"/>
                </a:lnTo>
                <a:lnTo>
                  <a:pt x="78420" y="55390"/>
                </a:lnTo>
                <a:lnTo>
                  <a:pt x="78400" y="55390"/>
                </a:lnTo>
                <a:lnTo>
                  <a:pt x="78390" y="55390"/>
                </a:lnTo>
                <a:lnTo>
                  <a:pt x="78370" y="55390"/>
                </a:lnTo>
                <a:lnTo>
                  <a:pt x="78360" y="55400"/>
                </a:lnTo>
                <a:lnTo>
                  <a:pt x="78350" y="55400"/>
                </a:lnTo>
                <a:lnTo>
                  <a:pt x="78340" y="55410"/>
                </a:lnTo>
                <a:lnTo>
                  <a:pt x="78330" y="55420"/>
                </a:lnTo>
                <a:lnTo>
                  <a:pt x="78320" y="55430"/>
                </a:lnTo>
                <a:lnTo>
                  <a:pt x="78310" y="55430"/>
                </a:lnTo>
                <a:lnTo>
                  <a:pt x="78300" y="55440"/>
                </a:lnTo>
                <a:lnTo>
                  <a:pt x="78290" y="55440"/>
                </a:lnTo>
                <a:lnTo>
                  <a:pt x="78290" y="55450"/>
                </a:lnTo>
                <a:lnTo>
                  <a:pt x="78290" y="55460"/>
                </a:lnTo>
                <a:lnTo>
                  <a:pt x="78280" y="55460"/>
                </a:lnTo>
                <a:lnTo>
                  <a:pt x="78280" y="55470"/>
                </a:lnTo>
                <a:lnTo>
                  <a:pt x="78270" y="55480"/>
                </a:lnTo>
                <a:lnTo>
                  <a:pt x="78260" y="55480"/>
                </a:lnTo>
                <a:lnTo>
                  <a:pt x="78250" y="55480"/>
                </a:lnTo>
                <a:lnTo>
                  <a:pt x="78250" y="55470"/>
                </a:lnTo>
                <a:lnTo>
                  <a:pt x="78240" y="55480"/>
                </a:lnTo>
                <a:lnTo>
                  <a:pt x="78230" y="55480"/>
                </a:lnTo>
                <a:lnTo>
                  <a:pt x="78220" y="55480"/>
                </a:lnTo>
                <a:lnTo>
                  <a:pt x="78210" y="55480"/>
                </a:lnTo>
                <a:lnTo>
                  <a:pt x="78210" y="55470"/>
                </a:lnTo>
                <a:lnTo>
                  <a:pt x="78200" y="55470"/>
                </a:lnTo>
                <a:lnTo>
                  <a:pt x="78190" y="55460"/>
                </a:lnTo>
                <a:lnTo>
                  <a:pt x="78180" y="55450"/>
                </a:lnTo>
                <a:lnTo>
                  <a:pt x="78170" y="55450"/>
                </a:lnTo>
                <a:lnTo>
                  <a:pt x="78170" y="55460"/>
                </a:lnTo>
                <a:lnTo>
                  <a:pt x="78160" y="55460"/>
                </a:lnTo>
                <a:lnTo>
                  <a:pt x="78140" y="55460"/>
                </a:lnTo>
                <a:lnTo>
                  <a:pt x="78130" y="55470"/>
                </a:lnTo>
                <a:lnTo>
                  <a:pt x="78120" y="55470"/>
                </a:lnTo>
                <a:lnTo>
                  <a:pt x="78110" y="55470"/>
                </a:lnTo>
                <a:lnTo>
                  <a:pt x="78100" y="55470"/>
                </a:lnTo>
                <a:lnTo>
                  <a:pt x="78090" y="55480"/>
                </a:lnTo>
                <a:lnTo>
                  <a:pt x="78080" y="55480"/>
                </a:lnTo>
                <a:lnTo>
                  <a:pt x="78080" y="55490"/>
                </a:lnTo>
                <a:lnTo>
                  <a:pt x="78070" y="55490"/>
                </a:lnTo>
                <a:lnTo>
                  <a:pt x="78060" y="55490"/>
                </a:lnTo>
                <a:lnTo>
                  <a:pt x="78060" y="55500"/>
                </a:lnTo>
                <a:lnTo>
                  <a:pt x="78050" y="55500"/>
                </a:lnTo>
                <a:lnTo>
                  <a:pt x="78040" y="55500"/>
                </a:lnTo>
                <a:lnTo>
                  <a:pt x="78030" y="55510"/>
                </a:lnTo>
                <a:lnTo>
                  <a:pt x="78020" y="55500"/>
                </a:lnTo>
                <a:lnTo>
                  <a:pt x="78010" y="55500"/>
                </a:lnTo>
                <a:lnTo>
                  <a:pt x="78000" y="55500"/>
                </a:lnTo>
                <a:lnTo>
                  <a:pt x="77990" y="55500"/>
                </a:lnTo>
                <a:lnTo>
                  <a:pt x="77980" y="55500"/>
                </a:lnTo>
                <a:lnTo>
                  <a:pt x="77980" y="55510"/>
                </a:lnTo>
                <a:lnTo>
                  <a:pt x="77970" y="55510"/>
                </a:lnTo>
                <a:lnTo>
                  <a:pt x="77970" y="55520"/>
                </a:lnTo>
                <a:lnTo>
                  <a:pt x="77970" y="55530"/>
                </a:lnTo>
                <a:lnTo>
                  <a:pt x="77960" y="55540"/>
                </a:lnTo>
                <a:lnTo>
                  <a:pt x="77960" y="55550"/>
                </a:lnTo>
                <a:lnTo>
                  <a:pt x="77960" y="55560"/>
                </a:lnTo>
                <a:lnTo>
                  <a:pt x="77950" y="55570"/>
                </a:lnTo>
                <a:lnTo>
                  <a:pt x="77950" y="55580"/>
                </a:lnTo>
                <a:lnTo>
                  <a:pt x="77950" y="55590"/>
                </a:lnTo>
                <a:lnTo>
                  <a:pt x="77960" y="55590"/>
                </a:lnTo>
                <a:lnTo>
                  <a:pt x="77950" y="55600"/>
                </a:lnTo>
                <a:lnTo>
                  <a:pt x="77950" y="55610"/>
                </a:lnTo>
                <a:lnTo>
                  <a:pt x="77950" y="55620"/>
                </a:lnTo>
                <a:lnTo>
                  <a:pt x="77940" y="55630"/>
                </a:lnTo>
                <a:lnTo>
                  <a:pt x="77950" y="55640"/>
                </a:lnTo>
                <a:lnTo>
                  <a:pt x="77950" y="55650"/>
                </a:lnTo>
                <a:lnTo>
                  <a:pt x="77940" y="55660"/>
                </a:lnTo>
                <a:lnTo>
                  <a:pt x="77940" y="55670"/>
                </a:lnTo>
                <a:lnTo>
                  <a:pt x="77930" y="55670"/>
                </a:lnTo>
                <a:lnTo>
                  <a:pt x="77920" y="55680"/>
                </a:lnTo>
                <a:lnTo>
                  <a:pt x="77920" y="55690"/>
                </a:lnTo>
                <a:lnTo>
                  <a:pt x="77920" y="55700"/>
                </a:lnTo>
                <a:lnTo>
                  <a:pt x="77910" y="55700"/>
                </a:lnTo>
                <a:lnTo>
                  <a:pt x="77900" y="55710"/>
                </a:lnTo>
                <a:lnTo>
                  <a:pt x="77890" y="55710"/>
                </a:lnTo>
                <a:lnTo>
                  <a:pt x="77880" y="55720"/>
                </a:lnTo>
                <a:lnTo>
                  <a:pt x="77870" y="55720"/>
                </a:lnTo>
                <a:lnTo>
                  <a:pt x="77870" y="55730"/>
                </a:lnTo>
                <a:lnTo>
                  <a:pt x="77860" y="55740"/>
                </a:lnTo>
                <a:lnTo>
                  <a:pt x="77850" y="55740"/>
                </a:lnTo>
                <a:lnTo>
                  <a:pt x="77840" y="55740"/>
                </a:lnTo>
                <a:lnTo>
                  <a:pt x="77840" y="55750"/>
                </a:lnTo>
                <a:lnTo>
                  <a:pt x="77840" y="55760"/>
                </a:lnTo>
                <a:lnTo>
                  <a:pt x="77830" y="55760"/>
                </a:lnTo>
                <a:lnTo>
                  <a:pt x="77830" y="55770"/>
                </a:lnTo>
                <a:lnTo>
                  <a:pt x="77820" y="55770"/>
                </a:lnTo>
                <a:lnTo>
                  <a:pt x="77820" y="55780"/>
                </a:lnTo>
                <a:lnTo>
                  <a:pt x="77810" y="55780"/>
                </a:lnTo>
                <a:lnTo>
                  <a:pt x="77800" y="55780"/>
                </a:lnTo>
                <a:lnTo>
                  <a:pt x="77800" y="55790"/>
                </a:lnTo>
                <a:lnTo>
                  <a:pt x="77790" y="55790"/>
                </a:lnTo>
                <a:lnTo>
                  <a:pt x="77790" y="55800"/>
                </a:lnTo>
                <a:lnTo>
                  <a:pt x="77790" y="55810"/>
                </a:lnTo>
                <a:lnTo>
                  <a:pt x="77780" y="55810"/>
                </a:lnTo>
                <a:lnTo>
                  <a:pt x="77770" y="55820"/>
                </a:lnTo>
                <a:lnTo>
                  <a:pt x="77760" y="55830"/>
                </a:lnTo>
                <a:lnTo>
                  <a:pt x="77760" y="55840"/>
                </a:lnTo>
                <a:lnTo>
                  <a:pt x="77750" y="55840"/>
                </a:lnTo>
                <a:lnTo>
                  <a:pt x="77750" y="55850"/>
                </a:lnTo>
                <a:lnTo>
                  <a:pt x="77740" y="55860"/>
                </a:lnTo>
                <a:lnTo>
                  <a:pt x="77730" y="55860"/>
                </a:lnTo>
                <a:lnTo>
                  <a:pt x="77720" y="55860"/>
                </a:lnTo>
                <a:lnTo>
                  <a:pt x="77720" y="55870"/>
                </a:lnTo>
                <a:lnTo>
                  <a:pt x="77720" y="55880"/>
                </a:lnTo>
                <a:lnTo>
                  <a:pt x="77710" y="55880"/>
                </a:lnTo>
                <a:lnTo>
                  <a:pt x="77700" y="55880"/>
                </a:lnTo>
                <a:lnTo>
                  <a:pt x="77700" y="55890"/>
                </a:lnTo>
                <a:lnTo>
                  <a:pt x="77690" y="55890"/>
                </a:lnTo>
                <a:lnTo>
                  <a:pt x="77690" y="55910"/>
                </a:lnTo>
                <a:lnTo>
                  <a:pt x="77680" y="55920"/>
                </a:lnTo>
                <a:lnTo>
                  <a:pt x="77680" y="55930"/>
                </a:lnTo>
                <a:lnTo>
                  <a:pt x="77670" y="55930"/>
                </a:lnTo>
                <a:lnTo>
                  <a:pt x="77670" y="55940"/>
                </a:lnTo>
                <a:lnTo>
                  <a:pt x="77660" y="55940"/>
                </a:lnTo>
                <a:lnTo>
                  <a:pt x="77660" y="55950"/>
                </a:lnTo>
                <a:lnTo>
                  <a:pt x="77650" y="55950"/>
                </a:lnTo>
                <a:lnTo>
                  <a:pt x="77640" y="55960"/>
                </a:lnTo>
                <a:lnTo>
                  <a:pt x="77630" y="55960"/>
                </a:lnTo>
                <a:lnTo>
                  <a:pt x="77630" y="55970"/>
                </a:lnTo>
                <a:lnTo>
                  <a:pt x="77620" y="55970"/>
                </a:lnTo>
                <a:lnTo>
                  <a:pt x="77610" y="55970"/>
                </a:lnTo>
                <a:lnTo>
                  <a:pt x="77590" y="55970"/>
                </a:lnTo>
                <a:lnTo>
                  <a:pt x="77590" y="55980"/>
                </a:lnTo>
                <a:lnTo>
                  <a:pt x="77580" y="55980"/>
                </a:lnTo>
                <a:lnTo>
                  <a:pt x="77570" y="55980"/>
                </a:lnTo>
                <a:lnTo>
                  <a:pt x="77560" y="55980"/>
                </a:lnTo>
                <a:lnTo>
                  <a:pt x="77550" y="55980"/>
                </a:lnTo>
                <a:lnTo>
                  <a:pt x="77550" y="55990"/>
                </a:lnTo>
                <a:lnTo>
                  <a:pt x="77540" y="55990"/>
                </a:lnTo>
                <a:lnTo>
                  <a:pt x="77540" y="56000"/>
                </a:lnTo>
                <a:lnTo>
                  <a:pt x="77540" y="56010"/>
                </a:lnTo>
                <a:lnTo>
                  <a:pt x="77530" y="56010"/>
                </a:lnTo>
                <a:lnTo>
                  <a:pt x="77520" y="56010"/>
                </a:lnTo>
                <a:lnTo>
                  <a:pt x="77510" y="56010"/>
                </a:lnTo>
                <a:lnTo>
                  <a:pt x="77510" y="56020"/>
                </a:lnTo>
                <a:lnTo>
                  <a:pt x="77500" y="56020"/>
                </a:lnTo>
                <a:lnTo>
                  <a:pt x="77490" y="56030"/>
                </a:lnTo>
                <a:lnTo>
                  <a:pt x="77480" y="56030"/>
                </a:lnTo>
                <a:lnTo>
                  <a:pt x="77480" y="56040"/>
                </a:lnTo>
                <a:lnTo>
                  <a:pt x="77470" y="56040"/>
                </a:lnTo>
                <a:lnTo>
                  <a:pt x="77470" y="56050"/>
                </a:lnTo>
                <a:lnTo>
                  <a:pt x="77460" y="56050"/>
                </a:lnTo>
                <a:lnTo>
                  <a:pt x="77460" y="56060"/>
                </a:lnTo>
                <a:lnTo>
                  <a:pt x="77450" y="56060"/>
                </a:lnTo>
                <a:lnTo>
                  <a:pt x="77440" y="56070"/>
                </a:lnTo>
                <a:lnTo>
                  <a:pt x="77430" y="56080"/>
                </a:lnTo>
                <a:lnTo>
                  <a:pt x="77420" y="56090"/>
                </a:lnTo>
                <a:lnTo>
                  <a:pt x="77410" y="56110"/>
                </a:lnTo>
                <a:lnTo>
                  <a:pt x="77390" y="56120"/>
                </a:lnTo>
                <a:lnTo>
                  <a:pt x="77370" y="56140"/>
                </a:lnTo>
                <a:lnTo>
                  <a:pt x="77370" y="56150"/>
                </a:lnTo>
                <a:lnTo>
                  <a:pt x="77320" y="56190"/>
                </a:lnTo>
                <a:lnTo>
                  <a:pt x="77290" y="56220"/>
                </a:lnTo>
                <a:lnTo>
                  <a:pt x="77280" y="56220"/>
                </a:lnTo>
                <a:lnTo>
                  <a:pt x="77240" y="56260"/>
                </a:lnTo>
                <a:lnTo>
                  <a:pt x="77240" y="56270"/>
                </a:lnTo>
                <a:lnTo>
                  <a:pt x="77200" y="56300"/>
                </a:lnTo>
                <a:lnTo>
                  <a:pt x="77180" y="56320"/>
                </a:lnTo>
                <a:lnTo>
                  <a:pt x="77170" y="56320"/>
                </a:lnTo>
                <a:lnTo>
                  <a:pt x="77170" y="56330"/>
                </a:lnTo>
                <a:lnTo>
                  <a:pt x="77160" y="56340"/>
                </a:lnTo>
                <a:lnTo>
                  <a:pt x="77160" y="56350"/>
                </a:lnTo>
                <a:lnTo>
                  <a:pt x="77150" y="56350"/>
                </a:lnTo>
                <a:lnTo>
                  <a:pt x="77140" y="56360"/>
                </a:lnTo>
                <a:lnTo>
                  <a:pt x="77130" y="56380"/>
                </a:lnTo>
                <a:lnTo>
                  <a:pt x="77130" y="56390"/>
                </a:lnTo>
                <a:lnTo>
                  <a:pt x="77120" y="56400"/>
                </a:lnTo>
                <a:lnTo>
                  <a:pt x="77110" y="56430"/>
                </a:lnTo>
                <a:lnTo>
                  <a:pt x="77100" y="56440"/>
                </a:lnTo>
                <a:lnTo>
                  <a:pt x="77080" y="56480"/>
                </a:lnTo>
                <a:lnTo>
                  <a:pt x="77060" y="56510"/>
                </a:lnTo>
                <a:lnTo>
                  <a:pt x="77040" y="56530"/>
                </a:lnTo>
                <a:lnTo>
                  <a:pt x="77030" y="56540"/>
                </a:lnTo>
                <a:lnTo>
                  <a:pt x="77010" y="56560"/>
                </a:lnTo>
                <a:lnTo>
                  <a:pt x="76980" y="56580"/>
                </a:lnTo>
                <a:lnTo>
                  <a:pt x="76840" y="56640"/>
                </a:lnTo>
                <a:lnTo>
                  <a:pt x="76770" y="56670"/>
                </a:lnTo>
                <a:lnTo>
                  <a:pt x="76720" y="56690"/>
                </a:lnTo>
                <a:lnTo>
                  <a:pt x="76660" y="56720"/>
                </a:lnTo>
                <a:lnTo>
                  <a:pt x="76600" y="56750"/>
                </a:lnTo>
                <a:lnTo>
                  <a:pt x="76570" y="56760"/>
                </a:lnTo>
                <a:lnTo>
                  <a:pt x="76550" y="56770"/>
                </a:lnTo>
                <a:lnTo>
                  <a:pt x="76270" y="56890"/>
                </a:lnTo>
                <a:lnTo>
                  <a:pt x="76090" y="56970"/>
                </a:lnTo>
                <a:lnTo>
                  <a:pt x="75950" y="57040"/>
                </a:lnTo>
                <a:lnTo>
                  <a:pt x="75920" y="57050"/>
                </a:lnTo>
                <a:lnTo>
                  <a:pt x="75880" y="57050"/>
                </a:lnTo>
                <a:lnTo>
                  <a:pt x="75820" y="57070"/>
                </a:lnTo>
                <a:lnTo>
                  <a:pt x="75790" y="57070"/>
                </a:lnTo>
                <a:lnTo>
                  <a:pt x="75760" y="57070"/>
                </a:lnTo>
                <a:lnTo>
                  <a:pt x="75690" y="57080"/>
                </a:lnTo>
                <a:lnTo>
                  <a:pt x="75660" y="57080"/>
                </a:lnTo>
                <a:lnTo>
                  <a:pt x="75630" y="57070"/>
                </a:lnTo>
                <a:lnTo>
                  <a:pt x="75560" y="57060"/>
                </a:lnTo>
                <a:lnTo>
                  <a:pt x="75490" y="57050"/>
                </a:lnTo>
                <a:lnTo>
                  <a:pt x="75200" y="57000"/>
                </a:lnTo>
                <a:lnTo>
                  <a:pt x="75090" y="56980"/>
                </a:lnTo>
                <a:lnTo>
                  <a:pt x="74980" y="56970"/>
                </a:lnTo>
                <a:lnTo>
                  <a:pt x="74980" y="56960"/>
                </a:lnTo>
                <a:lnTo>
                  <a:pt x="74990" y="56890"/>
                </a:lnTo>
                <a:lnTo>
                  <a:pt x="75000" y="56810"/>
                </a:lnTo>
                <a:lnTo>
                  <a:pt x="75010" y="56750"/>
                </a:lnTo>
                <a:lnTo>
                  <a:pt x="75020" y="56700"/>
                </a:lnTo>
                <a:lnTo>
                  <a:pt x="75020" y="56660"/>
                </a:lnTo>
                <a:lnTo>
                  <a:pt x="75030" y="56640"/>
                </a:lnTo>
                <a:lnTo>
                  <a:pt x="75030" y="56620"/>
                </a:lnTo>
                <a:lnTo>
                  <a:pt x="75040" y="56550"/>
                </a:lnTo>
                <a:lnTo>
                  <a:pt x="75050" y="56490"/>
                </a:lnTo>
                <a:lnTo>
                  <a:pt x="75060" y="56450"/>
                </a:lnTo>
                <a:lnTo>
                  <a:pt x="75060" y="56430"/>
                </a:lnTo>
                <a:lnTo>
                  <a:pt x="75060" y="56410"/>
                </a:lnTo>
                <a:lnTo>
                  <a:pt x="75070" y="56390"/>
                </a:lnTo>
                <a:lnTo>
                  <a:pt x="75080" y="56380"/>
                </a:lnTo>
                <a:lnTo>
                  <a:pt x="75080" y="56360"/>
                </a:lnTo>
                <a:lnTo>
                  <a:pt x="75090" y="56350"/>
                </a:lnTo>
                <a:lnTo>
                  <a:pt x="75100" y="56330"/>
                </a:lnTo>
                <a:lnTo>
                  <a:pt x="75110" y="56320"/>
                </a:lnTo>
                <a:lnTo>
                  <a:pt x="75120" y="56310"/>
                </a:lnTo>
                <a:lnTo>
                  <a:pt x="75130" y="56300"/>
                </a:lnTo>
                <a:lnTo>
                  <a:pt x="75140" y="56280"/>
                </a:lnTo>
                <a:lnTo>
                  <a:pt x="75150" y="56280"/>
                </a:lnTo>
                <a:lnTo>
                  <a:pt x="75170" y="56270"/>
                </a:lnTo>
                <a:lnTo>
                  <a:pt x="75190" y="56260"/>
                </a:lnTo>
                <a:lnTo>
                  <a:pt x="75210" y="56250"/>
                </a:lnTo>
                <a:lnTo>
                  <a:pt x="75230" y="56240"/>
                </a:lnTo>
                <a:lnTo>
                  <a:pt x="75250" y="56230"/>
                </a:lnTo>
                <a:lnTo>
                  <a:pt x="75260" y="56230"/>
                </a:lnTo>
                <a:lnTo>
                  <a:pt x="75280" y="56230"/>
                </a:lnTo>
                <a:lnTo>
                  <a:pt x="75310" y="56220"/>
                </a:lnTo>
                <a:lnTo>
                  <a:pt x="75330" y="56210"/>
                </a:lnTo>
                <a:lnTo>
                  <a:pt x="75350" y="56200"/>
                </a:lnTo>
                <a:lnTo>
                  <a:pt x="75360" y="56190"/>
                </a:lnTo>
                <a:lnTo>
                  <a:pt x="75360" y="56180"/>
                </a:lnTo>
                <a:lnTo>
                  <a:pt x="75370" y="56180"/>
                </a:lnTo>
                <a:lnTo>
                  <a:pt x="75380" y="56160"/>
                </a:lnTo>
                <a:lnTo>
                  <a:pt x="75400" y="56130"/>
                </a:lnTo>
                <a:lnTo>
                  <a:pt x="75420" y="56090"/>
                </a:lnTo>
                <a:lnTo>
                  <a:pt x="75420" y="56080"/>
                </a:lnTo>
                <a:lnTo>
                  <a:pt x="75420" y="56090"/>
                </a:lnTo>
                <a:lnTo>
                  <a:pt x="75430" y="56080"/>
                </a:lnTo>
                <a:lnTo>
                  <a:pt x="75430" y="56070"/>
                </a:lnTo>
                <a:lnTo>
                  <a:pt x="75440" y="56070"/>
                </a:lnTo>
                <a:lnTo>
                  <a:pt x="75450" y="56060"/>
                </a:lnTo>
                <a:lnTo>
                  <a:pt x="75460" y="56060"/>
                </a:lnTo>
                <a:lnTo>
                  <a:pt x="75470" y="56050"/>
                </a:lnTo>
                <a:lnTo>
                  <a:pt x="75480" y="56040"/>
                </a:lnTo>
                <a:lnTo>
                  <a:pt x="75480" y="56030"/>
                </a:lnTo>
                <a:lnTo>
                  <a:pt x="75480" y="56020"/>
                </a:lnTo>
                <a:lnTo>
                  <a:pt x="75480" y="56010"/>
                </a:lnTo>
                <a:lnTo>
                  <a:pt x="75490" y="56000"/>
                </a:lnTo>
                <a:lnTo>
                  <a:pt x="75490" y="55990"/>
                </a:lnTo>
                <a:lnTo>
                  <a:pt x="75490" y="55980"/>
                </a:lnTo>
                <a:lnTo>
                  <a:pt x="75500" y="55970"/>
                </a:lnTo>
                <a:lnTo>
                  <a:pt x="75510" y="55960"/>
                </a:lnTo>
                <a:lnTo>
                  <a:pt x="75520" y="55950"/>
                </a:lnTo>
                <a:lnTo>
                  <a:pt x="75530" y="55940"/>
                </a:lnTo>
                <a:lnTo>
                  <a:pt x="75540" y="55930"/>
                </a:lnTo>
                <a:lnTo>
                  <a:pt x="75540" y="55920"/>
                </a:lnTo>
                <a:lnTo>
                  <a:pt x="75550" y="55900"/>
                </a:lnTo>
                <a:lnTo>
                  <a:pt x="75550" y="55890"/>
                </a:lnTo>
                <a:lnTo>
                  <a:pt x="75560" y="55880"/>
                </a:lnTo>
                <a:lnTo>
                  <a:pt x="75560" y="55870"/>
                </a:lnTo>
                <a:lnTo>
                  <a:pt x="75570" y="55870"/>
                </a:lnTo>
                <a:lnTo>
                  <a:pt x="75580" y="55870"/>
                </a:lnTo>
                <a:lnTo>
                  <a:pt x="75580" y="55860"/>
                </a:lnTo>
                <a:lnTo>
                  <a:pt x="75590" y="55850"/>
                </a:lnTo>
                <a:lnTo>
                  <a:pt x="75600" y="55850"/>
                </a:lnTo>
                <a:lnTo>
                  <a:pt x="75610" y="55840"/>
                </a:lnTo>
                <a:lnTo>
                  <a:pt x="75620" y="55840"/>
                </a:lnTo>
                <a:lnTo>
                  <a:pt x="75630" y="55840"/>
                </a:lnTo>
                <a:lnTo>
                  <a:pt x="75630" y="55830"/>
                </a:lnTo>
                <a:lnTo>
                  <a:pt x="75640" y="55830"/>
                </a:lnTo>
                <a:lnTo>
                  <a:pt x="75650" y="55830"/>
                </a:lnTo>
                <a:lnTo>
                  <a:pt x="75660" y="55820"/>
                </a:lnTo>
                <a:lnTo>
                  <a:pt x="75690" y="55800"/>
                </a:lnTo>
                <a:lnTo>
                  <a:pt x="75740" y="55770"/>
                </a:lnTo>
                <a:lnTo>
                  <a:pt x="75770" y="55740"/>
                </a:lnTo>
                <a:lnTo>
                  <a:pt x="75790" y="55720"/>
                </a:lnTo>
                <a:lnTo>
                  <a:pt x="75820" y="55670"/>
                </a:lnTo>
                <a:lnTo>
                  <a:pt x="75830" y="55660"/>
                </a:lnTo>
                <a:lnTo>
                  <a:pt x="75840" y="55640"/>
                </a:lnTo>
                <a:lnTo>
                  <a:pt x="75840" y="55630"/>
                </a:lnTo>
                <a:lnTo>
                  <a:pt x="75850" y="55610"/>
                </a:lnTo>
                <a:lnTo>
                  <a:pt x="75850" y="55590"/>
                </a:lnTo>
                <a:lnTo>
                  <a:pt x="75870" y="55560"/>
                </a:lnTo>
                <a:lnTo>
                  <a:pt x="75880" y="55540"/>
                </a:lnTo>
                <a:lnTo>
                  <a:pt x="75890" y="55520"/>
                </a:lnTo>
                <a:lnTo>
                  <a:pt x="75900" y="55510"/>
                </a:lnTo>
                <a:lnTo>
                  <a:pt x="75920" y="55480"/>
                </a:lnTo>
                <a:lnTo>
                  <a:pt x="75940" y="55460"/>
                </a:lnTo>
                <a:lnTo>
                  <a:pt x="75980" y="55420"/>
                </a:lnTo>
                <a:lnTo>
                  <a:pt x="76010" y="55390"/>
                </a:lnTo>
                <a:lnTo>
                  <a:pt x="76070" y="55340"/>
                </a:lnTo>
                <a:lnTo>
                  <a:pt x="76100" y="55310"/>
                </a:lnTo>
                <a:lnTo>
                  <a:pt x="76120" y="55290"/>
                </a:lnTo>
                <a:lnTo>
                  <a:pt x="76130" y="55270"/>
                </a:lnTo>
                <a:lnTo>
                  <a:pt x="76140" y="55250"/>
                </a:lnTo>
                <a:lnTo>
                  <a:pt x="76160" y="55240"/>
                </a:lnTo>
                <a:lnTo>
                  <a:pt x="76150" y="55230"/>
                </a:lnTo>
                <a:lnTo>
                  <a:pt x="76140" y="55230"/>
                </a:lnTo>
                <a:lnTo>
                  <a:pt x="76140" y="55220"/>
                </a:lnTo>
                <a:lnTo>
                  <a:pt x="76130" y="55200"/>
                </a:lnTo>
                <a:lnTo>
                  <a:pt x="76120" y="55190"/>
                </a:lnTo>
                <a:lnTo>
                  <a:pt x="76110" y="55170"/>
                </a:lnTo>
                <a:lnTo>
                  <a:pt x="76100" y="55150"/>
                </a:lnTo>
                <a:lnTo>
                  <a:pt x="76090" y="55100"/>
                </a:lnTo>
                <a:lnTo>
                  <a:pt x="76070" y="55080"/>
                </a:lnTo>
                <a:lnTo>
                  <a:pt x="76060" y="55060"/>
                </a:lnTo>
                <a:lnTo>
                  <a:pt x="76050" y="55050"/>
                </a:lnTo>
                <a:lnTo>
                  <a:pt x="76040" y="55040"/>
                </a:lnTo>
                <a:lnTo>
                  <a:pt x="76030" y="55040"/>
                </a:lnTo>
                <a:lnTo>
                  <a:pt x="76020" y="55040"/>
                </a:lnTo>
                <a:lnTo>
                  <a:pt x="76000" y="55030"/>
                </a:lnTo>
                <a:lnTo>
                  <a:pt x="75990" y="55030"/>
                </a:lnTo>
                <a:lnTo>
                  <a:pt x="75980" y="55030"/>
                </a:lnTo>
                <a:lnTo>
                  <a:pt x="75960" y="55030"/>
                </a:lnTo>
                <a:lnTo>
                  <a:pt x="75930" y="55020"/>
                </a:lnTo>
                <a:lnTo>
                  <a:pt x="75870" y="55030"/>
                </a:lnTo>
                <a:lnTo>
                  <a:pt x="75860" y="55030"/>
                </a:lnTo>
                <a:lnTo>
                  <a:pt x="75790" y="55030"/>
                </a:lnTo>
                <a:lnTo>
                  <a:pt x="75760" y="55030"/>
                </a:lnTo>
                <a:lnTo>
                  <a:pt x="75730" y="55030"/>
                </a:lnTo>
                <a:lnTo>
                  <a:pt x="75710" y="55030"/>
                </a:lnTo>
                <a:lnTo>
                  <a:pt x="75660" y="55040"/>
                </a:lnTo>
                <a:lnTo>
                  <a:pt x="75630" y="55040"/>
                </a:lnTo>
                <a:lnTo>
                  <a:pt x="75570" y="55040"/>
                </a:lnTo>
                <a:lnTo>
                  <a:pt x="75540" y="55040"/>
                </a:lnTo>
                <a:lnTo>
                  <a:pt x="75520" y="55040"/>
                </a:lnTo>
                <a:lnTo>
                  <a:pt x="75580" y="54960"/>
                </a:lnTo>
                <a:lnTo>
                  <a:pt x="75610" y="54920"/>
                </a:lnTo>
                <a:lnTo>
                  <a:pt x="75610" y="54900"/>
                </a:lnTo>
                <a:lnTo>
                  <a:pt x="75620" y="54880"/>
                </a:lnTo>
                <a:lnTo>
                  <a:pt x="75630" y="54880"/>
                </a:lnTo>
                <a:lnTo>
                  <a:pt x="75630" y="54870"/>
                </a:lnTo>
                <a:lnTo>
                  <a:pt x="75640" y="54850"/>
                </a:lnTo>
                <a:lnTo>
                  <a:pt x="75650" y="54840"/>
                </a:lnTo>
                <a:lnTo>
                  <a:pt x="75660" y="54830"/>
                </a:lnTo>
                <a:lnTo>
                  <a:pt x="75670" y="54820"/>
                </a:lnTo>
                <a:lnTo>
                  <a:pt x="75680" y="54810"/>
                </a:lnTo>
                <a:lnTo>
                  <a:pt x="75690" y="54800"/>
                </a:lnTo>
                <a:lnTo>
                  <a:pt x="75700" y="54790"/>
                </a:lnTo>
                <a:lnTo>
                  <a:pt x="75700" y="54780"/>
                </a:lnTo>
                <a:lnTo>
                  <a:pt x="75710" y="54770"/>
                </a:lnTo>
                <a:lnTo>
                  <a:pt x="75720" y="54760"/>
                </a:lnTo>
                <a:lnTo>
                  <a:pt x="75730" y="54760"/>
                </a:lnTo>
                <a:lnTo>
                  <a:pt x="75730" y="54750"/>
                </a:lnTo>
                <a:lnTo>
                  <a:pt x="75740" y="54740"/>
                </a:lnTo>
                <a:lnTo>
                  <a:pt x="75750" y="54730"/>
                </a:lnTo>
                <a:lnTo>
                  <a:pt x="75750" y="54720"/>
                </a:lnTo>
                <a:lnTo>
                  <a:pt x="75760" y="54720"/>
                </a:lnTo>
                <a:lnTo>
                  <a:pt x="75760" y="54710"/>
                </a:lnTo>
                <a:lnTo>
                  <a:pt x="75770" y="54700"/>
                </a:lnTo>
                <a:lnTo>
                  <a:pt x="75780" y="54690"/>
                </a:lnTo>
                <a:lnTo>
                  <a:pt x="75790" y="54680"/>
                </a:lnTo>
                <a:lnTo>
                  <a:pt x="75800" y="54680"/>
                </a:lnTo>
                <a:lnTo>
                  <a:pt x="75810" y="54670"/>
                </a:lnTo>
                <a:lnTo>
                  <a:pt x="75820" y="54670"/>
                </a:lnTo>
                <a:lnTo>
                  <a:pt x="75820" y="54660"/>
                </a:lnTo>
                <a:lnTo>
                  <a:pt x="75830" y="54650"/>
                </a:lnTo>
                <a:lnTo>
                  <a:pt x="75840" y="54640"/>
                </a:lnTo>
                <a:lnTo>
                  <a:pt x="75840" y="54630"/>
                </a:lnTo>
                <a:lnTo>
                  <a:pt x="75850" y="54610"/>
                </a:lnTo>
                <a:lnTo>
                  <a:pt x="75860" y="54590"/>
                </a:lnTo>
                <a:lnTo>
                  <a:pt x="75860" y="54580"/>
                </a:lnTo>
                <a:lnTo>
                  <a:pt x="75850" y="54580"/>
                </a:lnTo>
                <a:lnTo>
                  <a:pt x="75850" y="54570"/>
                </a:lnTo>
                <a:lnTo>
                  <a:pt x="75850" y="54560"/>
                </a:lnTo>
                <a:lnTo>
                  <a:pt x="75840" y="54560"/>
                </a:lnTo>
                <a:lnTo>
                  <a:pt x="75850" y="54550"/>
                </a:lnTo>
                <a:lnTo>
                  <a:pt x="75860" y="54550"/>
                </a:lnTo>
                <a:lnTo>
                  <a:pt x="75860" y="54540"/>
                </a:lnTo>
                <a:lnTo>
                  <a:pt x="75870" y="54540"/>
                </a:lnTo>
                <a:lnTo>
                  <a:pt x="75870" y="54530"/>
                </a:lnTo>
                <a:lnTo>
                  <a:pt x="75870" y="54520"/>
                </a:lnTo>
                <a:lnTo>
                  <a:pt x="75880" y="54510"/>
                </a:lnTo>
                <a:lnTo>
                  <a:pt x="75890" y="54510"/>
                </a:lnTo>
                <a:lnTo>
                  <a:pt x="75890" y="54500"/>
                </a:lnTo>
                <a:lnTo>
                  <a:pt x="75900" y="54500"/>
                </a:lnTo>
                <a:lnTo>
                  <a:pt x="75900" y="54490"/>
                </a:lnTo>
                <a:lnTo>
                  <a:pt x="75910" y="54480"/>
                </a:lnTo>
                <a:lnTo>
                  <a:pt x="75910" y="54470"/>
                </a:lnTo>
                <a:lnTo>
                  <a:pt x="75920" y="54450"/>
                </a:lnTo>
                <a:lnTo>
                  <a:pt x="75920" y="54440"/>
                </a:lnTo>
                <a:lnTo>
                  <a:pt x="75930" y="54440"/>
                </a:lnTo>
                <a:lnTo>
                  <a:pt x="75930" y="54430"/>
                </a:lnTo>
                <a:lnTo>
                  <a:pt x="75940" y="54420"/>
                </a:lnTo>
                <a:lnTo>
                  <a:pt x="75940" y="54410"/>
                </a:lnTo>
                <a:lnTo>
                  <a:pt x="75950" y="54410"/>
                </a:lnTo>
                <a:lnTo>
                  <a:pt x="75960" y="54390"/>
                </a:lnTo>
                <a:lnTo>
                  <a:pt x="75970" y="54390"/>
                </a:lnTo>
                <a:lnTo>
                  <a:pt x="75980" y="54390"/>
                </a:lnTo>
                <a:lnTo>
                  <a:pt x="75990" y="54390"/>
                </a:lnTo>
                <a:lnTo>
                  <a:pt x="76000" y="54390"/>
                </a:lnTo>
                <a:lnTo>
                  <a:pt x="76010" y="54380"/>
                </a:lnTo>
                <a:lnTo>
                  <a:pt x="76010" y="54370"/>
                </a:lnTo>
                <a:lnTo>
                  <a:pt x="76000" y="54350"/>
                </a:lnTo>
                <a:lnTo>
                  <a:pt x="76000" y="54330"/>
                </a:lnTo>
                <a:lnTo>
                  <a:pt x="76000" y="54320"/>
                </a:lnTo>
                <a:lnTo>
                  <a:pt x="75990" y="54320"/>
                </a:lnTo>
                <a:lnTo>
                  <a:pt x="75980" y="54320"/>
                </a:lnTo>
                <a:lnTo>
                  <a:pt x="75980" y="54310"/>
                </a:lnTo>
                <a:lnTo>
                  <a:pt x="75980" y="54290"/>
                </a:lnTo>
                <a:lnTo>
                  <a:pt x="75980" y="54280"/>
                </a:lnTo>
                <a:lnTo>
                  <a:pt x="75980" y="54270"/>
                </a:lnTo>
                <a:lnTo>
                  <a:pt x="75980" y="54260"/>
                </a:lnTo>
                <a:lnTo>
                  <a:pt x="75970" y="54250"/>
                </a:lnTo>
                <a:lnTo>
                  <a:pt x="75970" y="54230"/>
                </a:lnTo>
                <a:lnTo>
                  <a:pt x="75970" y="54220"/>
                </a:lnTo>
                <a:lnTo>
                  <a:pt x="75970" y="54210"/>
                </a:lnTo>
                <a:lnTo>
                  <a:pt x="75970" y="54200"/>
                </a:lnTo>
                <a:lnTo>
                  <a:pt x="75970" y="54180"/>
                </a:lnTo>
                <a:lnTo>
                  <a:pt x="75970" y="54160"/>
                </a:lnTo>
                <a:lnTo>
                  <a:pt x="75980" y="54150"/>
                </a:lnTo>
                <a:lnTo>
                  <a:pt x="75980" y="54140"/>
                </a:lnTo>
                <a:lnTo>
                  <a:pt x="75990" y="54130"/>
                </a:lnTo>
                <a:lnTo>
                  <a:pt x="76000" y="54060"/>
                </a:lnTo>
                <a:lnTo>
                  <a:pt x="76010" y="54030"/>
                </a:lnTo>
                <a:lnTo>
                  <a:pt x="76020" y="54000"/>
                </a:lnTo>
                <a:lnTo>
                  <a:pt x="76030" y="53980"/>
                </a:lnTo>
                <a:lnTo>
                  <a:pt x="76050" y="53950"/>
                </a:lnTo>
                <a:lnTo>
                  <a:pt x="76060" y="53940"/>
                </a:lnTo>
                <a:lnTo>
                  <a:pt x="76070" y="53930"/>
                </a:lnTo>
                <a:lnTo>
                  <a:pt x="76070" y="53920"/>
                </a:lnTo>
                <a:lnTo>
                  <a:pt x="76080" y="53900"/>
                </a:lnTo>
                <a:lnTo>
                  <a:pt x="76090" y="53890"/>
                </a:lnTo>
                <a:lnTo>
                  <a:pt x="76090" y="53880"/>
                </a:lnTo>
                <a:lnTo>
                  <a:pt x="76080" y="53850"/>
                </a:lnTo>
                <a:lnTo>
                  <a:pt x="76070" y="53830"/>
                </a:lnTo>
                <a:lnTo>
                  <a:pt x="76070" y="53810"/>
                </a:lnTo>
                <a:lnTo>
                  <a:pt x="76060" y="53790"/>
                </a:lnTo>
                <a:lnTo>
                  <a:pt x="76060" y="53760"/>
                </a:lnTo>
                <a:lnTo>
                  <a:pt x="76050" y="53730"/>
                </a:lnTo>
                <a:lnTo>
                  <a:pt x="76050" y="53720"/>
                </a:lnTo>
                <a:lnTo>
                  <a:pt x="76050" y="53710"/>
                </a:lnTo>
                <a:lnTo>
                  <a:pt x="76040" y="53690"/>
                </a:lnTo>
                <a:lnTo>
                  <a:pt x="76030" y="53640"/>
                </a:lnTo>
                <a:lnTo>
                  <a:pt x="76020" y="53620"/>
                </a:lnTo>
                <a:lnTo>
                  <a:pt x="76020" y="53610"/>
                </a:lnTo>
                <a:lnTo>
                  <a:pt x="76020" y="53600"/>
                </a:lnTo>
                <a:lnTo>
                  <a:pt x="76010" y="53580"/>
                </a:lnTo>
                <a:lnTo>
                  <a:pt x="76010" y="53550"/>
                </a:lnTo>
                <a:lnTo>
                  <a:pt x="76020" y="53540"/>
                </a:lnTo>
                <a:lnTo>
                  <a:pt x="76030" y="53520"/>
                </a:lnTo>
                <a:lnTo>
                  <a:pt x="76040" y="53490"/>
                </a:lnTo>
                <a:lnTo>
                  <a:pt x="76040" y="53470"/>
                </a:lnTo>
                <a:lnTo>
                  <a:pt x="76050" y="53460"/>
                </a:lnTo>
                <a:lnTo>
                  <a:pt x="76070" y="53420"/>
                </a:lnTo>
                <a:lnTo>
                  <a:pt x="76080" y="53410"/>
                </a:lnTo>
                <a:lnTo>
                  <a:pt x="76110" y="53420"/>
                </a:lnTo>
                <a:lnTo>
                  <a:pt x="76140" y="53420"/>
                </a:lnTo>
                <a:lnTo>
                  <a:pt x="76150" y="53420"/>
                </a:lnTo>
                <a:lnTo>
                  <a:pt x="76190" y="53420"/>
                </a:lnTo>
                <a:lnTo>
                  <a:pt x="76220" y="53420"/>
                </a:lnTo>
                <a:lnTo>
                  <a:pt x="76240" y="53420"/>
                </a:lnTo>
                <a:lnTo>
                  <a:pt x="76260" y="53420"/>
                </a:lnTo>
                <a:lnTo>
                  <a:pt x="76270" y="53420"/>
                </a:lnTo>
                <a:lnTo>
                  <a:pt x="76280" y="53430"/>
                </a:lnTo>
                <a:lnTo>
                  <a:pt x="76310" y="53430"/>
                </a:lnTo>
                <a:lnTo>
                  <a:pt x="76320" y="53430"/>
                </a:lnTo>
                <a:lnTo>
                  <a:pt x="76340" y="53430"/>
                </a:lnTo>
                <a:lnTo>
                  <a:pt x="76350" y="53440"/>
                </a:lnTo>
                <a:lnTo>
                  <a:pt x="76360" y="53440"/>
                </a:lnTo>
                <a:lnTo>
                  <a:pt x="76360" y="53450"/>
                </a:lnTo>
                <a:lnTo>
                  <a:pt x="76370" y="53450"/>
                </a:lnTo>
                <a:lnTo>
                  <a:pt x="76380" y="53460"/>
                </a:lnTo>
                <a:lnTo>
                  <a:pt x="76390" y="53460"/>
                </a:lnTo>
                <a:lnTo>
                  <a:pt x="76390" y="53470"/>
                </a:lnTo>
                <a:lnTo>
                  <a:pt x="76400" y="53470"/>
                </a:lnTo>
                <a:lnTo>
                  <a:pt x="76410" y="53470"/>
                </a:lnTo>
                <a:lnTo>
                  <a:pt x="76420" y="53480"/>
                </a:lnTo>
                <a:lnTo>
                  <a:pt x="76430" y="53490"/>
                </a:lnTo>
                <a:lnTo>
                  <a:pt x="76440" y="53490"/>
                </a:lnTo>
                <a:lnTo>
                  <a:pt x="76450" y="53490"/>
                </a:lnTo>
                <a:lnTo>
                  <a:pt x="76460" y="53500"/>
                </a:lnTo>
                <a:lnTo>
                  <a:pt x="76470" y="53500"/>
                </a:lnTo>
                <a:lnTo>
                  <a:pt x="76480" y="53500"/>
                </a:lnTo>
                <a:lnTo>
                  <a:pt x="76490" y="53500"/>
                </a:lnTo>
                <a:lnTo>
                  <a:pt x="76500" y="53500"/>
                </a:lnTo>
                <a:lnTo>
                  <a:pt x="76500" y="53510"/>
                </a:lnTo>
                <a:lnTo>
                  <a:pt x="76510" y="53510"/>
                </a:lnTo>
                <a:lnTo>
                  <a:pt x="76530" y="53520"/>
                </a:lnTo>
                <a:lnTo>
                  <a:pt x="76530" y="53510"/>
                </a:lnTo>
                <a:lnTo>
                  <a:pt x="76570" y="53500"/>
                </a:lnTo>
                <a:lnTo>
                  <a:pt x="76570" y="53490"/>
                </a:lnTo>
                <a:lnTo>
                  <a:pt x="76570" y="53480"/>
                </a:lnTo>
                <a:lnTo>
                  <a:pt x="76580" y="53480"/>
                </a:lnTo>
                <a:lnTo>
                  <a:pt x="76590" y="53470"/>
                </a:lnTo>
                <a:lnTo>
                  <a:pt x="76600" y="53460"/>
                </a:lnTo>
                <a:lnTo>
                  <a:pt x="76610" y="53450"/>
                </a:lnTo>
                <a:lnTo>
                  <a:pt x="76610" y="53440"/>
                </a:lnTo>
                <a:lnTo>
                  <a:pt x="76610" y="53430"/>
                </a:lnTo>
                <a:lnTo>
                  <a:pt x="76610" y="53420"/>
                </a:lnTo>
                <a:lnTo>
                  <a:pt x="76620" y="53410"/>
                </a:lnTo>
                <a:lnTo>
                  <a:pt x="76620" y="53390"/>
                </a:lnTo>
                <a:lnTo>
                  <a:pt x="76620" y="53380"/>
                </a:lnTo>
                <a:lnTo>
                  <a:pt x="76620" y="53370"/>
                </a:lnTo>
                <a:lnTo>
                  <a:pt x="76620" y="53360"/>
                </a:lnTo>
                <a:lnTo>
                  <a:pt x="76630" y="53350"/>
                </a:lnTo>
                <a:lnTo>
                  <a:pt x="76630" y="53340"/>
                </a:lnTo>
                <a:lnTo>
                  <a:pt x="76640" y="53310"/>
                </a:lnTo>
                <a:lnTo>
                  <a:pt x="76640" y="53300"/>
                </a:lnTo>
                <a:lnTo>
                  <a:pt x="76640" y="53290"/>
                </a:lnTo>
                <a:lnTo>
                  <a:pt x="76650" y="53280"/>
                </a:lnTo>
                <a:lnTo>
                  <a:pt x="76650" y="53270"/>
                </a:lnTo>
                <a:lnTo>
                  <a:pt x="76650" y="53260"/>
                </a:lnTo>
                <a:lnTo>
                  <a:pt x="76650" y="53240"/>
                </a:lnTo>
                <a:lnTo>
                  <a:pt x="76640" y="53230"/>
                </a:lnTo>
                <a:lnTo>
                  <a:pt x="76640" y="53220"/>
                </a:lnTo>
                <a:lnTo>
                  <a:pt x="76640" y="53210"/>
                </a:lnTo>
                <a:lnTo>
                  <a:pt x="76640" y="53200"/>
                </a:lnTo>
                <a:lnTo>
                  <a:pt x="76640" y="53190"/>
                </a:lnTo>
                <a:lnTo>
                  <a:pt x="76640" y="53180"/>
                </a:lnTo>
                <a:lnTo>
                  <a:pt x="76630" y="53170"/>
                </a:lnTo>
                <a:lnTo>
                  <a:pt x="76640" y="53160"/>
                </a:lnTo>
                <a:lnTo>
                  <a:pt x="76640" y="53150"/>
                </a:lnTo>
                <a:lnTo>
                  <a:pt x="76640" y="53140"/>
                </a:lnTo>
                <a:lnTo>
                  <a:pt x="76640" y="53130"/>
                </a:lnTo>
                <a:lnTo>
                  <a:pt x="76650" y="53130"/>
                </a:lnTo>
                <a:lnTo>
                  <a:pt x="76650" y="53120"/>
                </a:lnTo>
                <a:lnTo>
                  <a:pt x="76650" y="53110"/>
                </a:lnTo>
                <a:lnTo>
                  <a:pt x="76660" y="53100"/>
                </a:lnTo>
                <a:lnTo>
                  <a:pt x="76660" y="53090"/>
                </a:lnTo>
                <a:lnTo>
                  <a:pt x="76660" y="53080"/>
                </a:lnTo>
                <a:lnTo>
                  <a:pt x="76670" y="53070"/>
                </a:lnTo>
                <a:lnTo>
                  <a:pt x="76670" y="53060"/>
                </a:lnTo>
                <a:lnTo>
                  <a:pt x="76670" y="53050"/>
                </a:lnTo>
                <a:lnTo>
                  <a:pt x="76670" y="53040"/>
                </a:lnTo>
                <a:lnTo>
                  <a:pt x="76680" y="53040"/>
                </a:lnTo>
                <a:lnTo>
                  <a:pt x="76680" y="53030"/>
                </a:lnTo>
                <a:lnTo>
                  <a:pt x="76680" y="53020"/>
                </a:lnTo>
                <a:lnTo>
                  <a:pt x="76690" y="53020"/>
                </a:lnTo>
                <a:lnTo>
                  <a:pt x="76690" y="53010"/>
                </a:lnTo>
                <a:lnTo>
                  <a:pt x="76700" y="53000"/>
                </a:lnTo>
                <a:lnTo>
                  <a:pt x="76700" y="52990"/>
                </a:lnTo>
                <a:lnTo>
                  <a:pt x="76700" y="52980"/>
                </a:lnTo>
                <a:lnTo>
                  <a:pt x="76710" y="52970"/>
                </a:lnTo>
                <a:lnTo>
                  <a:pt x="76710" y="52980"/>
                </a:lnTo>
                <a:lnTo>
                  <a:pt x="76720" y="52980"/>
                </a:lnTo>
                <a:lnTo>
                  <a:pt x="76720" y="52990"/>
                </a:lnTo>
                <a:lnTo>
                  <a:pt x="76730" y="53000"/>
                </a:lnTo>
                <a:lnTo>
                  <a:pt x="76730" y="53010"/>
                </a:lnTo>
                <a:lnTo>
                  <a:pt x="76740" y="53010"/>
                </a:lnTo>
                <a:lnTo>
                  <a:pt x="76740" y="53020"/>
                </a:lnTo>
                <a:lnTo>
                  <a:pt x="76750" y="53020"/>
                </a:lnTo>
                <a:lnTo>
                  <a:pt x="76760" y="53030"/>
                </a:lnTo>
                <a:lnTo>
                  <a:pt x="76760" y="53020"/>
                </a:lnTo>
                <a:lnTo>
                  <a:pt x="76770" y="53020"/>
                </a:lnTo>
                <a:lnTo>
                  <a:pt x="76780" y="53020"/>
                </a:lnTo>
                <a:lnTo>
                  <a:pt x="76790" y="53020"/>
                </a:lnTo>
                <a:lnTo>
                  <a:pt x="76800" y="53020"/>
                </a:lnTo>
                <a:lnTo>
                  <a:pt x="76810" y="53020"/>
                </a:lnTo>
                <a:lnTo>
                  <a:pt x="76820" y="53030"/>
                </a:lnTo>
                <a:lnTo>
                  <a:pt x="76840" y="53030"/>
                </a:lnTo>
                <a:lnTo>
                  <a:pt x="76850" y="53040"/>
                </a:lnTo>
                <a:lnTo>
                  <a:pt x="76860" y="53050"/>
                </a:lnTo>
                <a:lnTo>
                  <a:pt x="76870" y="53050"/>
                </a:lnTo>
                <a:lnTo>
                  <a:pt x="76880" y="53060"/>
                </a:lnTo>
                <a:lnTo>
                  <a:pt x="76890" y="53060"/>
                </a:lnTo>
                <a:lnTo>
                  <a:pt x="76890" y="53070"/>
                </a:lnTo>
                <a:lnTo>
                  <a:pt x="76900" y="53070"/>
                </a:lnTo>
                <a:lnTo>
                  <a:pt x="76910" y="53080"/>
                </a:lnTo>
                <a:lnTo>
                  <a:pt x="76930" y="53080"/>
                </a:lnTo>
                <a:lnTo>
                  <a:pt x="76940" y="53080"/>
                </a:lnTo>
                <a:lnTo>
                  <a:pt x="76940" y="53090"/>
                </a:lnTo>
                <a:lnTo>
                  <a:pt x="76950" y="53090"/>
                </a:lnTo>
                <a:lnTo>
                  <a:pt x="76950" y="53100"/>
                </a:lnTo>
                <a:lnTo>
                  <a:pt x="76960" y="53110"/>
                </a:lnTo>
                <a:lnTo>
                  <a:pt x="76970" y="53110"/>
                </a:lnTo>
                <a:lnTo>
                  <a:pt x="76980" y="53110"/>
                </a:lnTo>
                <a:lnTo>
                  <a:pt x="76990" y="53120"/>
                </a:lnTo>
                <a:lnTo>
                  <a:pt x="77000" y="53120"/>
                </a:lnTo>
                <a:lnTo>
                  <a:pt x="77010" y="53120"/>
                </a:lnTo>
                <a:lnTo>
                  <a:pt x="77020" y="53120"/>
                </a:lnTo>
                <a:lnTo>
                  <a:pt x="77030" y="53130"/>
                </a:lnTo>
                <a:lnTo>
                  <a:pt x="77030" y="53140"/>
                </a:lnTo>
                <a:lnTo>
                  <a:pt x="77040" y="53140"/>
                </a:lnTo>
                <a:lnTo>
                  <a:pt x="77050" y="53140"/>
                </a:lnTo>
                <a:lnTo>
                  <a:pt x="77050" y="53150"/>
                </a:lnTo>
                <a:lnTo>
                  <a:pt x="77060" y="53160"/>
                </a:lnTo>
                <a:lnTo>
                  <a:pt x="77070" y="53170"/>
                </a:lnTo>
                <a:lnTo>
                  <a:pt x="77070" y="53180"/>
                </a:lnTo>
                <a:lnTo>
                  <a:pt x="77080" y="53190"/>
                </a:lnTo>
                <a:lnTo>
                  <a:pt x="77080" y="53200"/>
                </a:lnTo>
                <a:lnTo>
                  <a:pt x="77080" y="53210"/>
                </a:lnTo>
                <a:lnTo>
                  <a:pt x="77080" y="53220"/>
                </a:lnTo>
                <a:lnTo>
                  <a:pt x="77090" y="53230"/>
                </a:lnTo>
                <a:lnTo>
                  <a:pt x="77090" y="53240"/>
                </a:lnTo>
                <a:lnTo>
                  <a:pt x="77090" y="53250"/>
                </a:lnTo>
                <a:lnTo>
                  <a:pt x="77090" y="53260"/>
                </a:lnTo>
                <a:lnTo>
                  <a:pt x="77090" y="53270"/>
                </a:lnTo>
                <a:lnTo>
                  <a:pt x="77100" y="53280"/>
                </a:lnTo>
                <a:lnTo>
                  <a:pt x="77100" y="53290"/>
                </a:lnTo>
                <a:lnTo>
                  <a:pt x="77100" y="53300"/>
                </a:lnTo>
                <a:lnTo>
                  <a:pt x="77100" y="53310"/>
                </a:lnTo>
                <a:lnTo>
                  <a:pt x="77100" y="53320"/>
                </a:lnTo>
                <a:lnTo>
                  <a:pt x="77100" y="53330"/>
                </a:lnTo>
                <a:lnTo>
                  <a:pt x="77100" y="53340"/>
                </a:lnTo>
                <a:lnTo>
                  <a:pt x="77100" y="53350"/>
                </a:lnTo>
                <a:lnTo>
                  <a:pt x="77110" y="53360"/>
                </a:lnTo>
                <a:lnTo>
                  <a:pt x="77110" y="53370"/>
                </a:lnTo>
                <a:lnTo>
                  <a:pt x="77110" y="53380"/>
                </a:lnTo>
                <a:lnTo>
                  <a:pt x="77110" y="53390"/>
                </a:lnTo>
                <a:lnTo>
                  <a:pt x="77110" y="53400"/>
                </a:lnTo>
                <a:lnTo>
                  <a:pt x="77110" y="53410"/>
                </a:lnTo>
                <a:lnTo>
                  <a:pt x="77110" y="53420"/>
                </a:lnTo>
                <a:lnTo>
                  <a:pt x="77100" y="53430"/>
                </a:lnTo>
                <a:lnTo>
                  <a:pt x="77100" y="53440"/>
                </a:lnTo>
                <a:lnTo>
                  <a:pt x="77100" y="53450"/>
                </a:lnTo>
                <a:lnTo>
                  <a:pt x="77100" y="53470"/>
                </a:lnTo>
                <a:lnTo>
                  <a:pt x="77100" y="53480"/>
                </a:lnTo>
                <a:lnTo>
                  <a:pt x="77110" y="53480"/>
                </a:lnTo>
                <a:lnTo>
                  <a:pt x="77110" y="53490"/>
                </a:lnTo>
                <a:lnTo>
                  <a:pt x="77120" y="53490"/>
                </a:lnTo>
                <a:lnTo>
                  <a:pt x="77120" y="53500"/>
                </a:lnTo>
                <a:lnTo>
                  <a:pt x="77120" y="53510"/>
                </a:lnTo>
                <a:lnTo>
                  <a:pt x="77130" y="53510"/>
                </a:lnTo>
                <a:lnTo>
                  <a:pt x="77130" y="53520"/>
                </a:lnTo>
                <a:lnTo>
                  <a:pt x="77140" y="53520"/>
                </a:lnTo>
                <a:lnTo>
                  <a:pt x="77140" y="53530"/>
                </a:lnTo>
                <a:lnTo>
                  <a:pt x="77150" y="53530"/>
                </a:lnTo>
                <a:lnTo>
                  <a:pt x="77150" y="53540"/>
                </a:lnTo>
                <a:lnTo>
                  <a:pt x="77160" y="53540"/>
                </a:lnTo>
                <a:lnTo>
                  <a:pt x="77160" y="53550"/>
                </a:lnTo>
                <a:lnTo>
                  <a:pt x="77170" y="53550"/>
                </a:lnTo>
                <a:lnTo>
                  <a:pt x="77170" y="53560"/>
                </a:lnTo>
                <a:lnTo>
                  <a:pt x="77180" y="53560"/>
                </a:lnTo>
                <a:lnTo>
                  <a:pt x="77190" y="53570"/>
                </a:lnTo>
                <a:lnTo>
                  <a:pt x="77200" y="53580"/>
                </a:lnTo>
                <a:lnTo>
                  <a:pt x="77210" y="53580"/>
                </a:lnTo>
                <a:lnTo>
                  <a:pt x="77210" y="53590"/>
                </a:lnTo>
                <a:lnTo>
                  <a:pt x="77220" y="53600"/>
                </a:lnTo>
                <a:lnTo>
                  <a:pt x="77230" y="53600"/>
                </a:lnTo>
                <a:lnTo>
                  <a:pt x="77240" y="53610"/>
                </a:lnTo>
                <a:lnTo>
                  <a:pt x="77240" y="53620"/>
                </a:lnTo>
                <a:lnTo>
                  <a:pt x="77260" y="53620"/>
                </a:lnTo>
                <a:lnTo>
                  <a:pt x="77280" y="53630"/>
                </a:lnTo>
                <a:lnTo>
                  <a:pt x="77310" y="53640"/>
                </a:lnTo>
                <a:lnTo>
                  <a:pt x="77320" y="53650"/>
                </a:lnTo>
                <a:lnTo>
                  <a:pt x="77340" y="53650"/>
                </a:lnTo>
                <a:lnTo>
                  <a:pt x="77370" y="53660"/>
                </a:lnTo>
                <a:lnTo>
                  <a:pt x="77400" y="53660"/>
                </a:lnTo>
                <a:lnTo>
                  <a:pt x="77420" y="53660"/>
                </a:lnTo>
                <a:lnTo>
                  <a:pt x="77460" y="53660"/>
                </a:lnTo>
                <a:lnTo>
                  <a:pt x="77500" y="53660"/>
                </a:lnTo>
                <a:lnTo>
                  <a:pt x="77530" y="53660"/>
                </a:lnTo>
                <a:lnTo>
                  <a:pt x="77550" y="53660"/>
                </a:lnTo>
                <a:lnTo>
                  <a:pt x="77570" y="53650"/>
                </a:lnTo>
                <a:lnTo>
                  <a:pt x="77580" y="53650"/>
                </a:lnTo>
                <a:lnTo>
                  <a:pt x="77590" y="53650"/>
                </a:lnTo>
                <a:lnTo>
                  <a:pt x="77600" y="53640"/>
                </a:lnTo>
                <a:lnTo>
                  <a:pt x="77610" y="53640"/>
                </a:lnTo>
                <a:lnTo>
                  <a:pt x="77620" y="53640"/>
                </a:lnTo>
                <a:lnTo>
                  <a:pt x="77630" y="53640"/>
                </a:lnTo>
                <a:lnTo>
                  <a:pt x="77640" y="53640"/>
                </a:lnTo>
                <a:lnTo>
                  <a:pt x="77660" y="53640"/>
                </a:lnTo>
                <a:lnTo>
                  <a:pt x="77670" y="53640"/>
                </a:lnTo>
                <a:lnTo>
                  <a:pt x="77670" y="53630"/>
                </a:lnTo>
                <a:lnTo>
                  <a:pt x="77680" y="53630"/>
                </a:lnTo>
                <a:lnTo>
                  <a:pt x="77680" y="53620"/>
                </a:lnTo>
                <a:lnTo>
                  <a:pt x="77680" y="53610"/>
                </a:lnTo>
                <a:lnTo>
                  <a:pt x="77690" y="53610"/>
                </a:lnTo>
                <a:lnTo>
                  <a:pt x="77710" y="53600"/>
                </a:lnTo>
                <a:lnTo>
                  <a:pt x="77730" y="53590"/>
                </a:lnTo>
                <a:lnTo>
                  <a:pt x="77740" y="53590"/>
                </a:lnTo>
                <a:lnTo>
                  <a:pt x="77760" y="53600"/>
                </a:lnTo>
                <a:lnTo>
                  <a:pt x="77790" y="53600"/>
                </a:lnTo>
                <a:lnTo>
                  <a:pt x="77800" y="53610"/>
                </a:lnTo>
                <a:lnTo>
                  <a:pt x="77830" y="53610"/>
                </a:lnTo>
                <a:lnTo>
                  <a:pt x="77840" y="53620"/>
                </a:lnTo>
                <a:lnTo>
                  <a:pt x="77850" y="53620"/>
                </a:lnTo>
                <a:lnTo>
                  <a:pt x="77860" y="53620"/>
                </a:lnTo>
                <a:lnTo>
                  <a:pt x="77880" y="53620"/>
                </a:lnTo>
                <a:lnTo>
                  <a:pt x="77890" y="53630"/>
                </a:lnTo>
                <a:lnTo>
                  <a:pt x="77900" y="53640"/>
                </a:lnTo>
                <a:lnTo>
                  <a:pt x="77910" y="53640"/>
                </a:lnTo>
                <a:lnTo>
                  <a:pt x="77910" y="53660"/>
                </a:lnTo>
                <a:lnTo>
                  <a:pt x="77920" y="53680"/>
                </a:lnTo>
                <a:lnTo>
                  <a:pt x="77930" y="53690"/>
                </a:lnTo>
                <a:lnTo>
                  <a:pt x="77940" y="53690"/>
                </a:lnTo>
                <a:lnTo>
                  <a:pt x="77950" y="53700"/>
                </a:lnTo>
                <a:lnTo>
                  <a:pt x="77960" y="53700"/>
                </a:lnTo>
                <a:lnTo>
                  <a:pt x="77970" y="53710"/>
                </a:lnTo>
                <a:lnTo>
                  <a:pt x="77980" y="53710"/>
                </a:lnTo>
                <a:lnTo>
                  <a:pt x="77990" y="53720"/>
                </a:lnTo>
                <a:lnTo>
                  <a:pt x="78000" y="53730"/>
                </a:lnTo>
                <a:lnTo>
                  <a:pt x="78010" y="53740"/>
                </a:lnTo>
                <a:lnTo>
                  <a:pt x="78020" y="53740"/>
                </a:lnTo>
                <a:lnTo>
                  <a:pt x="78020" y="53750"/>
                </a:lnTo>
                <a:lnTo>
                  <a:pt x="78020" y="53760"/>
                </a:lnTo>
                <a:lnTo>
                  <a:pt x="78030" y="53760"/>
                </a:lnTo>
                <a:lnTo>
                  <a:pt x="78030" y="53770"/>
                </a:lnTo>
                <a:lnTo>
                  <a:pt x="78040" y="53770"/>
                </a:lnTo>
                <a:lnTo>
                  <a:pt x="78050" y="53770"/>
                </a:lnTo>
                <a:lnTo>
                  <a:pt x="78060" y="53770"/>
                </a:lnTo>
                <a:lnTo>
                  <a:pt x="78060" y="53780"/>
                </a:lnTo>
                <a:lnTo>
                  <a:pt x="78070" y="53780"/>
                </a:lnTo>
                <a:lnTo>
                  <a:pt x="78070" y="53790"/>
                </a:lnTo>
                <a:lnTo>
                  <a:pt x="78080" y="53790"/>
                </a:lnTo>
                <a:lnTo>
                  <a:pt x="78080" y="53800"/>
                </a:lnTo>
                <a:lnTo>
                  <a:pt x="78090" y="53800"/>
                </a:lnTo>
                <a:lnTo>
                  <a:pt x="78090" y="53810"/>
                </a:lnTo>
                <a:lnTo>
                  <a:pt x="78100" y="53810"/>
                </a:lnTo>
                <a:lnTo>
                  <a:pt x="78100" y="53820"/>
                </a:lnTo>
                <a:lnTo>
                  <a:pt x="78110" y="53820"/>
                </a:lnTo>
                <a:lnTo>
                  <a:pt x="78110" y="53830"/>
                </a:lnTo>
                <a:lnTo>
                  <a:pt x="78110" y="53840"/>
                </a:lnTo>
                <a:lnTo>
                  <a:pt x="78120" y="53840"/>
                </a:lnTo>
                <a:lnTo>
                  <a:pt x="78120" y="53850"/>
                </a:lnTo>
                <a:lnTo>
                  <a:pt x="78120" y="53860"/>
                </a:lnTo>
                <a:lnTo>
                  <a:pt x="78130" y="53860"/>
                </a:lnTo>
                <a:lnTo>
                  <a:pt x="78140" y="53860"/>
                </a:lnTo>
                <a:lnTo>
                  <a:pt x="78140" y="53870"/>
                </a:lnTo>
                <a:lnTo>
                  <a:pt x="78150" y="53880"/>
                </a:lnTo>
                <a:lnTo>
                  <a:pt x="78150" y="53890"/>
                </a:lnTo>
                <a:lnTo>
                  <a:pt x="78160" y="53900"/>
                </a:lnTo>
                <a:lnTo>
                  <a:pt x="78160" y="53910"/>
                </a:lnTo>
                <a:lnTo>
                  <a:pt x="78170" y="53920"/>
                </a:lnTo>
                <a:lnTo>
                  <a:pt x="78190" y="53930"/>
                </a:lnTo>
                <a:lnTo>
                  <a:pt x="78210" y="53950"/>
                </a:lnTo>
                <a:lnTo>
                  <a:pt x="78220" y="53950"/>
                </a:lnTo>
                <a:lnTo>
                  <a:pt x="78230" y="53950"/>
                </a:lnTo>
                <a:lnTo>
                  <a:pt x="78240" y="53960"/>
                </a:lnTo>
                <a:lnTo>
                  <a:pt x="78250" y="53970"/>
                </a:lnTo>
                <a:lnTo>
                  <a:pt x="78270" y="53990"/>
                </a:lnTo>
                <a:lnTo>
                  <a:pt x="78290" y="54010"/>
                </a:lnTo>
                <a:lnTo>
                  <a:pt x="78300" y="54020"/>
                </a:lnTo>
                <a:lnTo>
                  <a:pt x="78320" y="54030"/>
                </a:lnTo>
                <a:lnTo>
                  <a:pt x="78330" y="54040"/>
                </a:lnTo>
                <a:lnTo>
                  <a:pt x="78350" y="54040"/>
                </a:lnTo>
                <a:lnTo>
                  <a:pt x="78360" y="54050"/>
                </a:lnTo>
                <a:lnTo>
                  <a:pt x="78370" y="54050"/>
                </a:lnTo>
                <a:lnTo>
                  <a:pt x="78380" y="54050"/>
                </a:lnTo>
                <a:lnTo>
                  <a:pt x="78390" y="54060"/>
                </a:lnTo>
                <a:lnTo>
                  <a:pt x="78410" y="54060"/>
                </a:lnTo>
                <a:lnTo>
                  <a:pt x="78420" y="54060"/>
                </a:lnTo>
                <a:lnTo>
                  <a:pt x="78420" y="54070"/>
                </a:lnTo>
                <a:lnTo>
                  <a:pt x="78430" y="54070"/>
                </a:lnTo>
                <a:lnTo>
                  <a:pt x="78440" y="54070"/>
                </a:lnTo>
                <a:lnTo>
                  <a:pt x="78450" y="54080"/>
                </a:lnTo>
                <a:lnTo>
                  <a:pt x="78470" y="54090"/>
                </a:lnTo>
                <a:lnTo>
                  <a:pt x="78480" y="54090"/>
                </a:lnTo>
                <a:lnTo>
                  <a:pt x="78490" y="54090"/>
                </a:lnTo>
                <a:lnTo>
                  <a:pt x="78500" y="54090"/>
                </a:lnTo>
                <a:lnTo>
                  <a:pt x="78510" y="54090"/>
                </a:lnTo>
                <a:lnTo>
                  <a:pt x="78520" y="54090"/>
                </a:lnTo>
                <a:lnTo>
                  <a:pt x="78520" y="54080"/>
                </a:lnTo>
                <a:lnTo>
                  <a:pt x="78530" y="54080"/>
                </a:lnTo>
                <a:lnTo>
                  <a:pt x="78540" y="54080"/>
                </a:lnTo>
                <a:lnTo>
                  <a:pt x="78550" y="54080"/>
                </a:lnTo>
                <a:lnTo>
                  <a:pt x="78560" y="54080"/>
                </a:lnTo>
                <a:lnTo>
                  <a:pt x="78570" y="54080"/>
                </a:lnTo>
                <a:lnTo>
                  <a:pt x="78570" y="54070"/>
                </a:lnTo>
                <a:lnTo>
                  <a:pt x="78580" y="54070"/>
                </a:lnTo>
                <a:lnTo>
                  <a:pt x="78590" y="54060"/>
                </a:lnTo>
                <a:lnTo>
                  <a:pt x="78600" y="54060"/>
                </a:lnTo>
                <a:lnTo>
                  <a:pt x="78610" y="54050"/>
                </a:lnTo>
                <a:lnTo>
                  <a:pt x="78620" y="54050"/>
                </a:lnTo>
                <a:lnTo>
                  <a:pt x="78630" y="54050"/>
                </a:lnTo>
                <a:lnTo>
                  <a:pt x="78640" y="54040"/>
                </a:lnTo>
                <a:lnTo>
                  <a:pt x="78650" y="54040"/>
                </a:lnTo>
                <a:lnTo>
                  <a:pt x="78660" y="54040"/>
                </a:lnTo>
                <a:lnTo>
                  <a:pt x="78660" y="54030"/>
                </a:lnTo>
                <a:lnTo>
                  <a:pt x="78670" y="54030"/>
                </a:lnTo>
                <a:lnTo>
                  <a:pt x="78680" y="54030"/>
                </a:lnTo>
                <a:lnTo>
                  <a:pt x="78690" y="54030"/>
                </a:lnTo>
                <a:lnTo>
                  <a:pt x="78700" y="54030"/>
                </a:lnTo>
                <a:lnTo>
                  <a:pt x="78710" y="54030"/>
                </a:lnTo>
                <a:lnTo>
                  <a:pt x="78720" y="54040"/>
                </a:lnTo>
                <a:lnTo>
                  <a:pt x="78730" y="54040"/>
                </a:lnTo>
                <a:lnTo>
                  <a:pt x="78750" y="54050"/>
                </a:lnTo>
                <a:lnTo>
                  <a:pt x="78770" y="54060"/>
                </a:lnTo>
                <a:lnTo>
                  <a:pt x="78790" y="54060"/>
                </a:lnTo>
                <a:lnTo>
                  <a:pt x="78790" y="54070"/>
                </a:lnTo>
                <a:lnTo>
                  <a:pt x="78810" y="54070"/>
                </a:lnTo>
                <a:lnTo>
                  <a:pt x="78820" y="54080"/>
                </a:lnTo>
                <a:lnTo>
                  <a:pt x="78860" y="54100"/>
                </a:lnTo>
                <a:lnTo>
                  <a:pt x="78870" y="54110"/>
                </a:lnTo>
                <a:lnTo>
                  <a:pt x="78900" y="54120"/>
                </a:lnTo>
                <a:lnTo>
                  <a:pt x="78920" y="54130"/>
                </a:lnTo>
                <a:lnTo>
                  <a:pt x="78940" y="54140"/>
                </a:lnTo>
                <a:lnTo>
                  <a:pt x="78950" y="54150"/>
                </a:lnTo>
                <a:lnTo>
                  <a:pt x="78960" y="54160"/>
                </a:lnTo>
                <a:lnTo>
                  <a:pt x="78960" y="54180"/>
                </a:lnTo>
                <a:lnTo>
                  <a:pt x="78980" y="54190"/>
                </a:lnTo>
                <a:lnTo>
                  <a:pt x="78980" y="54200"/>
                </a:lnTo>
                <a:lnTo>
                  <a:pt x="78990" y="54210"/>
                </a:lnTo>
                <a:lnTo>
                  <a:pt x="79000" y="54220"/>
                </a:lnTo>
                <a:lnTo>
                  <a:pt x="79000" y="54230"/>
                </a:lnTo>
                <a:lnTo>
                  <a:pt x="79000" y="54240"/>
                </a:lnTo>
                <a:lnTo>
                  <a:pt x="79010" y="54250"/>
                </a:lnTo>
                <a:lnTo>
                  <a:pt x="79010" y="54260"/>
                </a:lnTo>
                <a:lnTo>
                  <a:pt x="79010" y="54270"/>
                </a:lnTo>
                <a:lnTo>
                  <a:pt x="79020" y="54280"/>
                </a:lnTo>
                <a:lnTo>
                  <a:pt x="79020" y="54290"/>
                </a:lnTo>
                <a:lnTo>
                  <a:pt x="79020" y="54300"/>
                </a:lnTo>
                <a:lnTo>
                  <a:pt x="79020" y="54310"/>
                </a:lnTo>
                <a:lnTo>
                  <a:pt x="79020" y="54320"/>
                </a:lnTo>
                <a:lnTo>
                  <a:pt x="79030" y="54340"/>
                </a:lnTo>
                <a:lnTo>
                  <a:pt x="79030" y="54360"/>
                </a:lnTo>
                <a:lnTo>
                  <a:pt x="79040" y="54370"/>
                </a:lnTo>
                <a:lnTo>
                  <a:pt x="79040" y="54390"/>
                </a:lnTo>
                <a:lnTo>
                  <a:pt x="79040" y="54430"/>
                </a:lnTo>
                <a:lnTo>
                  <a:pt x="79050" y="54460"/>
                </a:lnTo>
                <a:lnTo>
                  <a:pt x="79050" y="54510"/>
                </a:lnTo>
                <a:lnTo>
                  <a:pt x="79050" y="54520"/>
                </a:lnTo>
                <a:lnTo>
                  <a:pt x="79050" y="54530"/>
                </a:lnTo>
                <a:lnTo>
                  <a:pt x="79050" y="54550"/>
                </a:lnTo>
                <a:lnTo>
                  <a:pt x="79060" y="54580"/>
                </a:lnTo>
                <a:lnTo>
                  <a:pt x="79070" y="54600"/>
                </a:lnTo>
                <a:lnTo>
                  <a:pt x="79070" y="54620"/>
                </a:lnTo>
                <a:lnTo>
                  <a:pt x="79070" y="54640"/>
                </a:lnTo>
                <a:lnTo>
                  <a:pt x="79080" y="54660"/>
                </a:lnTo>
                <a:lnTo>
                  <a:pt x="79080" y="54690"/>
                </a:lnTo>
                <a:lnTo>
                  <a:pt x="79080" y="54700"/>
                </a:lnTo>
                <a:lnTo>
                  <a:pt x="79080" y="54710"/>
                </a:lnTo>
                <a:lnTo>
                  <a:pt x="79080" y="54720"/>
                </a:lnTo>
                <a:lnTo>
                  <a:pt x="79080" y="54730"/>
                </a:lnTo>
                <a:lnTo>
                  <a:pt x="79080" y="54740"/>
                </a:lnTo>
                <a:lnTo>
                  <a:pt x="79090" y="54750"/>
                </a:lnTo>
                <a:lnTo>
                  <a:pt x="79090" y="54760"/>
                </a:lnTo>
                <a:lnTo>
                  <a:pt x="79090" y="54770"/>
                </a:lnTo>
                <a:lnTo>
                  <a:pt x="79100" y="54770"/>
                </a:lnTo>
                <a:lnTo>
                  <a:pt x="79100" y="54780"/>
                </a:lnTo>
                <a:lnTo>
                  <a:pt x="79100" y="54790"/>
                </a:lnTo>
                <a:lnTo>
                  <a:pt x="79100" y="54800"/>
                </a:lnTo>
                <a:lnTo>
                  <a:pt x="79100" y="54810"/>
                </a:lnTo>
                <a:lnTo>
                  <a:pt x="79110" y="54820"/>
                </a:lnTo>
                <a:lnTo>
                  <a:pt x="79120" y="54840"/>
                </a:lnTo>
                <a:lnTo>
                  <a:pt x="79130" y="54850"/>
                </a:lnTo>
                <a:lnTo>
                  <a:pt x="79140" y="54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