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Apac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Apac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660" y="45680"/>
                </a:moveTo>
                <a:lnTo>
                  <a:pt x="54520" y="45710"/>
                </a:lnTo>
                <a:lnTo>
                  <a:pt x="54450" y="45730"/>
                </a:lnTo>
                <a:lnTo>
                  <a:pt x="54340" y="45750"/>
                </a:lnTo>
                <a:lnTo>
                  <a:pt x="54190" y="45760"/>
                </a:lnTo>
                <a:lnTo>
                  <a:pt x="53960" y="45740"/>
                </a:lnTo>
                <a:lnTo>
                  <a:pt x="53850" y="45710"/>
                </a:lnTo>
                <a:lnTo>
                  <a:pt x="53810" y="45690"/>
                </a:lnTo>
                <a:lnTo>
                  <a:pt x="53520" y="45580"/>
                </a:lnTo>
                <a:lnTo>
                  <a:pt x="53220" y="45500"/>
                </a:lnTo>
                <a:lnTo>
                  <a:pt x="53210" y="45490"/>
                </a:lnTo>
                <a:lnTo>
                  <a:pt x="53150" y="45460"/>
                </a:lnTo>
                <a:lnTo>
                  <a:pt x="53050" y="45410"/>
                </a:lnTo>
                <a:lnTo>
                  <a:pt x="53050" y="45400"/>
                </a:lnTo>
                <a:lnTo>
                  <a:pt x="52950" y="45350"/>
                </a:lnTo>
                <a:lnTo>
                  <a:pt x="52940" y="45340"/>
                </a:lnTo>
                <a:lnTo>
                  <a:pt x="52830" y="45290"/>
                </a:lnTo>
                <a:lnTo>
                  <a:pt x="52720" y="45230"/>
                </a:lnTo>
                <a:lnTo>
                  <a:pt x="52610" y="45170"/>
                </a:lnTo>
                <a:lnTo>
                  <a:pt x="52580" y="45160"/>
                </a:lnTo>
                <a:lnTo>
                  <a:pt x="52470" y="45120"/>
                </a:lnTo>
                <a:lnTo>
                  <a:pt x="52460" y="45120"/>
                </a:lnTo>
                <a:lnTo>
                  <a:pt x="52420" y="45110"/>
                </a:lnTo>
                <a:lnTo>
                  <a:pt x="52320" y="45080"/>
                </a:lnTo>
                <a:lnTo>
                  <a:pt x="52280" y="45070"/>
                </a:lnTo>
                <a:lnTo>
                  <a:pt x="52180" y="45060"/>
                </a:lnTo>
                <a:lnTo>
                  <a:pt x="52130" y="45060"/>
                </a:lnTo>
                <a:lnTo>
                  <a:pt x="52050" y="45060"/>
                </a:lnTo>
                <a:lnTo>
                  <a:pt x="52030" y="45060"/>
                </a:lnTo>
                <a:lnTo>
                  <a:pt x="52020" y="45060"/>
                </a:lnTo>
                <a:lnTo>
                  <a:pt x="51970" y="45060"/>
                </a:lnTo>
                <a:lnTo>
                  <a:pt x="51920" y="45060"/>
                </a:lnTo>
                <a:lnTo>
                  <a:pt x="51900" y="45070"/>
                </a:lnTo>
                <a:lnTo>
                  <a:pt x="51840" y="45080"/>
                </a:lnTo>
                <a:lnTo>
                  <a:pt x="51800" y="45090"/>
                </a:lnTo>
                <a:lnTo>
                  <a:pt x="51760" y="45110"/>
                </a:lnTo>
                <a:lnTo>
                  <a:pt x="51710" y="45130"/>
                </a:lnTo>
                <a:lnTo>
                  <a:pt x="51680" y="45140"/>
                </a:lnTo>
                <a:lnTo>
                  <a:pt x="51670" y="45150"/>
                </a:lnTo>
                <a:lnTo>
                  <a:pt x="51650" y="45160"/>
                </a:lnTo>
                <a:lnTo>
                  <a:pt x="51640" y="45170"/>
                </a:lnTo>
                <a:lnTo>
                  <a:pt x="51620" y="45180"/>
                </a:lnTo>
                <a:lnTo>
                  <a:pt x="51620" y="45190"/>
                </a:lnTo>
                <a:lnTo>
                  <a:pt x="51570" y="45230"/>
                </a:lnTo>
                <a:lnTo>
                  <a:pt x="51520" y="45280"/>
                </a:lnTo>
                <a:lnTo>
                  <a:pt x="51460" y="45350"/>
                </a:lnTo>
                <a:lnTo>
                  <a:pt x="51450" y="45370"/>
                </a:lnTo>
                <a:lnTo>
                  <a:pt x="51400" y="45420"/>
                </a:lnTo>
                <a:lnTo>
                  <a:pt x="51340" y="45480"/>
                </a:lnTo>
                <a:lnTo>
                  <a:pt x="51290" y="45520"/>
                </a:lnTo>
                <a:lnTo>
                  <a:pt x="51210" y="45580"/>
                </a:lnTo>
                <a:lnTo>
                  <a:pt x="51190" y="45590"/>
                </a:lnTo>
                <a:lnTo>
                  <a:pt x="51170" y="45610"/>
                </a:lnTo>
                <a:lnTo>
                  <a:pt x="51100" y="45640"/>
                </a:lnTo>
                <a:lnTo>
                  <a:pt x="51050" y="45670"/>
                </a:lnTo>
                <a:lnTo>
                  <a:pt x="51020" y="45680"/>
                </a:lnTo>
                <a:lnTo>
                  <a:pt x="50970" y="45700"/>
                </a:lnTo>
                <a:lnTo>
                  <a:pt x="50920" y="45710"/>
                </a:lnTo>
                <a:lnTo>
                  <a:pt x="50910" y="45710"/>
                </a:lnTo>
                <a:lnTo>
                  <a:pt x="50870" y="45730"/>
                </a:lnTo>
                <a:lnTo>
                  <a:pt x="50800" y="45740"/>
                </a:lnTo>
                <a:lnTo>
                  <a:pt x="50760" y="45750"/>
                </a:lnTo>
                <a:lnTo>
                  <a:pt x="50730" y="45750"/>
                </a:lnTo>
                <a:lnTo>
                  <a:pt x="50650" y="45770"/>
                </a:lnTo>
                <a:lnTo>
                  <a:pt x="50630" y="45770"/>
                </a:lnTo>
                <a:lnTo>
                  <a:pt x="50580" y="45780"/>
                </a:lnTo>
                <a:lnTo>
                  <a:pt x="50490" y="45790"/>
                </a:lnTo>
                <a:lnTo>
                  <a:pt x="50430" y="45790"/>
                </a:lnTo>
                <a:lnTo>
                  <a:pt x="50370" y="45800"/>
                </a:lnTo>
                <a:lnTo>
                  <a:pt x="50340" y="45800"/>
                </a:lnTo>
                <a:lnTo>
                  <a:pt x="50300" y="45810"/>
                </a:lnTo>
                <a:lnTo>
                  <a:pt x="50290" y="45800"/>
                </a:lnTo>
                <a:lnTo>
                  <a:pt x="50230" y="45740"/>
                </a:lnTo>
                <a:lnTo>
                  <a:pt x="50190" y="45720"/>
                </a:lnTo>
                <a:lnTo>
                  <a:pt x="50180" y="45710"/>
                </a:lnTo>
                <a:lnTo>
                  <a:pt x="50150" y="45700"/>
                </a:lnTo>
                <a:lnTo>
                  <a:pt x="50130" y="45690"/>
                </a:lnTo>
                <a:lnTo>
                  <a:pt x="50110" y="45670"/>
                </a:lnTo>
                <a:lnTo>
                  <a:pt x="50090" y="45670"/>
                </a:lnTo>
                <a:lnTo>
                  <a:pt x="50050" y="45620"/>
                </a:lnTo>
                <a:lnTo>
                  <a:pt x="50010" y="45610"/>
                </a:lnTo>
                <a:lnTo>
                  <a:pt x="49920" y="45580"/>
                </a:lnTo>
                <a:lnTo>
                  <a:pt x="49840" y="45550"/>
                </a:lnTo>
                <a:lnTo>
                  <a:pt x="49780" y="45530"/>
                </a:lnTo>
                <a:lnTo>
                  <a:pt x="49780" y="45510"/>
                </a:lnTo>
                <a:lnTo>
                  <a:pt x="49760" y="45500"/>
                </a:lnTo>
                <a:lnTo>
                  <a:pt x="49720" y="45490"/>
                </a:lnTo>
                <a:lnTo>
                  <a:pt x="49660" y="45470"/>
                </a:lnTo>
                <a:lnTo>
                  <a:pt x="49630" y="45460"/>
                </a:lnTo>
                <a:lnTo>
                  <a:pt x="49570" y="45450"/>
                </a:lnTo>
                <a:lnTo>
                  <a:pt x="49490" y="45440"/>
                </a:lnTo>
                <a:lnTo>
                  <a:pt x="49450" y="45440"/>
                </a:lnTo>
                <a:lnTo>
                  <a:pt x="49370" y="45430"/>
                </a:lnTo>
                <a:lnTo>
                  <a:pt x="49360" y="45430"/>
                </a:lnTo>
                <a:lnTo>
                  <a:pt x="49350" y="45430"/>
                </a:lnTo>
                <a:lnTo>
                  <a:pt x="49340" y="45430"/>
                </a:lnTo>
                <a:lnTo>
                  <a:pt x="49320" y="45420"/>
                </a:lnTo>
                <a:lnTo>
                  <a:pt x="49300" y="45420"/>
                </a:lnTo>
                <a:lnTo>
                  <a:pt x="49290" y="45420"/>
                </a:lnTo>
                <a:lnTo>
                  <a:pt x="49250" y="45420"/>
                </a:lnTo>
                <a:lnTo>
                  <a:pt x="49200" y="45420"/>
                </a:lnTo>
                <a:lnTo>
                  <a:pt x="49080" y="45410"/>
                </a:lnTo>
                <a:lnTo>
                  <a:pt x="49010" y="45390"/>
                </a:lnTo>
                <a:lnTo>
                  <a:pt x="48980" y="45360"/>
                </a:lnTo>
                <a:lnTo>
                  <a:pt x="48870" y="45370"/>
                </a:lnTo>
                <a:lnTo>
                  <a:pt x="48840" y="45360"/>
                </a:lnTo>
                <a:lnTo>
                  <a:pt x="48830" y="45360"/>
                </a:lnTo>
                <a:lnTo>
                  <a:pt x="48810" y="45360"/>
                </a:lnTo>
                <a:lnTo>
                  <a:pt x="48790" y="45360"/>
                </a:lnTo>
                <a:lnTo>
                  <a:pt x="48780" y="45350"/>
                </a:lnTo>
                <a:lnTo>
                  <a:pt x="48750" y="45350"/>
                </a:lnTo>
                <a:lnTo>
                  <a:pt x="48700" y="45340"/>
                </a:lnTo>
                <a:lnTo>
                  <a:pt x="48670" y="45340"/>
                </a:lnTo>
                <a:lnTo>
                  <a:pt x="48630" y="45340"/>
                </a:lnTo>
                <a:lnTo>
                  <a:pt x="48560" y="45330"/>
                </a:lnTo>
                <a:lnTo>
                  <a:pt x="48470" y="45320"/>
                </a:lnTo>
                <a:lnTo>
                  <a:pt x="48340" y="45350"/>
                </a:lnTo>
                <a:lnTo>
                  <a:pt x="48250" y="45360"/>
                </a:lnTo>
                <a:lnTo>
                  <a:pt x="48230" y="45360"/>
                </a:lnTo>
                <a:lnTo>
                  <a:pt x="48170" y="45340"/>
                </a:lnTo>
                <a:lnTo>
                  <a:pt x="48120" y="45320"/>
                </a:lnTo>
                <a:lnTo>
                  <a:pt x="48090" y="45330"/>
                </a:lnTo>
                <a:lnTo>
                  <a:pt x="48040" y="45330"/>
                </a:lnTo>
                <a:lnTo>
                  <a:pt x="47890" y="45350"/>
                </a:lnTo>
                <a:lnTo>
                  <a:pt x="47820" y="45360"/>
                </a:lnTo>
                <a:lnTo>
                  <a:pt x="47780" y="45360"/>
                </a:lnTo>
                <a:lnTo>
                  <a:pt x="47730" y="45360"/>
                </a:lnTo>
                <a:lnTo>
                  <a:pt x="47700" y="45360"/>
                </a:lnTo>
                <a:lnTo>
                  <a:pt x="47590" y="45360"/>
                </a:lnTo>
                <a:lnTo>
                  <a:pt x="47570" y="45370"/>
                </a:lnTo>
                <a:lnTo>
                  <a:pt x="47540" y="45370"/>
                </a:lnTo>
                <a:lnTo>
                  <a:pt x="47510" y="45380"/>
                </a:lnTo>
                <a:lnTo>
                  <a:pt x="47490" y="45390"/>
                </a:lnTo>
                <a:lnTo>
                  <a:pt x="47470" y="45400"/>
                </a:lnTo>
                <a:lnTo>
                  <a:pt x="47420" y="45430"/>
                </a:lnTo>
                <a:lnTo>
                  <a:pt x="47380" y="45440"/>
                </a:lnTo>
                <a:lnTo>
                  <a:pt x="47350" y="45460"/>
                </a:lnTo>
                <a:lnTo>
                  <a:pt x="47330" y="45470"/>
                </a:lnTo>
                <a:lnTo>
                  <a:pt x="47310" y="45480"/>
                </a:lnTo>
                <a:lnTo>
                  <a:pt x="47270" y="45520"/>
                </a:lnTo>
                <a:lnTo>
                  <a:pt x="47240" y="45550"/>
                </a:lnTo>
                <a:lnTo>
                  <a:pt x="47150" y="45620"/>
                </a:lnTo>
                <a:lnTo>
                  <a:pt x="47120" y="45650"/>
                </a:lnTo>
                <a:lnTo>
                  <a:pt x="47110" y="45650"/>
                </a:lnTo>
                <a:lnTo>
                  <a:pt x="47080" y="45680"/>
                </a:lnTo>
                <a:lnTo>
                  <a:pt x="47040" y="45710"/>
                </a:lnTo>
                <a:lnTo>
                  <a:pt x="46990" y="45740"/>
                </a:lnTo>
                <a:lnTo>
                  <a:pt x="46950" y="45750"/>
                </a:lnTo>
                <a:lnTo>
                  <a:pt x="46930" y="45750"/>
                </a:lnTo>
                <a:lnTo>
                  <a:pt x="46900" y="45750"/>
                </a:lnTo>
                <a:lnTo>
                  <a:pt x="46880" y="45750"/>
                </a:lnTo>
                <a:lnTo>
                  <a:pt x="46850" y="45740"/>
                </a:lnTo>
                <a:lnTo>
                  <a:pt x="46840" y="45720"/>
                </a:lnTo>
                <a:lnTo>
                  <a:pt x="46810" y="45700"/>
                </a:lnTo>
                <a:lnTo>
                  <a:pt x="46800" y="45680"/>
                </a:lnTo>
                <a:lnTo>
                  <a:pt x="46800" y="45660"/>
                </a:lnTo>
                <a:lnTo>
                  <a:pt x="46790" y="45640"/>
                </a:lnTo>
                <a:lnTo>
                  <a:pt x="46790" y="45630"/>
                </a:lnTo>
                <a:lnTo>
                  <a:pt x="46790" y="45610"/>
                </a:lnTo>
                <a:lnTo>
                  <a:pt x="46790" y="45600"/>
                </a:lnTo>
                <a:lnTo>
                  <a:pt x="46790" y="45570"/>
                </a:lnTo>
                <a:lnTo>
                  <a:pt x="46810" y="45540"/>
                </a:lnTo>
                <a:lnTo>
                  <a:pt x="46830" y="45500"/>
                </a:lnTo>
                <a:lnTo>
                  <a:pt x="46860" y="45440"/>
                </a:lnTo>
                <a:lnTo>
                  <a:pt x="46880" y="45390"/>
                </a:lnTo>
                <a:lnTo>
                  <a:pt x="46910" y="45310"/>
                </a:lnTo>
                <a:lnTo>
                  <a:pt x="46910" y="45290"/>
                </a:lnTo>
                <a:lnTo>
                  <a:pt x="46930" y="45220"/>
                </a:lnTo>
                <a:lnTo>
                  <a:pt x="46930" y="45190"/>
                </a:lnTo>
                <a:lnTo>
                  <a:pt x="46920" y="45150"/>
                </a:lnTo>
                <a:lnTo>
                  <a:pt x="46890" y="45090"/>
                </a:lnTo>
                <a:lnTo>
                  <a:pt x="46880" y="45090"/>
                </a:lnTo>
                <a:lnTo>
                  <a:pt x="46860" y="45040"/>
                </a:lnTo>
                <a:lnTo>
                  <a:pt x="46850" y="45000"/>
                </a:lnTo>
                <a:lnTo>
                  <a:pt x="46850" y="44980"/>
                </a:lnTo>
                <a:lnTo>
                  <a:pt x="46850" y="44970"/>
                </a:lnTo>
                <a:lnTo>
                  <a:pt x="46840" y="44940"/>
                </a:lnTo>
                <a:lnTo>
                  <a:pt x="46840" y="44900"/>
                </a:lnTo>
                <a:lnTo>
                  <a:pt x="46850" y="44860"/>
                </a:lnTo>
                <a:lnTo>
                  <a:pt x="46860" y="44790"/>
                </a:lnTo>
                <a:lnTo>
                  <a:pt x="46870" y="44750"/>
                </a:lnTo>
                <a:lnTo>
                  <a:pt x="46880" y="44680"/>
                </a:lnTo>
                <a:lnTo>
                  <a:pt x="46880" y="44650"/>
                </a:lnTo>
                <a:lnTo>
                  <a:pt x="46890" y="44580"/>
                </a:lnTo>
                <a:lnTo>
                  <a:pt x="46900" y="44540"/>
                </a:lnTo>
                <a:lnTo>
                  <a:pt x="46910" y="44510"/>
                </a:lnTo>
                <a:lnTo>
                  <a:pt x="46920" y="44450"/>
                </a:lnTo>
                <a:lnTo>
                  <a:pt x="46950" y="44390"/>
                </a:lnTo>
                <a:lnTo>
                  <a:pt x="46970" y="44350"/>
                </a:lnTo>
                <a:lnTo>
                  <a:pt x="47000" y="44300"/>
                </a:lnTo>
                <a:lnTo>
                  <a:pt x="47010" y="44300"/>
                </a:lnTo>
                <a:lnTo>
                  <a:pt x="47020" y="44270"/>
                </a:lnTo>
                <a:lnTo>
                  <a:pt x="47050" y="44250"/>
                </a:lnTo>
                <a:lnTo>
                  <a:pt x="47070" y="44240"/>
                </a:lnTo>
                <a:lnTo>
                  <a:pt x="47130" y="44230"/>
                </a:lnTo>
                <a:lnTo>
                  <a:pt x="47140" y="44230"/>
                </a:lnTo>
                <a:lnTo>
                  <a:pt x="47170" y="44220"/>
                </a:lnTo>
                <a:lnTo>
                  <a:pt x="47210" y="44210"/>
                </a:lnTo>
                <a:lnTo>
                  <a:pt x="47260" y="44200"/>
                </a:lnTo>
                <a:lnTo>
                  <a:pt x="47290" y="44190"/>
                </a:lnTo>
                <a:lnTo>
                  <a:pt x="47340" y="44160"/>
                </a:lnTo>
                <a:lnTo>
                  <a:pt x="47360" y="44150"/>
                </a:lnTo>
                <a:lnTo>
                  <a:pt x="47380" y="44140"/>
                </a:lnTo>
                <a:lnTo>
                  <a:pt x="47410" y="44120"/>
                </a:lnTo>
                <a:lnTo>
                  <a:pt x="47440" y="44110"/>
                </a:lnTo>
                <a:lnTo>
                  <a:pt x="47460" y="44090"/>
                </a:lnTo>
                <a:lnTo>
                  <a:pt x="47490" y="44070"/>
                </a:lnTo>
                <a:lnTo>
                  <a:pt x="47510" y="44050"/>
                </a:lnTo>
                <a:lnTo>
                  <a:pt x="47580" y="44010"/>
                </a:lnTo>
                <a:lnTo>
                  <a:pt x="47590" y="44000"/>
                </a:lnTo>
                <a:lnTo>
                  <a:pt x="47620" y="43990"/>
                </a:lnTo>
                <a:lnTo>
                  <a:pt x="47650" y="43970"/>
                </a:lnTo>
                <a:lnTo>
                  <a:pt x="47670" y="43950"/>
                </a:lnTo>
                <a:lnTo>
                  <a:pt x="47700" y="43940"/>
                </a:lnTo>
                <a:lnTo>
                  <a:pt x="47720" y="43930"/>
                </a:lnTo>
                <a:lnTo>
                  <a:pt x="47730" y="43920"/>
                </a:lnTo>
                <a:lnTo>
                  <a:pt x="47740" y="43910"/>
                </a:lnTo>
                <a:lnTo>
                  <a:pt x="47760" y="43900"/>
                </a:lnTo>
                <a:lnTo>
                  <a:pt x="47780" y="43880"/>
                </a:lnTo>
                <a:lnTo>
                  <a:pt x="47800" y="43860"/>
                </a:lnTo>
                <a:lnTo>
                  <a:pt x="47820" y="43830"/>
                </a:lnTo>
                <a:lnTo>
                  <a:pt x="47840" y="43800"/>
                </a:lnTo>
                <a:lnTo>
                  <a:pt x="47860" y="43780"/>
                </a:lnTo>
                <a:lnTo>
                  <a:pt x="47880" y="43750"/>
                </a:lnTo>
                <a:lnTo>
                  <a:pt x="47890" y="43740"/>
                </a:lnTo>
                <a:lnTo>
                  <a:pt x="47900" y="43720"/>
                </a:lnTo>
                <a:lnTo>
                  <a:pt x="47910" y="43710"/>
                </a:lnTo>
                <a:lnTo>
                  <a:pt x="47920" y="43700"/>
                </a:lnTo>
                <a:lnTo>
                  <a:pt x="47950" y="43680"/>
                </a:lnTo>
                <a:lnTo>
                  <a:pt x="47960" y="43670"/>
                </a:lnTo>
                <a:lnTo>
                  <a:pt x="47970" y="43670"/>
                </a:lnTo>
                <a:lnTo>
                  <a:pt x="47980" y="43670"/>
                </a:lnTo>
                <a:lnTo>
                  <a:pt x="48000" y="43670"/>
                </a:lnTo>
                <a:lnTo>
                  <a:pt x="48010" y="43660"/>
                </a:lnTo>
                <a:lnTo>
                  <a:pt x="48050" y="43660"/>
                </a:lnTo>
                <a:lnTo>
                  <a:pt x="48060" y="43660"/>
                </a:lnTo>
                <a:lnTo>
                  <a:pt x="48070" y="43660"/>
                </a:lnTo>
                <a:lnTo>
                  <a:pt x="48100" y="43660"/>
                </a:lnTo>
                <a:lnTo>
                  <a:pt x="48140" y="43660"/>
                </a:lnTo>
                <a:lnTo>
                  <a:pt x="48160" y="43660"/>
                </a:lnTo>
                <a:lnTo>
                  <a:pt x="48180" y="43660"/>
                </a:lnTo>
                <a:lnTo>
                  <a:pt x="48200" y="43650"/>
                </a:lnTo>
                <a:lnTo>
                  <a:pt x="48230" y="43640"/>
                </a:lnTo>
                <a:lnTo>
                  <a:pt x="48260" y="43640"/>
                </a:lnTo>
                <a:lnTo>
                  <a:pt x="48300" y="43630"/>
                </a:lnTo>
                <a:lnTo>
                  <a:pt x="48330" y="43620"/>
                </a:lnTo>
                <a:lnTo>
                  <a:pt x="48360" y="43610"/>
                </a:lnTo>
                <a:lnTo>
                  <a:pt x="48380" y="43600"/>
                </a:lnTo>
                <a:lnTo>
                  <a:pt x="48390" y="43600"/>
                </a:lnTo>
                <a:lnTo>
                  <a:pt x="48410" y="43590"/>
                </a:lnTo>
                <a:lnTo>
                  <a:pt x="48420" y="43590"/>
                </a:lnTo>
                <a:lnTo>
                  <a:pt x="48430" y="43590"/>
                </a:lnTo>
                <a:lnTo>
                  <a:pt x="48450" y="43590"/>
                </a:lnTo>
                <a:lnTo>
                  <a:pt x="48490" y="43590"/>
                </a:lnTo>
                <a:lnTo>
                  <a:pt x="48520" y="43600"/>
                </a:lnTo>
                <a:lnTo>
                  <a:pt x="48550" y="43610"/>
                </a:lnTo>
                <a:lnTo>
                  <a:pt x="48580" y="43600"/>
                </a:lnTo>
                <a:lnTo>
                  <a:pt x="48600" y="43600"/>
                </a:lnTo>
                <a:lnTo>
                  <a:pt x="48610" y="43590"/>
                </a:lnTo>
                <a:lnTo>
                  <a:pt x="48620" y="43590"/>
                </a:lnTo>
                <a:lnTo>
                  <a:pt x="48630" y="43580"/>
                </a:lnTo>
                <a:lnTo>
                  <a:pt x="48640" y="43580"/>
                </a:lnTo>
                <a:lnTo>
                  <a:pt x="48640" y="43570"/>
                </a:lnTo>
                <a:lnTo>
                  <a:pt x="48660" y="43550"/>
                </a:lnTo>
                <a:lnTo>
                  <a:pt x="48670" y="43510"/>
                </a:lnTo>
                <a:lnTo>
                  <a:pt x="48680" y="43490"/>
                </a:lnTo>
                <a:lnTo>
                  <a:pt x="48700" y="43460"/>
                </a:lnTo>
                <a:lnTo>
                  <a:pt x="48710" y="43440"/>
                </a:lnTo>
                <a:lnTo>
                  <a:pt x="48720" y="43430"/>
                </a:lnTo>
                <a:lnTo>
                  <a:pt x="48750" y="43420"/>
                </a:lnTo>
                <a:lnTo>
                  <a:pt x="48770" y="43410"/>
                </a:lnTo>
                <a:lnTo>
                  <a:pt x="48780" y="43410"/>
                </a:lnTo>
                <a:lnTo>
                  <a:pt x="48800" y="43410"/>
                </a:lnTo>
                <a:lnTo>
                  <a:pt x="48820" y="43410"/>
                </a:lnTo>
                <a:lnTo>
                  <a:pt x="48830" y="43410"/>
                </a:lnTo>
                <a:lnTo>
                  <a:pt x="48850" y="43420"/>
                </a:lnTo>
                <a:lnTo>
                  <a:pt x="48870" y="43430"/>
                </a:lnTo>
                <a:lnTo>
                  <a:pt x="48900" y="43440"/>
                </a:lnTo>
                <a:lnTo>
                  <a:pt x="48920" y="43450"/>
                </a:lnTo>
                <a:lnTo>
                  <a:pt x="48940" y="43460"/>
                </a:lnTo>
                <a:lnTo>
                  <a:pt x="48960" y="43470"/>
                </a:lnTo>
                <a:lnTo>
                  <a:pt x="48970" y="43470"/>
                </a:lnTo>
                <a:lnTo>
                  <a:pt x="48980" y="43470"/>
                </a:lnTo>
                <a:lnTo>
                  <a:pt x="49000" y="43470"/>
                </a:lnTo>
                <a:lnTo>
                  <a:pt x="49020" y="43470"/>
                </a:lnTo>
                <a:lnTo>
                  <a:pt x="49030" y="43470"/>
                </a:lnTo>
                <a:lnTo>
                  <a:pt x="49060" y="43460"/>
                </a:lnTo>
                <a:lnTo>
                  <a:pt x="49090" y="43450"/>
                </a:lnTo>
                <a:lnTo>
                  <a:pt x="49120" y="43440"/>
                </a:lnTo>
                <a:lnTo>
                  <a:pt x="49150" y="43420"/>
                </a:lnTo>
                <a:lnTo>
                  <a:pt x="49170" y="43410"/>
                </a:lnTo>
                <a:lnTo>
                  <a:pt x="49200" y="43390"/>
                </a:lnTo>
                <a:lnTo>
                  <a:pt x="49250" y="43350"/>
                </a:lnTo>
                <a:lnTo>
                  <a:pt x="49280" y="43330"/>
                </a:lnTo>
                <a:lnTo>
                  <a:pt x="49300" y="43320"/>
                </a:lnTo>
                <a:lnTo>
                  <a:pt x="49310" y="43320"/>
                </a:lnTo>
                <a:lnTo>
                  <a:pt x="49320" y="43310"/>
                </a:lnTo>
                <a:lnTo>
                  <a:pt x="49330" y="43300"/>
                </a:lnTo>
                <a:lnTo>
                  <a:pt x="49350" y="43290"/>
                </a:lnTo>
                <a:lnTo>
                  <a:pt x="49380" y="43280"/>
                </a:lnTo>
                <a:lnTo>
                  <a:pt x="49410" y="43260"/>
                </a:lnTo>
                <a:lnTo>
                  <a:pt x="49430" y="43250"/>
                </a:lnTo>
                <a:lnTo>
                  <a:pt x="49460" y="43250"/>
                </a:lnTo>
                <a:lnTo>
                  <a:pt x="49490" y="43240"/>
                </a:lnTo>
                <a:lnTo>
                  <a:pt x="49520" y="43240"/>
                </a:lnTo>
                <a:lnTo>
                  <a:pt x="49550" y="43230"/>
                </a:lnTo>
                <a:lnTo>
                  <a:pt x="49590" y="43220"/>
                </a:lnTo>
                <a:lnTo>
                  <a:pt x="49620" y="43210"/>
                </a:lnTo>
                <a:lnTo>
                  <a:pt x="49640" y="43200"/>
                </a:lnTo>
                <a:lnTo>
                  <a:pt x="49660" y="43190"/>
                </a:lnTo>
                <a:lnTo>
                  <a:pt x="49670" y="43180"/>
                </a:lnTo>
                <a:lnTo>
                  <a:pt x="49690" y="43170"/>
                </a:lnTo>
                <a:lnTo>
                  <a:pt x="49690" y="43160"/>
                </a:lnTo>
                <a:lnTo>
                  <a:pt x="49700" y="43160"/>
                </a:lnTo>
                <a:lnTo>
                  <a:pt x="49720" y="43140"/>
                </a:lnTo>
                <a:lnTo>
                  <a:pt x="49730" y="43130"/>
                </a:lnTo>
                <a:lnTo>
                  <a:pt x="49740" y="43110"/>
                </a:lnTo>
                <a:lnTo>
                  <a:pt x="49740" y="43090"/>
                </a:lnTo>
                <a:lnTo>
                  <a:pt x="49750" y="43040"/>
                </a:lnTo>
                <a:lnTo>
                  <a:pt x="49750" y="43010"/>
                </a:lnTo>
                <a:lnTo>
                  <a:pt x="49750" y="42990"/>
                </a:lnTo>
                <a:lnTo>
                  <a:pt x="49740" y="42960"/>
                </a:lnTo>
                <a:lnTo>
                  <a:pt x="49730" y="42930"/>
                </a:lnTo>
                <a:lnTo>
                  <a:pt x="49720" y="42900"/>
                </a:lnTo>
                <a:lnTo>
                  <a:pt x="49710" y="42870"/>
                </a:lnTo>
                <a:lnTo>
                  <a:pt x="49710" y="42840"/>
                </a:lnTo>
                <a:lnTo>
                  <a:pt x="49700" y="42840"/>
                </a:lnTo>
                <a:lnTo>
                  <a:pt x="49700" y="42810"/>
                </a:lnTo>
                <a:lnTo>
                  <a:pt x="49710" y="42790"/>
                </a:lnTo>
                <a:lnTo>
                  <a:pt x="49720" y="42760"/>
                </a:lnTo>
                <a:lnTo>
                  <a:pt x="49730" y="42740"/>
                </a:lnTo>
                <a:lnTo>
                  <a:pt x="49760" y="42720"/>
                </a:lnTo>
                <a:lnTo>
                  <a:pt x="49770" y="42710"/>
                </a:lnTo>
                <a:lnTo>
                  <a:pt x="49780" y="42700"/>
                </a:lnTo>
                <a:lnTo>
                  <a:pt x="49800" y="42700"/>
                </a:lnTo>
                <a:lnTo>
                  <a:pt x="49820" y="42690"/>
                </a:lnTo>
                <a:lnTo>
                  <a:pt x="49830" y="42690"/>
                </a:lnTo>
                <a:lnTo>
                  <a:pt x="49840" y="42690"/>
                </a:lnTo>
                <a:lnTo>
                  <a:pt x="49860" y="42700"/>
                </a:lnTo>
                <a:lnTo>
                  <a:pt x="49870" y="42700"/>
                </a:lnTo>
                <a:lnTo>
                  <a:pt x="49920" y="42730"/>
                </a:lnTo>
                <a:lnTo>
                  <a:pt x="49950" y="42730"/>
                </a:lnTo>
                <a:lnTo>
                  <a:pt x="49980" y="42740"/>
                </a:lnTo>
                <a:lnTo>
                  <a:pt x="50010" y="42740"/>
                </a:lnTo>
                <a:lnTo>
                  <a:pt x="50040" y="42730"/>
                </a:lnTo>
                <a:lnTo>
                  <a:pt x="50090" y="42720"/>
                </a:lnTo>
                <a:lnTo>
                  <a:pt x="50100" y="42720"/>
                </a:lnTo>
                <a:lnTo>
                  <a:pt x="50120" y="42710"/>
                </a:lnTo>
                <a:lnTo>
                  <a:pt x="50150" y="42700"/>
                </a:lnTo>
                <a:lnTo>
                  <a:pt x="50180" y="42700"/>
                </a:lnTo>
                <a:lnTo>
                  <a:pt x="50210" y="42680"/>
                </a:lnTo>
                <a:lnTo>
                  <a:pt x="50220" y="42670"/>
                </a:lnTo>
                <a:lnTo>
                  <a:pt x="50250" y="42650"/>
                </a:lnTo>
                <a:lnTo>
                  <a:pt x="50290" y="42620"/>
                </a:lnTo>
                <a:lnTo>
                  <a:pt x="50300" y="42620"/>
                </a:lnTo>
                <a:lnTo>
                  <a:pt x="50330" y="42600"/>
                </a:lnTo>
                <a:lnTo>
                  <a:pt x="50350" y="42590"/>
                </a:lnTo>
                <a:lnTo>
                  <a:pt x="50360" y="42590"/>
                </a:lnTo>
                <a:lnTo>
                  <a:pt x="50400" y="42570"/>
                </a:lnTo>
                <a:lnTo>
                  <a:pt x="50480" y="42550"/>
                </a:lnTo>
                <a:lnTo>
                  <a:pt x="50540" y="42530"/>
                </a:lnTo>
                <a:lnTo>
                  <a:pt x="50560" y="42520"/>
                </a:lnTo>
                <a:lnTo>
                  <a:pt x="50570" y="42520"/>
                </a:lnTo>
                <a:lnTo>
                  <a:pt x="50580" y="42520"/>
                </a:lnTo>
                <a:lnTo>
                  <a:pt x="50600" y="42510"/>
                </a:lnTo>
                <a:lnTo>
                  <a:pt x="50650" y="42500"/>
                </a:lnTo>
                <a:lnTo>
                  <a:pt x="50690" y="42480"/>
                </a:lnTo>
                <a:lnTo>
                  <a:pt x="50720" y="42460"/>
                </a:lnTo>
                <a:lnTo>
                  <a:pt x="50750" y="42440"/>
                </a:lnTo>
                <a:lnTo>
                  <a:pt x="50750" y="42430"/>
                </a:lnTo>
                <a:lnTo>
                  <a:pt x="50760" y="42420"/>
                </a:lnTo>
                <a:lnTo>
                  <a:pt x="50780" y="42380"/>
                </a:lnTo>
                <a:lnTo>
                  <a:pt x="50780" y="42350"/>
                </a:lnTo>
                <a:lnTo>
                  <a:pt x="50790" y="42350"/>
                </a:lnTo>
                <a:lnTo>
                  <a:pt x="50790" y="42310"/>
                </a:lnTo>
                <a:lnTo>
                  <a:pt x="50780" y="42280"/>
                </a:lnTo>
                <a:lnTo>
                  <a:pt x="50770" y="42260"/>
                </a:lnTo>
                <a:lnTo>
                  <a:pt x="50750" y="42230"/>
                </a:lnTo>
                <a:lnTo>
                  <a:pt x="50740" y="42200"/>
                </a:lnTo>
                <a:lnTo>
                  <a:pt x="50740" y="42180"/>
                </a:lnTo>
                <a:lnTo>
                  <a:pt x="50730" y="42160"/>
                </a:lnTo>
                <a:lnTo>
                  <a:pt x="50730" y="42150"/>
                </a:lnTo>
                <a:lnTo>
                  <a:pt x="50720" y="42120"/>
                </a:lnTo>
                <a:lnTo>
                  <a:pt x="50720" y="42110"/>
                </a:lnTo>
                <a:lnTo>
                  <a:pt x="50720" y="42090"/>
                </a:lnTo>
                <a:lnTo>
                  <a:pt x="50720" y="42050"/>
                </a:lnTo>
                <a:lnTo>
                  <a:pt x="50720" y="42020"/>
                </a:lnTo>
                <a:lnTo>
                  <a:pt x="50720" y="42010"/>
                </a:lnTo>
                <a:lnTo>
                  <a:pt x="50730" y="41980"/>
                </a:lnTo>
                <a:lnTo>
                  <a:pt x="50740" y="41960"/>
                </a:lnTo>
                <a:lnTo>
                  <a:pt x="50750" y="41930"/>
                </a:lnTo>
                <a:lnTo>
                  <a:pt x="50760" y="41900"/>
                </a:lnTo>
                <a:lnTo>
                  <a:pt x="50770" y="41880"/>
                </a:lnTo>
                <a:lnTo>
                  <a:pt x="50790" y="41860"/>
                </a:lnTo>
                <a:lnTo>
                  <a:pt x="50790" y="41840"/>
                </a:lnTo>
                <a:lnTo>
                  <a:pt x="50790" y="41800"/>
                </a:lnTo>
                <a:lnTo>
                  <a:pt x="50790" y="41780"/>
                </a:lnTo>
                <a:lnTo>
                  <a:pt x="50790" y="41750"/>
                </a:lnTo>
                <a:lnTo>
                  <a:pt x="50790" y="41700"/>
                </a:lnTo>
                <a:lnTo>
                  <a:pt x="50790" y="41670"/>
                </a:lnTo>
                <a:lnTo>
                  <a:pt x="50780" y="41650"/>
                </a:lnTo>
                <a:lnTo>
                  <a:pt x="50780" y="41640"/>
                </a:lnTo>
                <a:lnTo>
                  <a:pt x="50770" y="41550"/>
                </a:lnTo>
                <a:lnTo>
                  <a:pt x="50770" y="41520"/>
                </a:lnTo>
                <a:lnTo>
                  <a:pt x="50760" y="41490"/>
                </a:lnTo>
                <a:lnTo>
                  <a:pt x="50760" y="41480"/>
                </a:lnTo>
                <a:lnTo>
                  <a:pt x="50760" y="41450"/>
                </a:lnTo>
                <a:lnTo>
                  <a:pt x="50760" y="41420"/>
                </a:lnTo>
                <a:lnTo>
                  <a:pt x="50760" y="41370"/>
                </a:lnTo>
                <a:lnTo>
                  <a:pt x="50770" y="41340"/>
                </a:lnTo>
                <a:lnTo>
                  <a:pt x="50770" y="41310"/>
                </a:lnTo>
                <a:lnTo>
                  <a:pt x="50780" y="41280"/>
                </a:lnTo>
                <a:lnTo>
                  <a:pt x="50800" y="41250"/>
                </a:lnTo>
                <a:lnTo>
                  <a:pt x="50820" y="41230"/>
                </a:lnTo>
                <a:lnTo>
                  <a:pt x="50850" y="41210"/>
                </a:lnTo>
                <a:lnTo>
                  <a:pt x="50880" y="41200"/>
                </a:lnTo>
                <a:lnTo>
                  <a:pt x="50910" y="41180"/>
                </a:lnTo>
                <a:lnTo>
                  <a:pt x="50930" y="41170"/>
                </a:lnTo>
                <a:lnTo>
                  <a:pt x="50970" y="41130"/>
                </a:lnTo>
                <a:lnTo>
                  <a:pt x="50990" y="41110"/>
                </a:lnTo>
                <a:lnTo>
                  <a:pt x="51040" y="41050"/>
                </a:lnTo>
                <a:lnTo>
                  <a:pt x="51050" y="41040"/>
                </a:lnTo>
                <a:lnTo>
                  <a:pt x="51060" y="41030"/>
                </a:lnTo>
                <a:lnTo>
                  <a:pt x="51090" y="40970"/>
                </a:lnTo>
                <a:lnTo>
                  <a:pt x="51100" y="40950"/>
                </a:lnTo>
                <a:lnTo>
                  <a:pt x="51100" y="40920"/>
                </a:lnTo>
                <a:lnTo>
                  <a:pt x="51100" y="40880"/>
                </a:lnTo>
                <a:lnTo>
                  <a:pt x="51100" y="40870"/>
                </a:lnTo>
                <a:lnTo>
                  <a:pt x="51100" y="40860"/>
                </a:lnTo>
                <a:lnTo>
                  <a:pt x="51090" y="40850"/>
                </a:lnTo>
                <a:lnTo>
                  <a:pt x="51080" y="40830"/>
                </a:lnTo>
                <a:lnTo>
                  <a:pt x="51060" y="40820"/>
                </a:lnTo>
                <a:lnTo>
                  <a:pt x="51050" y="40810"/>
                </a:lnTo>
                <a:lnTo>
                  <a:pt x="51020" y="40800"/>
                </a:lnTo>
                <a:lnTo>
                  <a:pt x="51000" y="40800"/>
                </a:lnTo>
                <a:lnTo>
                  <a:pt x="50990" y="40800"/>
                </a:lnTo>
                <a:lnTo>
                  <a:pt x="50960" y="40790"/>
                </a:lnTo>
                <a:lnTo>
                  <a:pt x="50940" y="40790"/>
                </a:lnTo>
                <a:lnTo>
                  <a:pt x="50930" y="40790"/>
                </a:lnTo>
                <a:lnTo>
                  <a:pt x="50870" y="40800"/>
                </a:lnTo>
                <a:lnTo>
                  <a:pt x="50840" y="40810"/>
                </a:lnTo>
                <a:lnTo>
                  <a:pt x="50810" y="40820"/>
                </a:lnTo>
                <a:lnTo>
                  <a:pt x="50740" y="40830"/>
                </a:lnTo>
                <a:lnTo>
                  <a:pt x="50730" y="40830"/>
                </a:lnTo>
                <a:lnTo>
                  <a:pt x="50710" y="40830"/>
                </a:lnTo>
                <a:lnTo>
                  <a:pt x="50700" y="40830"/>
                </a:lnTo>
                <a:lnTo>
                  <a:pt x="50680" y="40820"/>
                </a:lnTo>
                <a:lnTo>
                  <a:pt x="50650" y="40790"/>
                </a:lnTo>
                <a:lnTo>
                  <a:pt x="50640" y="40780"/>
                </a:lnTo>
                <a:lnTo>
                  <a:pt x="50640" y="40760"/>
                </a:lnTo>
                <a:lnTo>
                  <a:pt x="50630" y="40700"/>
                </a:lnTo>
                <a:lnTo>
                  <a:pt x="50630" y="40680"/>
                </a:lnTo>
                <a:lnTo>
                  <a:pt x="50630" y="40640"/>
                </a:lnTo>
                <a:lnTo>
                  <a:pt x="50630" y="40620"/>
                </a:lnTo>
                <a:lnTo>
                  <a:pt x="50660" y="40580"/>
                </a:lnTo>
                <a:lnTo>
                  <a:pt x="50700" y="40530"/>
                </a:lnTo>
                <a:lnTo>
                  <a:pt x="50710" y="40500"/>
                </a:lnTo>
                <a:lnTo>
                  <a:pt x="50710" y="40490"/>
                </a:lnTo>
                <a:lnTo>
                  <a:pt x="50710" y="40470"/>
                </a:lnTo>
                <a:lnTo>
                  <a:pt x="50700" y="40440"/>
                </a:lnTo>
                <a:lnTo>
                  <a:pt x="50690" y="40400"/>
                </a:lnTo>
                <a:lnTo>
                  <a:pt x="50680" y="40380"/>
                </a:lnTo>
                <a:lnTo>
                  <a:pt x="50670" y="40350"/>
                </a:lnTo>
                <a:lnTo>
                  <a:pt x="50670" y="40330"/>
                </a:lnTo>
                <a:lnTo>
                  <a:pt x="50670" y="40320"/>
                </a:lnTo>
                <a:lnTo>
                  <a:pt x="50670" y="40310"/>
                </a:lnTo>
                <a:lnTo>
                  <a:pt x="50680" y="40270"/>
                </a:lnTo>
                <a:lnTo>
                  <a:pt x="50690" y="40230"/>
                </a:lnTo>
                <a:lnTo>
                  <a:pt x="50700" y="40210"/>
                </a:lnTo>
                <a:lnTo>
                  <a:pt x="50710" y="40190"/>
                </a:lnTo>
                <a:lnTo>
                  <a:pt x="50730" y="40160"/>
                </a:lnTo>
                <a:lnTo>
                  <a:pt x="50730" y="40140"/>
                </a:lnTo>
                <a:lnTo>
                  <a:pt x="50730" y="40120"/>
                </a:lnTo>
                <a:lnTo>
                  <a:pt x="50730" y="40080"/>
                </a:lnTo>
                <a:lnTo>
                  <a:pt x="50740" y="40050"/>
                </a:lnTo>
                <a:lnTo>
                  <a:pt x="50740" y="40040"/>
                </a:lnTo>
                <a:lnTo>
                  <a:pt x="50750" y="40020"/>
                </a:lnTo>
                <a:lnTo>
                  <a:pt x="50760" y="39990"/>
                </a:lnTo>
                <a:lnTo>
                  <a:pt x="50760" y="39980"/>
                </a:lnTo>
                <a:lnTo>
                  <a:pt x="50770" y="39960"/>
                </a:lnTo>
                <a:lnTo>
                  <a:pt x="50770" y="39950"/>
                </a:lnTo>
                <a:lnTo>
                  <a:pt x="50780" y="39900"/>
                </a:lnTo>
                <a:lnTo>
                  <a:pt x="50790" y="39870"/>
                </a:lnTo>
                <a:lnTo>
                  <a:pt x="50790" y="39850"/>
                </a:lnTo>
                <a:lnTo>
                  <a:pt x="50790" y="39820"/>
                </a:lnTo>
                <a:lnTo>
                  <a:pt x="50790" y="39770"/>
                </a:lnTo>
                <a:lnTo>
                  <a:pt x="50790" y="39750"/>
                </a:lnTo>
                <a:lnTo>
                  <a:pt x="50790" y="39740"/>
                </a:lnTo>
                <a:lnTo>
                  <a:pt x="50790" y="39710"/>
                </a:lnTo>
                <a:lnTo>
                  <a:pt x="50790" y="39680"/>
                </a:lnTo>
                <a:lnTo>
                  <a:pt x="50790" y="39660"/>
                </a:lnTo>
                <a:lnTo>
                  <a:pt x="50790" y="39650"/>
                </a:lnTo>
                <a:lnTo>
                  <a:pt x="50790" y="39610"/>
                </a:lnTo>
                <a:lnTo>
                  <a:pt x="50790" y="39580"/>
                </a:lnTo>
                <a:lnTo>
                  <a:pt x="50790" y="39570"/>
                </a:lnTo>
                <a:lnTo>
                  <a:pt x="50790" y="39560"/>
                </a:lnTo>
                <a:lnTo>
                  <a:pt x="50800" y="39510"/>
                </a:lnTo>
                <a:lnTo>
                  <a:pt x="50800" y="39480"/>
                </a:lnTo>
                <a:lnTo>
                  <a:pt x="50810" y="39450"/>
                </a:lnTo>
                <a:lnTo>
                  <a:pt x="50820" y="39420"/>
                </a:lnTo>
                <a:lnTo>
                  <a:pt x="50840" y="39390"/>
                </a:lnTo>
                <a:lnTo>
                  <a:pt x="50850" y="39360"/>
                </a:lnTo>
                <a:lnTo>
                  <a:pt x="50870" y="39310"/>
                </a:lnTo>
                <a:lnTo>
                  <a:pt x="50880" y="39300"/>
                </a:lnTo>
                <a:lnTo>
                  <a:pt x="50890" y="39280"/>
                </a:lnTo>
                <a:lnTo>
                  <a:pt x="50890" y="39250"/>
                </a:lnTo>
                <a:lnTo>
                  <a:pt x="50890" y="39220"/>
                </a:lnTo>
                <a:lnTo>
                  <a:pt x="50900" y="39210"/>
                </a:lnTo>
                <a:lnTo>
                  <a:pt x="50900" y="39160"/>
                </a:lnTo>
                <a:lnTo>
                  <a:pt x="50910" y="39060"/>
                </a:lnTo>
                <a:lnTo>
                  <a:pt x="50920" y="39030"/>
                </a:lnTo>
                <a:lnTo>
                  <a:pt x="50930" y="38990"/>
                </a:lnTo>
                <a:lnTo>
                  <a:pt x="50930" y="38950"/>
                </a:lnTo>
                <a:lnTo>
                  <a:pt x="50930" y="38940"/>
                </a:lnTo>
                <a:lnTo>
                  <a:pt x="50950" y="38940"/>
                </a:lnTo>
                <a:lnTo>
                  <a:pt x="50960" y="38940"/>
                </a:lnTo>
                <a:lnTo>
                  <a:pt x="51000" y="38940"/>
                </a:lnTo>
                <a:lnTo>
                  <a:pt x="51010" y="38940"/>
                </a:lnTo>
                <a:lnTo>
                  <a:pt x="51030" y="38940"/>
                </a:lnTo>
                <a:lnTo>
                  <a:pt x="51070" y="38940"/>
                </a:lnTo>
                <a:lnTo>
                  <a:pt x="51100" y="38940"/>
                </a:lnTo>
                <a:lnTo>
                  <a:pt x="51130" y="38940"/>
                </a:lnTo>
                <a:lnTo>
                  <a:pt x="51160" y="38950"/>
                </a:lnTo>
                <a:lnTo>
                  <a:pt x="51190" y="38950"/>
                </a:lnTo>
                <a:lnTo>
                  <a:pt x="51220" y="38950"/>
                </a:lnTo>
                <a:lnTo>
                  <a:pt x="51250" y="38950"/>
                </a:lnTo>
                <a:lnTo>
                  <a:pt x="51280" y="38950"/>
                </a:lnTo>
                <a:lnTo>
                  <a:pt x="51300" y="38950"/>
                </a:lnTo>
                <a:lnTo>
                  <a:pt x="51310" y="38950"/>
                </a:lnTo>
                <a:lnTo>
                  <a:pt x="51340" y="38950"/>
                </a:lnTo>
                <a:lnTo>
                  <a:pt x="51400" y="38950"/>
                </a:lnTo>
                <a:lnTo>
                  <a:pt x="51430" y="38950"/>
                </a:lnTo>
                <a:lnTo>
                  <a:pt x="51440" y="38950"/>
                </a:lnTo>
                <a:lnTo>
                  <a:pt x="51480" y="38950"/>
                </a:lnTo>
                <a:lnTo>
                  <a:pt x="51500" y="38950"/>
                </a:lnTo>
                <a:lnTo>
                  <a:pt x="51580" y="38950"/>
                </a:lnTo>
                <a:lnTo>
                  <a:pt x="51610" y="38960"/>
                </a:lnTo>
                <a:lnTo>
                  <a:pt x="51620" y="38960"/>
                </a:lnTo>
                <a:lnTo>
                  <a:pt x="51670" y="38960"/>
                </a:lnTo>
                <a:lnTo>
                  <a:pt x="51700" y="38970"/>
                </a:lnTo>
                <a:lnTo>
                  <a:pt x="51710" y="38970"/>
                </a:lnTo>
                <a:lnTo>
                  <a:pt x="51730" y="38970"/>
                </a:lnTo>
                <a:lnTo>
                  <a:pt x="51740" y="38970"/>
                </a:lnTo>
                <a:lnTo>
                  <a:pt x="51750" y="38970"/>
                </a:lnTo>
                <a:lnTo>
                  <a:pt x="51770" y="38970"/>
                </a:lnTo>
                <a:lnTo>
                  <a:pt x="51790" y="38970"/>
                </a:lnTo>
                <a:lnTo>
                  <a:pt x="51810" y="38970"/>
                </a:lnTo>
                <a:lnTo>
                  <a:pt x="51820" y="38970"/>
                </a:lnTo>
                <a:lnTo>
                  <a:pt x="51830" y="38970"/>
                </a:lnTo>
                <a:lnTo>
                  <a:pt x="51840" y="38970"/>
                </a:lnTo>
                <a:lnTo>
                  <a:pt x="51850" y="38970"/>
                </a:lnTo>
                <a:lnTo>
                  <a:pt x="51860" y="38970"/>
                </a:lnTo>
                <a:lnTo>
                  <a:pt x="51890" y="38960"/>
                </a:lnTo>
                <a:lnTo>
                  <a:pt x="51970" y="38950"/>
                </a:lnTo>
                <a:lnTo>
                  <a:pt x="51980" y="38940"/>
                </a:lnTo>
                <a:lnTo>
                  <a:pt x="51990" y="38940"/>
                </a:lnTo>
                <a:lnTo>
                  <a:pt x="52010" y="38930"/>
                </a:lnTo>
                <a:lnTo>
                  <a:pt x="52030" y="38930"/>
                </a:lnTo>
                <a:lnTo>
                  <a:pt x="52040" y="38930"/>
                </a:lnTo>
                <a:lnTo>
                  <a:pt x="52050" y="38930"/>
                </a:lnTo>
                <a:lnTo>
                  <a:pt x="52050" y="38920"/>
                </a:lnTo>
                <a:lnTo>
                  <a:pt x="52060" y="38920"/>
                </a:lnTo>
                <a:lnTo>
                  <a:pt x="52080" y="38920"/>
                </a:lnTo>
                <a:lnTo>
                  <a:pt x="52120" y="38920"/>
                </a:lnTo>
                <a:lnTo>
                  <a:pt x="52140" y="38920"/>
                </a:lnTo>
                <a:lnTo>
                  <a:pt x="52170" y="38920"/>
                </a:lnTo>
                <a:lnTo>
                  <a:pt x="52200" y="38920"/>
                </a:lnTo>
                <a:lnTo>
                  <a:pt x="52220" y="38920"/>
                </a:lnTo>
                <a:lnTo>
                  <a:pt x="52250" y="38910"/>
                </a:lnTo>
                <a:lnTo>
                  <a:pt x="52330" y="38880"/>
                </a:lnTo>
                <a:lnTo>
                  <a:pt x="52400" y="38860"/>
                </a:lnTo>
                <a:lnTo>
                  <a:pt x="52430" y="38850"/>
                </a:lnTo>
                <a:lnTo>
                  <a:pt x="52480" y="38840"/>
                </a:lnTo>
                <a:lnTo>
                  <a:pt x="52490" y="38830"/>
                </a:lnTo>
                <a:lnTo>
                  <a:pt x="52540" y="38820"/>
                </a:lnTo>
                <a:lnTo>
                  <a:pt x="52580" y="38810"/>
                </a:lnTo>
                <a:lnTo>
                  <a:pt x="52600" y="38800"/>
                </a:lnTo>
                <a:lnTo>
                  <a:pt x="52610" y="38790"/>
                </a:lnTo>
                <a:lnTo>
                  <a:pt x="52630" y="38780"/>
                </a:lnTo>
                <a:lnTo>
                  <a:pt x="52640" y="38780"/>
                </a:lnTo>
                <a:lnTo>
                  <a:pt x="52650" y="38770"/>
                </a:lnTo>
                <a:lnTo>
                  <a:pt x="52670" y="38760"/>
                </a:lnTo>
                <a:lnTo>
                  <a:pt x="52680" y="38750"/>
                </a:lnTo>
                <a:lnTo>
                  <a:pt x="52700" y="38730"/>
                </a:lnTo>
                <a:lnTo>
                  <a:pt x="52720" y="38710"/>
                </a:lnTo>
                <a:lnTo>
                  <a:pt x="52740" y="38690"/>
                </a:lnTo>
                <a:lnTo>
                  <a:pt x="52760" y="38670"/>
                </a:lnTo>
                <a:lnTo>
                  <a:pt x="52770" y="38650"/>
                </a:lnTo>
                <a:lnTo>
                  <a:pt x="52780" y="38640"/>
                </a:lnTo>
                <a:lnTo>
                  <a:pt x="52800" y="38620"/>
                </a:lnTo>
                <a:lnTo>
                  <a:pt x="52810" y="38600"/>
                </a:lnTo>
                <a:lnTo>
                  <a:pt x="52830" y="38580"/>
                </a:lnTo>
                <a:lnTo>
                  <a:pt x="52840" y="38570"/>
                </a:lnTo>
                <a:lnTo>
                  <a:pt x="52850" y="38570"/>
                </a:lnTo>
                <a:lnTo>
                  <a:pt x="52860" y="38550"/>
                </a:lnTo>
                <a:lnTo>
                  <a:pt x="52870" y="38540"/>
                </a:lnTo>
                <a:lnTo>
                  <a:pt x="52880" y="38530"/>
                </a:lnTo>
                <a:lnTo>
                  <a:pt x="52880" y="38520"/>
                </a:lnTo>
                <a:lnTo>
                  <a:pt x="52890" y="38510"/>
                </a:lnTo>
                <a:lnTo>
                  <a:pt x="52900" y="38510"/>
                </a:lnTo>
                <a:lnTo>
                  <a:pt x="52910" y="38500"/>
                </a:lnTo>
                <a:lnTo>
                  <a:pt x="52920" y="38500"/>
                </a:lnTo>
                <a:lnTo>
                  <a:pt x="52920" y="38490"/>
                </a:lnTo>
                <a:lnTo>
                  <a:pt x="52920" y="38480"/>
                </a:lnTo>
                <a:lnTo>
                  <a:pt x="52920" y="38470"/>
                </a:lnTo>
                <a:lnTo>
                  <a:pt x="52930" y="38470"/>
                </a:lnTo>
                <a:lnTo>
                  <a:pt x="52940" y="38460"/>
                </a:lnTo>
                <a:lnTo>
                  <a:pt x="52950" y="38460"/>
                </a:lnTo>
                <a:lnTo>
                  <a:pt x="52950" y="38450"/>
                </a:lnTo>
                <a:lnTo>
                  <a:pt x="52950" y="38440"/>
                </a:lnTo>
                <a:lnTo>
                  <a:pt x="52960" y="38440"/>
                </a:lnTo>
                <a:lnTo>
                  <a:pt x="52970" y="38440"/>
                </a:lnTo>
                <a:lnTo>
                  <a:pt x="52990" y="38440"/>
                </a:lnTo>
                <a:lnTo>
                  <a:pt x="52990" y="38430"/>
                </a:lnTo>
                <a:lnTo>
                  <a:pt x="53000" y="38430"/>
                </a:lnTo>
                <a:lnTo>
                  <a:pt x="53010" y="38420"/>
                </a:lnTo>
                <a:lnTo>
                  <a:pt x="53030" y="38410"/>
                </a:lnTo>
                <a:lnTo>
                  <a:pt x="53050" y="38400"/>
                </a:lnTo>
                <a:lnTo>
                  <a:pt x="53060" y="38390"/>
                </a:lnTo>
                <a:lnTo>
                  <a:pt x="53070" y="38390"/>
                </a:lnTo>
                <a:lnTo>
                  <a:pt x="53080" y="38390"/>
                </a:lnTo>
                <a:lnTo>
                  <a:pt x="53090" y="38390"/>
                </a:lnTo>
                <a:lnTo>
                  <a:pt x="53100" y="38390"/>
                </a:lnTo>
                <a:lnTo>
                  <a:pt x="53110" y="38390"/>
                </a:lnTo>
                <a:lnTo>
                  <a:pt x="53130" y="38390"/>
                </a:lnTo>
                <a:lnTo>
                  <a:pt x="53140" y="38390"/>
                </a:lnTo>
                <a:lnTo>
                  <a:pt x="53160" y="38380"/>
                </a:lnTo>
                <a:lnTo>
                  <a:pt x="53170" y="38390"/>
                </a:lnTo>
                <a:lnTo>
                  <a:pt x="53200" y="38420"/>
                </a:lnTo>
                <a:lnTo>
                  <a:pt x="53210" y="38430"/>
                </a:lnTo>
                <a:lnTo>
                  <a:pt x="53230" y="38440"/>
                </a:lnTo>
                <a:lnTo>
                  <a:pt x="53240" y="38440"/>
                </a:lnTo>
                <a:lnTo>
                  <a:pt x="53250" y="38440"/>
                </a:lnTo>
                <a:lnTo>
                  <a:pt x="53270" y="38440"/>
                </a:lnTo>
                <a:lnTo>
                  <a:pt x="53280" y="38440"/>
                </a:lnTo>
                <a:lnTo>
                  <a:pt x="53290" y="38440"/>
                </a:lnTo>
                <a:lnTo>
                  <a:pt x="53300" y="38440"/>
                </a:lnTo>
                <a:lnTo>
                  <a:pt x="53320" y="38430"/>
                </a:lnTo>
                <a:lnTo>
                  <a:pt x="53350" y="38420"/>
                </a:lnTo>
                <a:lnTo>
                  <a:pt x="53360" y="38420"/>
                </a:lnTo>
                <a:lnTo>
                  <a:pt x="53370" y="38420"/>
                </a:lnTo>
                <a:lnTo>
                  <a:pt x="53370" y="38410"/>
                </a:lnTo>
                <a:lnTo>
                  <a:pt x="53380" y="38410"/>
                </a:lnTo>
                <a:lnTo>
                  <a:pt x="53390" y="38400"/>
                </a:lnTo>
                <a:lnTo>
                  <a:pt x="53410" y="38400"/>
                </a:lnTo>
                <a:lnTo>
                  <a:pt x="53410" y="38390"/>
                </a:lnTo>
                <a:lnTo>
                  <a:pt x="53420" y="38380"/>
                </a:lnTo>
                <a:lnTo>
                  <a:pt x="53440" y="38360"/>
                </a:lnTo>
                <a:lnTo>
                  <a:pt x="53450" y="38350"/>
                </a:lnTo>
                <a:lnTo>
                  <a:pt x="53460" y="38340"/>
                </a:lnTo>
                <a:lnTo>
                  <a:pt x="53480" y="38320"/>
                </a:lnTo>
                <a:lnTo>
                  <a:pt x="53480" y="38310"/>
                </a:lnTo>
                <a:lnTo>
                  <a:pt x="53490" y="38300"/>
                </a:lnTo>
                <a:lnTo>
                  <a:pt x="53500" y="38290"/>
                </a:lnTo>
                <a:lnTo>
                  <a:pt x="53500" y="38280"/>
                </a:lnTo>
                <a:lnTo>
                  <a:pt x="53520" y="38270"/>
                </a:lnTo>
                <a:lnTo>
                  <a:pt x="53530" y="38260"/>
                </a:lnTo>
                <a:lnTo>
                  <a:pt x="53560" y="38240"/>
                </a:lnTo>
                <a:lnTo>
                  <a:pt x="53600" y="38200"/>
                </a:lnTo>
                <a:lnTo>
                  <a:pt x="53600" y="38190"/>
                </a:lnTo>
                <a:lnTo>
                  <a:pt x="53610" y="38190"/>
                </a:lnTo>
                <a:lnTo>
                  <a:pt x="53630" y="38170"/>
                </a:lnTo>
                <a:lnTo>
                  <a:pt x="53640" y="38160"/>
                </a:lnTo>
                <a:lnTo>
                  <a:pt x="53650" y="38150"/>
                </a:lnTo>
                <a:lnTo>
                  <a:pt x="53660" y="38130"/>
                </a:lnTo>
                <a:lnTo>
                  <a:pt x="53700" y="38090"/>
                </a:lnTo>
                <a:lnTo>
                  <a:pt x="53710" y="38090"/>
                </a:lnTo>
                <a:lnTo>
                  <a:pt x="53730" y="38060"/>
                </a:lnTo>
                <a:lnTo>
                  <a:pt x="53740" y="38050"/>
                </a:lnTo>
                <a:lnTo>
                  <a:pt x="53760" y="38020"/>
                </a:lnTo>
                <a:lnTo>
                  <a:pt x="53770" y="38000"/>
                </a:lnTo>
                <a:lnTo>
                  <a:pt x="53800" y="37960"/>
                </a:lnTo>
                <a:lnTo>
                  <a:pt x="53800" y="37940"/>
                </a:lnTo>
                <a:lnTo>
                  <a:pt x="53810" y="37930"/>
                </a:lnTo>
                <a:lnTo>
                  <a:pt x="53820" y="37920"/>
                </a:lnTo>
                <a:lnTo>
                  <a:pt x="53840" y="37890"/>
                </a:lnTo>
                <a:lnTo>
                  <a:pt x="53840" y="37880"/>
                </a:lnTo>
                <a:lnTo>
                  <a:pt x="53850" y="37880"/>
                </a:lnTo>
                <a:lnTo>
                  <a:pt x="53870" y="37850"/>
                </a:lnTo>
                <a:lnTo>
                  <a:pt x="53890" y="37820"/>
                </a:lnTo>
                <a:lnTo>
                  <a:pt x="53900" y="37800"/>
                </a:lnTo>
                <a:lnTo>
                  <a:pt x="53920" y="37780"/>
                </a:lnTo>
                <a:lnTo>
                  <a:pt x="53940" y="37770"/>
                </a:lnTo>
                <a:lnTo>
                  <a:pt x="53970" y="37740"/>
                </a:lnTo>
                <a:lnTo>
                  <a:pt x="53970" y="37730"/>
                </a:lnTo>
                <a:lnTo>
                  <a:pt x="54000" y="37710"/>
                </a:lnTo>
                <a:lnTo>
                  <a:pt x="54040" y="37680"/>
                </a:lnTo>
                <a:lnTo>
                  <a:pt x="54050" y="37670"/>
                </a:lnTo>
                <a:lnTo>
                  <a:pt x="54070" y="37650"/>
                </a:lnTo>
                <a:lnTo>
                  <a:pt x="54090" y="37620"/>
                </a:lnTo>
                <a:lnTo>
                  <a:pt x="54110" y="37600"/>
                </a:lnTo>
                <a:lnTo>
                  <a:pt x="54120" y="37590"/>
                </a:lnTo>
                <a:lnTo>
                  <a:pt x="54120" y="37580"/>
                </a:lnTo>
                <a:lnTo>
                  <a:pt x="54130" y="37560"/>
                </a:lnTo>
                <a:lnTo>
                  <a:pt x="54130" y="37550"/>
                </a:lnTo>
                <a:lnTo>
                  <a:pt x="54140" y="37520"/>
                </a:lnTo>
                <a:lnTo>
                  <a:pt x="54140" y="37500"/>
                </a:lnTo>
                <a:lnTo>
                  <a:pt x="54140" y="37480"/>
                </a:lnTo>
                <a:lnTo>
                  <a:pt x="54140" y="37470"/>
                </a:lnTo>
                <a:lnTo>
                  <a:pt x="54140" y="37440"/>
                </a:lnTo>
                <a:lnTo>
                  <a:pt x="54140" y="37430"/>
                </a:lnTo>
                <a:lnTo>
                  <a:pt x="54140" y="37410"/>
                </a:lnTo>
                <a:lnTo>
                  <a:pt x="54140" y="37400"/>
                </a:lnTo>
                <a:lnTo>
                  <a:pt x="54140" y="37380"/>
                </a:lnTo>
                <a:lnTo>
                  <a:pt x="54140" y="37370"/>
                </a:lnTo>
                <a:lnTo>
                  <a:pt x="54140" y="37350"/>
                </a:lnTo>
                <a:lnTo>
                  <a:pt x="54150" y="37320"/>
                </a:lnTo>
                <a:lnTo>
                  <a:pt x="54150" y="37310"/>
                </a:lnTo>
                <a:lnTo>
                  <a:pt x="54150" y="37300"/>
                </a:lnTo>
                <a:lnTo>
                  <a:pt x="54150" y="37280"/>
                </a:lnTo>
                <a:lnTo>
                  <a:pt x="54160" y="37270"/>
                </a:lnTo>
                <a:lnTo>
                  <a:pt x="54160" y="37260"/>
                </a:lnTo>
                <a:lnTo>
                  <a:pt x="54160" y="37250"/>
                </a:lnTo>
                <a:lnTo>
                  <a:pt x="54170" y="37250"/>
                </a:lnTo>
                <a:lnTo>
                  <a:pt x="54180" y="37200"/>
                </a:lnTo>
                <a:lnTo>
                  <a:pt x="54190" y="37180"/>
                </a:lnTo>
                <a:lnTo>
                  <a:pt x="54190" y="37170"/>
                </a:lnTo>
                <a:lnTo>
                  <a:pt x="54190" y="37160"/>
                </a:lnTo>
                <a:lnTo>
                  <a:pt x="54200" y="37140"/>
                </a:lnTo>
                <a:lnTo>
                  <a:pt x="54190" y="37120"/>
                </a:lnTo>
                <a:lnTo>
                  <a:pt x="54190" y="37100"/>
                </a:lnTo>
                <a:lnTo>
                  <a:pt x="54190" y="37080"/>
                </a:lnTo>
                <a:lnTo>
                  <a:pt x="54190" y="37070"/>
                </a:lnTo>
                <a:lnTo>
                  <a:pt x="54200" y="37060"/>
                </a:lnTo>
                <a:lnTo>
                  <a:pt x="54200" y="37050"/>
                </a:lnTo>
                <a:lnTo>
                  <a:pt x="54210" y="37050"/>
                </a:lnTo>
                <a:lnTo>
                  <a:pt x="54230" y="37020"/>
                </a:lnTo>
                <a:lnTo>
                  <a:pt x="54240" y="37010"/>
                </a:lnTo>
                <a:lnTo>
                  <a:pt x="54250" y="36990"/>
                </a:lnTo>
                <a:lnTo>
                  <a:pt x="54260" y="36980"/>
                </a:lnTo>
                <a:lnTo>
                  <a:pt x="54260" y="36970"/>
                </a:lnTo>
                <a:lnTo>
                  <a:pt x="54270" y="36950"/>
                </a:lnTo>
                <a:lnTo>
                  <a:pt x="54280" y="36940"/>
                </a:lnTo>
                <a:lnTo>
                  <a:pt x="54280" y="36930"/>
                </a:lnTo>
                <a:lnTo>
                  <a:pt x="54280" y="36910"/>
                </a:lnTo>
                <a:lnTo>
                  <a:pt x="54280" y="36890"/>
                </a:lnTo>
                <a:lnTo>
                  <a:pt x="54280" y="36870"/>
                </a:lnTo>
                <a:lnTo>
                  <a:pt x="54280" y="36860"/>
                </a:lnTo>
                <a:lnTo>
                  <a:pt x="54290" y="36850"/>
                </a:lnTo>
                <a:lnTo>
                  <a:pt x="54290" y="36810"/>
                </a:lnTo>
                <a:lnTo>
                  <a:pt x="54300" y="36790"/>
                </a:lnTo>
                <a:lnTo>
                  <a:pt x="54300" y="36780"/>
                </a:lnTo>
                <a:lnTo>
                  <a:pt x="54300" y="36760"/>
                </a:lnTo>
                <a:lnTo>
                  <a:pt x="54310" y="36740"/>
                </a:lnTo>
                <a:lnTo>
                  <a:pt x="54310" y="36720"/>
                </a:lnTo>
                <a:lnTo>
                  <a:pt x="54320" y="36690"/>
                </a:lnTo>
                <a:lnTo>
                  <a:pt x="54330" y="36670"/>
                </a:lnTo>
                <a:lnTo>
                  <a:pt x="54340" y="36660"/>
                </a:lnTo>
                <a:lnTo>
                  <a:pt x="54350" y="36650"/>
                </a:lnTo>
                <a:lnTo>
                  <a:pt x="54360" y="36640"/>
                </a:lnTo>
                <a:lnTo>
                  <a:pt x="54370" y="36630"/>
                </a:lnTo>
                <a:lnTo>
                  <a:pt x="54380" y="36630"/>
                </a:lnTo>
                <a:lnTo>
                  <a:pt x="54390" y="36620"/>
                </a:lnTo>
                <a:lnTo>
                  <a:pt x="54400" y="36630"/>
                </a:lnTo>
                <a:lnTo>
                  <a:pt x="54410" y="36630"/>
                </a:lnTo>
                <a:lnTo>
                  <a:pt x="54420" y="36630"/>
                </a:lnTo>
                <a:lnTo>
                  <a:pt x="54430" y="36630"/>
                </a:lnTo>
                <a:lnTo>
                  <a:pt x="54450" y="36640"/>
                </a:lnTo>
                <a:lnTo>
                  <a:pt x="54460" y="36640"/>
                </a:lnTo>
                <a:lnTo>
                  <a:pt x="54480" y="36640"/>
                </a:lnTo>
                <a:lnTo>
                  <a:pt x="54490" y="36640"/>
                </a:lnTo>
                <a:lnTo>
                  <a:pt x="54500" y="36640"/>
                </a:lnTo>
                <a:lnTo>
                  <a:pt x="54520" y="36700"/>
                </a:lnTo>
                <a:lnTo>
                  <a:pt x="54550" y="36740"/>
                </a:lnTo>
                <a:lnTo>
                  <a:pt x="54550" y="36750"/>
                </a:lnTo>
                <a:lnTo>
                  <a:pt x="54570" y="36750"/>
                </a:lnTo>
                <a:lnTo>
                  <a:pt x="54630" y="36750"/>
                </a:lnTo>
                <a:lnTo>
                  <a:pt x="54640" y="36760"/>
                </a:lnTo>
                <a:lnTo>
                  <a:pt x="54690" y="36760"/>
                </a:lnTo>
                <a:lnTo>
                  <a:pt x="54750" y="36770"/>
                </a:lnTo>
                <a:lnTo>
                  <a:pt x="54770" y="36790"/>
                </a:lnTo>
                <a:lnTo>
                  <a:pt x="54780" y="36820"/>
                </a:lnTo>
                <a:lnTo>
                  <a:pt x="54780" y="36830"/>
                </a:lnTo>
                <a:lnTo>
                  <a:pt x="54790" y="36870"/>
                </a:lnTo>
                <a:lnTo>
                  <a:pt x="54800" y="36930"/>
                </a:lnTo>
                <a:lnTo>
                  <a:pt x="54800" y="36950"/>
                </a:lnTo>
                <a:lnTo>
                  <a:pt x="54810" y="36960"/>
                </a:lnTo>
                <a:lnTo>
                  <a:pt x="54830" y="36970"/>
                </a:lnTo>
                <a:lnTo>
                  <a:pt x="54850" y="36980"/>
                </a:lnTo>
                <a:lnTo>
                  <a:pt x="54870" y="36990"/>
                </a:lnTo>
                <a:lnTo>
                  <a:pt x="54900" y="37000"/>
                </a:lnTo>
                <a:lnTo>
                  <a:pt x="54920" y="37010"/>
                </a:lnTo>
                <a:lnTo>
                  <a:pt x="54940" y="37020"/>
                </a:lnTo>
                <a:lnTo>
                  <a:pt x="54960" y="37030"/>
                </a:lnTo>
                <a:lnTo>
                  <a:pt x="55000" y="37080"/>
                </a:lnTo>
                <a:lnTo>
                  <a:pt x="55010" y="37090"/>
                </a:lnTo>
                <a:lnTo>
                  <a:pt x="55030" y="37120"/>
                </a:lnTo>
                <a:lnTo>
                  <a:pt x="55040" y="37130"/>
                </a:lnTo>
                <a:lnTo>
                  <a:pt x="55080" y="37190"/>
                </a:lnTo>
                <a:lnTo>
                  <a:pt x="55090" y="37200"/>
                </a:lnTo>
                <a:lnTo>
                  <a:pt x="55090" y="37210"/>
                </a:lnTo>
                <a:lnTo>
                  <a:pt x="55090" y="37220"/>
                </a:lnTo>
                <a:lnTo>
                  <a:pt x="55090" y="37230"/>
                </a:lnTo>
                <a:lnTo>
                  <a:pt x="55100" y="37240"/>
                </a:lnTo>
                <a:lnTo>
                  <a:pt x="55100" y="37250"/>
                </a:lnTo>
                <a:lnTo>
                  <a:pt x="55100" y="37260"/>
                </a:lnTo>
                <a:lnTo>
                  <a:pt x="55100" y="37270"/>
                </a:lnTo>
                <a:lnTo>
                  <a:pt x="55110" y="37280"/>
                </a:lnTo>
                <a:lnTo>
                  <a:pt x="55120" y="37290"/>
                </a:lnTo>
                <a:lnTo>
                  <a:pt x="55120" y="37300"/>
                </a:lnTo>
                <a:lnTo>
                  <a:pt x="55130" y="37310"/>
                </a:lnTo>
                <a:lnTo>
                  <a:pt x="55130" y="37320"/>
                </a:lnTo>
                <a:lnTo>
                  <a:pt x="55140" y="37340"/>
                </a:lnTo>
                <a:lnTo>
                  <a:pt x="55160" y="37350"/>
                </a:lnTo>
                <a:lnTo>
                  <a:pt x="55170" y="37360"/>
                </a:lnTo>
                <a:lnTo>
                  <a:pt x="55180" y="37360"/>
                </a:lnTo>
                <a:lnTo>
                  <a:pt x="55190" y="37360"/>
                </a:lnTo>
                <a:lnTo>
                  <a:pt x="55200" y="37370"/>
                </a:lnTo>
                <a:lnTo>
                  <a:pt x="55210" y="37370"/>
                </a:lnTo>
                <a:lnTo>
                  <a:pt x="55220" y="37380"/>
                </a:lnTo>
                <a:lnTo>
                  <a:pt x="55230" y="37390"/>
                </a:lnTo>
                <a:lnTo>
                  <a:pt x="55240" y="37390"/>
                </a:lnTo>
                <a:lnTo>
                  <a:pt x="55250" y="37390"/>
                </a:lnTo>
                <a:lnTo>
                  <a:pt x="55260" y="37390"/>
                </a:lnTo>
                <a:lnTo>
                  <a:pt x="55270" y="37390"/>
                </a:lnTo>
                <a:lnTo>
                  <a:pt x="55280" y="37390"/>
                </a:lnTo>
                <a:lnTo>
                  <a:pt x="55290" y="37400"/>
                </a:lnTo>
                <a:lnTo>
                  <a:pt x="55300" y="37390"/>
                </a:lnTo>
                <a:lnTo>
                  <a:pt x="55310" y="37400"/>
                </a:lnTo>
                <a:lnTo>
                  <a:pt x="55350" y="37400"/>
                </a:lnTo>
                <a:lnTo>
                  <a:pt x="55390" y="37390"/>
                </a:lnTo>
                <a:lnTo>
                  <a:pt x="55380" y="37410"/>
                </a:lnTo>
                <a:lnTo>
                  <a:pt x="55370" y="37430"/>
                </a:lnTo>
                <a:lnTo>
                  <a:pt x="55320" y="37460"/>
                </a:lnTo>
                <a:lnTo>
                  <a:pt x="55290" y="37540"/>
                </a:lnTo>
                <a:lnTo>
                  <a:pt x="55280" y="37580"/>
                </a:lnTo>
                <a:lnTo>
                  <a:pt x="55270" y="37610"/>
                </a:lnTo>
                <a:lnTo>
                  <a:pt x="55270" y="37640"/>
                </a:lnTo>
                <a:lnTo>
                  <a:pt x="55260" y="37660"/>
                </a:lnTo>
                <a:lnTo>
                  <a:pt x="55260" y="37680"/>
                </a:lnTo>
                <a:lnTo>
                  <a:pt x="55270" y="37700"/>
                </a:lnTo>
                <a:lnTo>
                  <a:pt x="55270" y="37710"/>
                </a:lnTo>
                <a:lnTo>
                  <a:pt x="55270" y="37720"/>
                </a:lnTo>
                <a:lnTo>
                  <a:pt x="55270" y="37730"/>
                </a:lnTo>
                <a:lnTo>
                  <a:pt x="55260" y="37740"/>
                </a:lnTo>
                <a:lnTo>
                  <a:pt x="55260" y="37750"/>
                </a:lnTo>
                <a:lnTo>
                  <a:pt x="55260" y="37760"/>
                </a:lnTo>
                <a:lnTo>
                  <a:pt x="55260" y="37770"/>
                </a:lnTo>
                <a:lnTo>
                  <a:pt x="55260" y="37780"/>
                </a:lnTo>
                <a:lnTo>
                  <a:pt x="55250" y="37780"/>
                </a:lnTo>
                <a:lnTo>
                  <a:pt x="55260" y="37790"/>
                </a:lnTo>
                <a:lnTo>
                  <a:pt x="55260" y="37800"/>
                </a:lnTo>
                <a:lnTo>
                  <a:pt x="55260" y="37810"/>
                </a:lnTo>
                <a:lnTo>
                  <a:pt x="55260" y="37820"/>
                </a:lnTo>
                <a:lnTo>
                  <a:pt x="55260" y="37830"/>
                </a:lnTo>
                <a:lnTo>
                  <a:pt x="55260" y="37870"/>
                </a:lnTo>
                <a:lnTo>
                  <a:pt x="55260" y="37920"/>
                </a:lnTo>
                <a:lnTo>
                  <a:pt x="55260" y="37950"/>
                </a:lnTo>
                <a:lnTo>
                  <a:pt x="55250" y="37960"/>
                </a:lnTo>
                <a:lnTo>
                  <a:pt x="55230" y="37990"/>
                </a:lnTo>
                <a:lnTo>
                  <a:pt x="55230" y="38010"/>
                </a:lnTo>
                <a:lnTo>
                  <a:pt x="55210" y="38060"/>
                </a:lnTo>
                <a:lnTo>
                  <a:pt x="55200" y="38100"/>
                </a:lnTo>
                <a:lnTo>
                  <a:pt x="55190" y="38130"/>
                </a:lnTo>
                <a:lnTo>
                  <a:pt x="55180" y="38150"/>
                </a:lnTo>
                <a:lnTo>
                  <a:pt x="55150" y="38160"/>
                </a:lnTo>
                <a:lnTo>
                  <a:pt x="55110" y="38180"/>
                </a:lnTo>
                <a:lnTo>
                  <a:pt x="55070" y="38180"/>
                </a:lnTo>
                <a:lnTo>
                  <a:pt x="55020" y="38190"/>
                </a:lnTo>
                <a:lnTo>
                  <a:pt x="54990" y="38190"/>
                </a:lnTo>
                <a:lnTo>
                  <a:pt x="54910" y="38200"/>
                </a:lnTo>
                <a:lnTo>
                  <a:pt x="54900" y="38200"/>
                </a:lnTo>
                <a:lnTo>
                  <a:pt x="54850" y="38200"/>
                </a:lnTo>
                <a:lnTo>
                  <a:pt x="54840" y="38210"/>
                </a:lnTo>
                <a:lnTo>
                  <a:pt x="54830" y="38220"/>
                </a:lnTo>
                <a:lnTo>
                  <a:pt x="54820" y="38230"/>
                </a:lnTo>
                <a:lnTo>
                  <a:pt x="54820" y="38240"/>
                </a:lnTo>
                <a:lnTo>
                  <a:pt x="54820" y="38270"/>
                </a:lnTo>
                <a:lnTo>
                  <a:pt x="54820" y="38290"/>
                </a:lnTo>
                <a:lnTo>
                  <a:pt x="54820" y="38300"/>
                </a:lnTo>
                <a:lnTo>
                  <a:pt x="54830" y="38330"/>
                </a:lnTo>
                <a:lnTo>
                  <a:pt x="54850" y="38410"/>
                </a:lnTo>
                <a:lnTo>
                  <a:pt x="54860" y="38440"/>
                </a:lnTo>
                <a:lnTo>
                  <a:pt x="54870" y="38460"/>
                </a:lnTo>
                <a:lnTo>
                  <a:pt x="54870" y="38500"/>
                </a:lnTo>
                <a:lnTo>
                  <a:pt x="54880" y="38530"/>
                </a:lnTo>
                <a:lnTo>
                  <a:pt x="54880" y="38570"/>
                </a:lnTo>
                <a:lnTo>
                  <a:pt x="54890" y="38610"/>
                </a:lnTo>
                <a:lnTo>
                  <a:pt x="54890" y="38650"/>
                </a:lnTo>
                <a:lnTo>
                  <a:pt x="54880" y="38660"/>
                </a:lnTo>
                <a:lnTo>
                  <a:pt x="54880" y="38690"/>
                </a:lnTo>
                <a:lnTo>
                  <a:pt x="54880" y="38730"/>
                </a:lnTo>
                <a:lnTo>
                  <a:pt x="54870" y="38760"/>
                </a:lnTo>
                <a:lnTo>
                  <a:pt x="54860" y="38800"/>
                </a:lnTo>
                <a:lnTo>
                  <a:pt x="54820" y="38880"/>
                </a:lnTo>
                <a:lnTo>
                  <a:pt x="54800" y="38930"/>
                </a:lnTo>
                <a:lnTo>
                  <a:pt x="54810" y="38940"/>
                </a:lnTo>
                <a:lnTo>
                  <a:pt x="54820" y="38950"/>
                </a:lnTo>
                <a:lnTo>
                  <a:pt x="54840" y="38960"/>
                </a:lnTo>
                <a:lnTo>
                  <a:pt x="54860" y="38970"/>
                </a:lnTo>
                <a:lnTo>
                  <a:pt x="54880" y="38990"/>
                </a:lnTo>
                <a:lnTo>
                  <a:pt x="54900" y="39010"/>
                </a:lnTo>
                <a:lnTo>
                  <a:pt x="54920" y="39030"/>
                </a:lnTo>
                <a:lnTo>
                  <a:pt x="54930" y="39040"/>
                </a:lnTo>
                <a:lnTo>
                  <a:pt x="54940" y="39060"/>
                </a:lnTo>
                <a:lnTo>
                  <a:pt x="54960" y="39070"/>
                </a:lnTo>
                <a:lnTo>
                  <a:pt x="54980" y="39080"/>
                </a:lnTo>
                <a:lnTo>
                  <a:pt x="55010" y="39080"/>
                </a:lnTo>
                <a:lnTo>
                  <a:pt x="55020" y="39080"/>
                </a:lnTo>
                <a:lnTo>
                  <a:pt x="55040" y="39080"/>
                </a:lnTo>
                <a:lnTo>
                  <a:pt x="55070" y="39080"/>
                </a:lnTo>
                <a:lnTo>
                  <a:pt x="55090" y="39080"/>
                </a:lnTo>
                <a:lnTo>
                  <a:pt x="55100" y="39080"/>
                </a:lnTo>
                <a:lnTo>
                  <a:pt x="55110" y="39080"/>
                </a:lnTo>
                <a:lnTo>
                  <a:pt x="55130" y="39080"/>
                </a:lnTo>
                <a:lnTo>
                  <a:pt x="55140" y="39090"/>
                </a:lnTo>
                <a:lnTo>
                  <a:pt x="55140" y="39100"/>
                </a:lnTo>
                <a:lnTo>
                  <a:pt x="55140" y="39110"/>
                </a:lnTo>
                <a:lnTo>
                  <a:pt x="55140" y="39120"/>
                </a:lnTo>
                <a:lnTo>
                  <a:pt x="55140" y="39150"/>
                </a:lnTo>
                <a:lnTo>
                  <a:pt x="55130" y="39170"/>
                </a:lnTo>
                <a:lnTo>
                  <a:pt x="55130" y="39190"/>
                </a:lnTo>
                <a:lnTo>
                  <a:pt x="55120" y="39220"/>
                </a:lnTo>
                <a:lnTo>
                  <a:pt x="55110" y="39240"/>
                </a:lnTo>
                <a:lnTo>
                  <a:pt x="55110" y="39250"/>
                </a:lnTo>
                <a:lnTo>
                  <a:pt x="55110" y="39280"/>
                </a:lnTo>
                <a:lnTo>
                  <a:pt x="55110" y="39300"/>
                </a:lnTo>
                <a:lnTo>
                  <a:pt x="55120" y="39320"/>
                </a:lnTo>
                <a:lnTo>
                  <a:pt x="55130" y="39340"/>
                </a:lnTo>
                <a:lnTo>
                  <a:pt x="55150" y="39360"/>
                </a:lnTo>
                <a:lnTo>
                  <a:pt x="55180" y="39400"/>
                </a:lnTo>
                <a:lnTo>
                  <a:pt x="55190" y="39420"/>
                </a:lnTo>
                <a:lnTo>
                  <a:pt x="55200" y="39440"/>
                </a:lnTo>
                <a:lnTo>
                  <a:pt x="55200" y="39460"/>
                </a:lnTo>
                <a:lnTo>
                  <a:pt x="55220" y="39480"/>
                </a:lnTo>
                <a:lnTo>
                  <a:pt x="55220" y="39500"/>
                </a:lnTo>
                <a:lnTo>
                  <a:pt x="55230" y="39510"/>
                </a:lnTo>
                <a:lnTo>
                  <a:pt x="55220" y="39520"/>
                </a:lnTo>
                <a:lnTo>
                  <a:pt x="55210" y="39550"/>
                </a:lnTo>
                <a:lnTo>
                  <a:pt x="55200" y="39580"/>
                </a:lnTo>
                <a:lnTo>
                  <a:pt x="55170" y="39630"/>
                </a:lnTo>
                <a:lnTo>
                  <a:pt x="55160" y="39650"/>
                </a:lnTo>
                <a:lnTo>
                  <a:pt x="55160" y="39670"/>
                </a:lnTo>
                <a:lnTo>
                  <a:pt x="55160" y="39680"/>
                </a:lnTo>
                <a:lnTo>
                  <a:pt x="55160" y="39700"/>
                </a:lnTo>
                <a:lnTo>
                  <a:pt x="55170" y="39710"/>
                </a:lnTo>
                <a:lnTo>
                  <a:pt x="55180" y="39730"/>
                </a:lnTo>
                <a:lnTo>
                  <a:pt x="55190" y="39740"/>
                </a:lnTo>
                <a:lnTo>
                  <a:pt x="55200" y="39750"/>
                </a:lnTo>
                <a:lnTo>
                  <a:pt x="55220" y="39750"/>
                </a:lnTo>
                <a:lnTo>
                  <a:pt x="55230" y="39750"/>
                </a:lnTo>
                <a:lnTo>
                  <a:pt x="55260" y="39750"/>
                </a:lnTo>
                <a:lnTo>
                  <a:pt x="55300" y="39750"/>
                </a:lnTo>
                <a:lnTo>
                  <a:pt x="55320" y="39750"/>
                </a:lnTo>
                <a:lnTo>
                  <a:pt x="55360" y="39740"/>
                </a:lnTo>
                <a:lnTo>
                  <a:pt x="55400" y="39740"/>
                </a:lnTo>
                <a:lnTo>
                  <a:pt x="55420" y="39750"/>
                </a:lnTo>
                <a:lnTo>
                  <a:pt x="55430" y="39760"/>
                </a:lnTo>
                <a:lnTo>
                  <a:pt x="55460" y="39760"/>
                </a:lnTo>
                <a:lnTo>
                  <a:pt x="55480" y="39760"/>
                </a:lnTo>
                <a:lnTo>
                  <a:pt x="55510" y="39750"/>
                </a:lnTo>
                <a:lnTo>
                  <a:pt x="55530" y="39750"/>
                </a:lnTo>
                <a:lnTo>
                  <a:pt x="55560" y="39740"/>
                </a:lnTo>
                <a:lnTo>
                  <a:pt x="55580" y="39730"/>
                </a:lnTo>
                <a:lnTo>
                  <a:pt x="55600" y="39710"/>
                </a:lnTo>
                <a:lnTo>
                  <a:pt x="55630" y="39690"/>
                </a:lnTo>
                <a:lnTo>
                  <a:pt x="55640" y="39670"/>
                </a:lnTo>
                <a:lnTo>
                  <a:pt x="55660" y="39660"/>
                </a:lnTo>
                <a:lnTo>
                  <a:pt x="55680" y="39660"/>
                </a:lnTo>
                <a:lnTo>
                  <a:pt x="55700" y="39670"/>
                </a:lnTo>
                <a:lnTo>
                  <a:pt x="55710" y="39670"/>
                </a:lnTo>
                <a:lnTo>
                  <a:pt x="55730" y="39680"/>
                </a:lnTo>
                <a:lnTo>
                  <a:pt x="55750" y="39700"/>
                </a:lnTo>
                <a:lnTo>
                  <a:pt x="55770" y="39710"/>
                </a:lnTo>
                <a:lnTo>
                  <a:pt x="55800" y="39730"/>
                </a:lnTo>
                <a:lnTo>
                  <a:pt x="55820" y="39740"/>
                </a:lnTo>
                <a:lnTo>
                  <a:pt x="55820" y="39750"/>
                </a:lnTo>
                <a:lnTo>
                  <a:pt x="55840" y="39760"/>
                </a:lnTo>
                <a:lnTo>
                  <a:pt x="55850" y="39770"/>
                </a:lnTo>
                <a:lnTo>
                  <a:pt x="55870" y="39780"/>
                </a:lnTo>
                <a:lnTo>
                  <a:pt x="55870" y="39790"/>
                </a:lnTo>
                <a:lnTo>
                  <a:pt x="55860" y="39850"/>
                </a:lnTo>
                <a:lnTo>
                  <a:pt x="55850" y="40050"/>
                </a:lnTo>
                <a:lnTo>
                  <a:pt x="55790" y="40190"/>
                </a:lnTo>
                <a:lnTo>
                  <a:pt x="55770" y="40250"/>
                </a:lnTo>
                <a:lnTo>
                  <a:pt x="55770" y="40300"/>
                </a:lnTo>
                <a:lnTo>
                  <a:pt x="55770" y="40320"/>
                </a:lnTo>
                <a:lnTo>
                  <a:pt x="55770" y="40350"/>
                </a:lnTo>
                <a:lnTo>
                  <a:pt x="55770" y="40360"/>
                </a:lnTo>
                <a:lnTo>
                  <a:pt x="55770" y="40380"/>
                </a:lnTo>
                <a:lnTo>
                  <a:pt x="55770" y="40410"/>
                </a:lnTo>
                <a:lnTo>
                  <a:pt x="55760" y="40450"/>
                </a:lnTo>
                <a:lnTo>
                  <a:pt x="55760" y="40500"/>
                </a:lnTo>
                <a:lnTo>
                  <a:pt x="55740" y="40540"/>
                </a:lnTo>
                <a:lnTo>
                  <a:pt x="55740" y="40560"/>
                </a:lnTo>
                <a:lnTo>
                  <a:pt x="55730" y="40580"/>
                </a:lnTo>
                <a:lnTo>
                  <a:pt x="55740" y="40630"/>
                </a:lnTo>
                <a:lnTo>
                  <a:pt x="55750" y="40660"/>
                </a:lnTo>
                <a:lnTo>
                  <a:pt x="55760" y="40700"/>
                </a:lnTo>
                <a:lnTo>
                  <a:pt x="55780" y="40740"/>
                </a:lnTo>
                <a:lnTo>
                  <a:pt x="55780" y="40760"/>
                </a:lnTo>
                <a:lnTo>
                  <a:pt x="55790" y="40770"/>
                </a:lnTo>
                <a:lnTo>
                  <a:pt x="55790" y="40780"/>
                </a:lnTo>
                <a:lnTo>
                  <a:pt x="55790" y="40800"/>
                </a:lnTo>
                <a:lnTo>
                  <a:pt x="55790" y="40830"/>
                </a:lnTo>
                <a:lnTo>
                  <a:pt x="55780" y="40860"/>
                </a:lnTo>
                <a:lnTo>
                  <a:pt x="55770" y="40870"/>
                </a:lnTo>
                <a:lnTo>
                  <a:pt x="55760" y="40910"/>
                </a:lnTo>
                <a:lnTo>
                  <a:pt x="55750" y="40960"/>
                </a:lnTo>
                <a:lnTo>
                  <a:pt x="55750" y="40980"/>
                </a:lnTo>
                <a:lnTo>
                  <a:pt x="55760" y="41000"/>
                </a:lnTo>
                <a:lnTo>
                  <a:pt x="55770" y="41020"/>
                </a:lnTo>
                <a:lnTo>
                  <a:pt x="55780" y="41030"/>
                </a:lnTo>
                <a:lnTo>
                  <a:pt x="55780" y="41050"/>
                </a:lnTo>
                <a:lnTo>
                  <a:pt x="55770" y="41070"/>
                </a:lnTo>
                <a:lnTo>
                  <a:pt x="55770" y="41090"/>
                </a:lnTo>
                <a:lnTo>
                  <a:pt x="55780" y="41110"/>
                </a:lnTo>
                <a:lnTo>
                  <a:pt x="55790" y="41120"/>
                </a:lnTo>
                <a:lnTo>
                  <a:pt x="55790" y="41130"/>
                </a:lnTo>
                <a:lnTo>
                  <a:pt x="55790" y="41150"/>
                </a:lnTo>
                <a:lnTo>
                  <a:pt x="55780" y="41170"/>
                </a:lnTo>
                <a:lnTo>
                  <a:pt x="55780" y="41180"/>
                </a:lnTo>
                <a:lnTo>
                  <a:pt x="55780" y="41200"/>
                </a:lnTo>
                <a:lnTo>
                  <a:pt x="55780" y="41220"/>
                </a:lnTo>
                <a:lnTo>
                  <a:pt x="55780" y="41230"/>
                </a:lnTo>
                <a:lnTo>
                  <a:pt x="55780" y="41240"/>
                </a:lnTo>
                <a:lnTo>
                  <a:pt x="55770" y="41250"/>
                </a:lnTo>
                <a:lnTo>
                  <a:pt x="55760" y="41260"/>
                </a:lnTo>
                <a:lnTo>
                  <a:pt x="55730" y="41260"/>
                </a:lnTo>
                <a:lnTo>
                  <a:pt x="55720" y="41260"/>
                </a:lnTo>
                <a:lnTo>
                  <a:pt x="55720" y="41270"/>
                </a:lnTo>
                <a:lnTo>
                  <a:pt x="55710" y="41280"/>
                </a:lnTo>
                <a:lnTo>
                  <a:pt x="55700" y="41290"/>
                </a:lnTo>
                <a:lnTo>
                  <a:pt x="55690" y="41290"/>
                </a:lnTo>
                <a:lnTo>
                  <a:pt x="55680" y="41290"/>
                </a:lnTo>
                <a:lnTo>
                  <a:pt x="55680" y="41300"/>
                </a:lnTo>
                <a:lnTo>
                  <a:pt x="55650" y="41310"/>
                </a:lnTo>
                <a:lnTo>
                  <a:pt x="55630" y="41320"/>
                </a:lnTo>
                <a:lnTo>
                  <a:pt x="55610" y="41330"/>
                </a:lnTo>
                <a:lnTo>
                  <a:pt x="55570" y="41330"/>
                </a:lnTo>
                <a:lnTo>
                  <a:pt x="55540" y="41330"/>
                </a:lnTo>
                <a:lnTo>
                  <a:pt x="55520" y="41330"/>
                </a:lnTo>
                <a:lnTo>
                  <a:pt x="55490" y="41330"/>
                </a:lnTo>
                <a:lnTo>
                  <a:pt x="55460" y="41340"/>
                </a:lnTo>
                <a:lnTo>
                  <a:pt x="55440" y="41350"/>
                </a:lnTo>
                <a:lnTo>
                  <a:pt x="55410" y="41370"/>
                </a:lnTo>
                <a:lnTo>
                  <a:pt x="55370" y="41400"/>
                </a:lnTo>
                <a:lnTo>
                  <a:pt x="55300" y="41430"/>
                </a:lnTo>
                <a:lnTo>
                  <a:pt x="55260" y="41450"/>
                </a:lnTo>
                <a:lnTo>
                  <a:pt x="55240" y="41460"/>
                </a:lnTo>
                <a:lnTo>
                  <a:pt x="55120" y="41550"/>
                </a:lnTo>
                <a:lnTo>
                  <a:pt x="55070" y="41590"/>
                </a:lnTo>
                <a:lnTo>
                  <a:pt x="54980" y="41650"/>
                </a:lnTo>
                <a:lnTo>
                  <a:pt x="54960" y="41660"/>
                </a:lnTo>
                <a:lnTo>
                  <a:pt x="54940" y="41660"/>
                </a:lnTo>
                <a:lnTo>
                  <a:pt x="54920" y="41660"/>
                </a:lnTo>
                <a:lnTo>
                  <a:pt x="54900" y="41670"/>
                </a:lnTo>
                <a:lnTo>
                  <a:pt x="54880" y="41680"/>
                </a:lnTo>
                <a:lnTo>
                  <a:pt x="54840" y="41690"/>
                </a:lnTo>
                <a:lnTo>
                  <a:pt x="54810" y="41700"/>
                </a:lnTo>
                <a:lnTo>
                  <a:pt x="54800" y="41710"/>
                </a:lnTo>
                <a:lnTo>
                  <a:pt x="54820" y="41740"/>
                </a:lnTo>
                <a:lnTo>
                  <a:pt x="54840" y="41770"/>
                </a:lnTo>
                <a:lnTo>
                  <a:pt x="54880" y="41800"/>
                </a:lnTo>
                <a:lnTo>
                  <a:pt x="54900" y="41820"/>
                </a:lnTo>
                <a:lnTo>
                  <a:pt x="54910" y="41830"/>
                </a:lnTo>
                <a:lnTo>
                  <a:pt x="54890" y="41850"/>
                </a:lnTo>
                <a:lnTo>
                  <a:pt x="54820" y="41890"/>
                </a:lnTo>
                <a:lnTo>
                  <a:pt x="54720" y="41930"/>
                </a:lnTo>
                <a:lnTo>
                  <a:pt x="54600" y="41960"/>
                </a:lnTo>
                <a:lnTo>
                  <a:pt x="54580" y="41970"/>
                </a:lnTo>
                <a:lnTo>
                  <a:pt x="54500" y="42010"/>
                </a:lnTo>
                <a:lnTo>
                  <a:pt x="54460" y="42030"/>
                </a:lnTo>
                <a:lnTo>
                  <a:pt x="54430" y="42040"/>
                </a:lnTo>
                <a:lnTo>
                  <a:pt x="54420" y="42050"/>
                </a:lnTo>
                <a:lnTo>
                  <a:pt x="54390" y="42060"/>
                </a:lnTo>
                <a:lnTo>
                  <a:pt x="54340" y="42060"/>
                </a:lnTo>
                <a:lnTo>
                  <a:pt x="54290" y="42070"/>
                </a:lnTo>
                <a:lnTo>
                  <a:pt x="54230" y="42090"/>
                </a:lnTo>
                <a:lnTo>
                  <a:pt x="54180" y="42100"/>
                </a:lnTo>
                <a:lnTo>
                  <a:pt x="54110" y="42100"/>
                </a:lnTo>
                <a:lnTo>
                  <a:pt x="54080" y="42100"/>
                </a:lnTo>
                <a:lnTo>
                  <a:pt x="54070" y="42100"/>
                </a:lnTo>
                <a:lnTo>
                  <a:pt x="54060" y="42100"/>
                </a:lnTo>
                <a:lnTo>
                  <a:pt x="53980" y="42150"/>
                </a:lnTo>
                <a:lnTo>
                  <a:pt x="53950" y="42170"/>
                </a:lnTo>
                <a:lnTo>
                  <a:pt x="53910" y="42190"/>
                </a:lnTo>
                <a:lnTo>
                  <a:pt x="53880" y="42220"/>
                </a:lnTo>
                <a:lnTo>
                  <a:pt x="53870" y="42220"/>
                </a:lnTo>
                <a:lnTo>
                  <a:pt x="53830" y="42260"/>
                </a:lnTo>
                <a:lnTo>
                  <a:pt x="53760" y="42330"/>
                </a:lnTo>
                <a:lnTo>
                  <a:pt x="53730" y="42360"/>
                </a:lnTo>
                <a:lnTo>
                  <a:pt x="53700" y="42390"/>
                </a:lnTo>
                <a:lnTo>
                  <a:pt x="53710" y="42400"/>
                </a:lnTo>
                <a:lnTo>
                  <a:pt x="53720" y="42410"/>
                </a:lnTo>
                <a:lnTo>
                  <a:pt x="53730" y="42420"/>
                </a:lnTo>
                <a:lnTo>
                  <a:pt x="53740" y="42440"/>
                </a:lnTo>
                <a:lnTo>
                  <a:pt x="53850" y="42590"/>
                </a:lnTo>
                <a:lnTo>
                  <a:pt x="53970" y="42740"/>
                </a:lnTo>
                <a:lnTo>
                  <a:pt x="53910" y="42790"/>
                </a:lnTo>
                <a:lnTo>
                  <a:pt x="53890" y="42820"/>
                </a:lnTo>
                <a:lnTo>
                  <a:pt x="53880" y="42850"/>
                </a:lnTo>
                <a:lnTo>
                  <a:pt x="53870" y="42870"/>
                </a:lnTo>
                <a:lnTo>
                  <a:pt x="53870" y="42890"/>
                </a:lnTo>
                <a:lnTo>
                  <a:pt x="53860" y="42920"/>
                </a:lnTo>
                <a:lnTo>
                  <a:pt x="53870" y="43010"/>
                </a:lnTo>
                <a:lnTo>
                  <a:pt x="53880" y="43060"/>
                </a:lnTo>
                <a:lnTo>
                  <a:pt x="53880" y="43080"/>
                </a:lnTo>
                <a:lnTo>
                  <a:pt x="53900" y="43170"/>
                </a:lnTo>
                <a:lnTo>
                  <a:pt x="53910" y="43200"/>
                </a:lnTo>
                <a:lnTo>
                  <a:pt x="53920" y="43220"/>
                </a:lnTo>
                <a:lnTo>
                  <a:pt x="53960" y="43310"/>
                </a:lnTo>
                <a:lnTo>
                  <a:pt x="53990" y="43360"/>
                </a:lnTo>
                <a:lnTo>
                  <a:pt x="53990" y="43370"/>
                </a:lnTo>
                <a:lnTo>
                  <a:pt x="54030" y="43420"/>
                </a:lnTo>
                <a:lnTo>
                  <a:pt x="54060" y="43450"/>
                </a:lnTo>
                <a:lnTo>
                  <a:pt x="54090" y="43470"/>
                </a:lnTo>
                <a:lnTo>
                  <a:pt x="54130" y="43490"/>
                </a:lnTo>
                <a:lnTo>
                  <a:pt x="54160" y="43500"/>
                </a:lnTo>
                <a:lnTo>
                  <a:pt x="54160" y="43510"/>
                </a:lnTo>
                <a:lnTo>
                  <a:pt x="54160" y="43530"/>
                </a:lnTo>
                <a:lnTo>
                  <a:pt x="54160" y="43590"/>
                </a:lnTo>
                <a:lnTo>
                  <a:pt x="54160" y="43660"/>
                </a:lnTo>
                <a:lnTo>
                  <a:pt x="54160" y="43690"/>
                </a:lnTo>
                <a:lnTo>
                  <a:pt x="54160" y="43720"/>
                </a:lnTo>
                <a:lnTo>
                  <a:pt x="54150" y="43750"/>
                </a:lnTo>
                <a:lnTo>
                  <a:pt x="54150" y="43780"/>
                </a:lnTo>
                <a:lnTo>
                  <a:pt x="54150" y="43880"/>
                </a:lnTo>
                <a:lnTo>
                  <a:pt x="54150" y="43900"/>
                </a:lnTo>
                <a:lnTo>
                  <a:pt x="54150" y="43940"/>
                </a:lnTo>
                <a:lnTo>
                  <a:pt x="54150" y="44010"/>
                </a:lnTo>
                <a:lnTo>
                  <a:pt x="54150" y="44030"/>
                </a:lnTo>
                <a:lnTo>
                  <a:pt x="54140" y="44090"/>
                </a:lnTo>
                <a:lnTo>
                  <a:pt x="54140" y="44100"/>
                </a:lnTo>
                <a:lnTo>
                  <a:pt x="54140" y="44170"/>
                </a:lnTo>
                <a:lnTo>
                  <a:pt x="54150" y="44200"/>
                </a:lnTo>
                <a:lnTo>
                  <a:pt x="54160" y="44220"/>
                </a:lnTo>
                <a:lnTo>
                  <a:pt x="54280" y="44300"/>
                </a:lnTo>
                <a:lnTo>
                  <a:pt x="54350" y="44350"/>
                </a:lnTo>
                <a:lnTo>
                  <a:pt x="54360" y="44360"/>
                </a:lnTo>
                <a:lnTo>
                  <a:pt x="54370" y="44380"/>
                </a:lnTo>
                <a:lnTo>
                  <a:pt x="54370" y="44390"/>
                </a:lnTo>
                <a:lnTo>
                  <a:pt x="54370" y="44460"/>
                </a:lnTo>
                <a:lnTo>
                  <a:pt x="54370" y="44500"/>
                </a:lnTo>
                <a:lnTo>
                  <a:pt x="54360" y="44560"/>
                </a:lnTo>
                <a:lnTo>
                  <a:pt x="54370" y="44640"/>
                </a:lnTo>
                <a:lnTo>
                  <a:pt x="54370" y="44680"/>
                </a:lnTo>
                <a:lnTo>
                  <a:pt x="54360" y="44770"/>
                </a:lnTo>
                <a:lnTo>
                  <a:pt x="54360" y="44780"/>
                </a:lnTo>
                <a:lnTo>
                  <a:pt x="54350" y="44810"/>
                </a:lnTo>
                <a:lnTo>
                  <a:pt x="54360" y="44860"/>
                </a:lnTo>
                <a:lnTo>
                  <a:pt x="54370" y="44930"/>
                </a:lnTo>
                <a:lnTo>
                  <a:pt x="54380" y="44940"/>
                </a:lnTo>
                <a:lnTo>
                  <a:pt x="54390" y="44970"/>
                </a:lnTo>
                <a:lnTo>
                  <a:pt x="54400" y="45010"/>
                </a:lnTo>
                <a:lnTo>
                  <a:pt x="54420" y="45020"/>
                </a:lnTo>
                <a:lnTo>
                  <a:pt x="54440" y="45030"/>
                </a:lnTo>
                <a:lnTo>
                  <a:pt x="54460" y="45040"/>
                </a:lnTo>
                <a:lnTo>
                  <a:pt x="54470" y="45050"/>
                </a:lnTo>
                <a:lnTo>
                  <a:pt x="54480" y="45060"/>
                </a:lnTo>
                <a:lnTo>
                  <a:pt x="54490" y="45070"/>
                </a:lnTo>
                <a:lnTo>
                  <a:pt x="54490" y="45080"/>
                </a:lnTo>
                <a:lnTo>
                  <a:pt x="54490" y="45090"/>
                </a:lnTo>
                <a:lnTo>
                  <a:pt x="54490" y="45100"/>
                </a:lnTo>
                <a:lnTo>
                  <a:pt x="54490" y="45170"/>
                </a:lnTo>
                <a:lnTo>
                  <a:pt x="54490" y="45190"/>
                </a:lnTo>
                <a:lnTo>
                  <a:pt x="54500" y="45210"/>
                </a:lnTo>
                <a:lnTo>
                  <a:pt x="54500" y="45220"/>
                </a:lnTo>
                <a:lnTo>
                  <a:pt x="54510" y="45260"/>
                </a:lnTo>
                <a:lnTo>
                  <a:pt x="54510" y="45280"/>
                </a:lnTo>
                <a:lnTo>
                  <a:pt x="54510" y="45290"/>
                </a:lnTo>
                <a:lnTo>
                  <a:pt x="54510" y="45310"/>
                </a:lnTo>
                <a:lnTo>
                  <a:pt x="54510" y="45320"/>
                </a:lnTo>
                <a:lnTo>
                  <a:pt x="54520" y="45340"/>
                </a:lnTo>
                <a:lnTo>
                  <a:pt x="54540" y="45400"/>
                </a:lnTo>
                <a:lnTo>
                  <a:pt x="54560" y="45450"/>
                </a:lnTo>
                <a:lnTo>
                  <a:pt x="54610" y="45560"/>
                </a:lnTo>
                <a:lnTo>
                  <a:pt x="54650" y="45650"/>
                </a:lnTo>
                <a:lnTo>
                  <a:pt x="54660" y="45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