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Amuru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Amur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250" y="15380"/>
                </a:moveTo>
                <a:lnTo>
                  <a:pt x="46280" y="15430"/>
                </a:lnTo>
                <a:lnTo>
                  <a:pt x="46530" y="15680"/>
                </a:lnTo>
                <a:lnTo>
                  <a:pt x="46800" y="15820"/>
                </a:lnTo>
                <a:lnTo>
                  <a:pt x="47800" y="16020"/>
                </a:lnTo>
                <a:lnTo>
                  <a:pt x="47990" y="16020"/>
                </a:lnTo>
                <a:lnTo>
                  <a:pt x="48000" y="16000"/>
                </a:lnTo>
                <a:lnTo>
                  <a:pt x="48130" y="16040"/>
                </a:lnTo>
                <a:lnTo>
                  <a:pt x="48270" y="16070"/>
                </a:lnTo>
                <a:lnTo>
                  <a:pt x="48410" y="16100"/>
                </a:lnTo>
                <a:lnTo>
                  <a:pt x="48460" y="16120"/>
                </a:lnTo>
                <a:lnTo>
                  <a:pt x="48520" y="16150"/>
                </a:lnTo>
                <a:lnTo>
                  <a:pt x="48510" y="16150"/>
                </a:lnTo>
                <a:lnTo>
                  <a:pt x="48490" y="16160"/>
                </a:lnTo>
                <a:lnTo>
                  <a:pt x="48480" y="16180"/>
                </a:lnTo>
                <a:lnTo>
                  <a:pt x="48480" y="16190"/>
                </a:lnTo>
                <a:lnTo>
                  <a:pt x="48480" y="16200"/>
                </a:lnTo>
                <a:lnTo>
                  <a:pt x="48490" y="16250"/>
                </a:lnTo>
                <a:lnTo>
                  <a:pt x="48490" y="16260"/>
                </a:lnTo>
                <a:lnTo>
                  <a:pt x="48490" y="16270"/>
                </a:lnTo>
                <a:lnTo>
                  <a:pt x="48500" y="16270"/>
                </a:lnTo>
                <a:lnTo>
                  <a:pt x="48500" y="16300"/>
                </a:lnTo>
                <a:lnTo>
                  <a:pt x="48510" y="16320"/>
                </a:lnTo>
                <a:lnTo>
                  <a:pt x="48510" y="16350"/>
                </a:lnTo>
                <a:lnTo>
                  <a:pt x="48510" y="16360"/>
                </a:lnTo>
                <a:lnTo>
                  <a:pt x="48510" y="16370"/>
                </a:lnTo>
                <a:lnTo>
                  <a:pt x="48510" y="16390"/>
                </a:lnTo>
                <a:lnTo>
                  <a:pt x="48520" y="16400"/>
                </a:lnTo>
                <a:lnTo>
                  <a:pt x="48530" y="16420"/>
                </a:lnTo>
                <a:lnTo>
                  <a:pt x="48560" y="16440"/>
                </a:lnTo>
                <a:lnTo>
                  <a:pt x="48580" y="16460"/>
                </a:lnTo>
                <a:lnTo>
                  <a:pt x="48590" y="16470"/>
                </a:lnTo>
                <a:lnTo>
                  <a:pt x="48600" y="16470"/>
                </a:lnTo>
                <a:lnTo>
                  <a:pt x="48610" y="16480"/>
                </a:lnTo>
                <a:lnTo>
                  <a:pt x="48630" y="16500"/>
                </a:lnTo>
                <a:lnTo>
                  <a:pt x="48650" y="16500"/>
                </a:lnTo>
                <a:lnTo>
                  <a:pt x="48670" y="16500"/>
                </a:lnTo>
                <a:lnTo>
                  <a:pt x="48690" y="16490"/>
                </a:lnTo>
                <a:lnTo>
                  <a:pt x="48720" y="16490"/>
                </a:lnTo>
                <a:lnTo>
                  <a:pt x="48730" y="16490"/>
                </a:lnTo>
                <a:lnTo>
                  <a:pt x="48740" y="16490"/>
                </a:lnTo>
                <a:lnTo>
                  <a:pt x="48750" y="16500"/>
                </a:lnTo>
                <a:lnTo>
                  <a:pt x="48770" y="16510"/>
                </a:lnTo>
                <a:lnTo>
                  <a:pt x="48790" y="16530"/>
                </a:lnTo>
                <a:lnTo>
                  <a:pt x="48790" y="16540"/>
                </a:lnTo>
                <a:lnTo>
                  <a:pt x="48790" y="16550"/>
                </a:lnTo>
                <a:lnTo>
                  <a:pt x="48790" y="16580"/>
                </a:lnTo>
                <a:lnTo>
                  <a:pt x="48790" y="16590"/>
                </a:lnTo>
                <a:lnTo>
                  <a:pt x="48800" y="16620"/>
                </a:lnTo>
                <a:lnTo>
                  <a:pt x="48800" y="16640"/>
                </a:lnTo>
                <a:lnTo>
                  <a:pt x="48800" y="16670"/>
                </a:lnTo>
                <a:lnTo>
                  <a:pt x="48800" y="16690"/>
                </a:lnTo>
                <a:lnTo>
                  <a:pt x="48810" y="16700"/>
                </a:lnTo>
                <a:lnTo>
                  <a:pt x="48830" y="16710"/>
                </a:lnTo>
                <a:lnTo>
                  <a:pt x="48830" y="16720"/>
                </a:lnTo>
                <a:lnTo>
                  <a:pt x="48840" y="16730"/>
                </a:lnTo>
                <a:lnTo>
                  <a:pt x="48860" y="16750"/>
                </a:lnTo>
                <a:lnTo>
                  <a:pt x="48860" y="16760"/>
                </a:lnTo>
                <a:lnTo>
                  <a:pt x="48860" y="16770"/>
                </a:lnTo>
                <a:lnTo>
                  <a:pt x="48860" y="16790"/>
                </a:lnTo>
                <a:lnTo>
                  <a:pt x="48860" y="16810"/>
                </a:lnTo>
                <a:lnTo>
                  <a:pt x="48850" y="16830"/>
                </a:lnTo>
                <a:lnTo>
                  <a:pt x="48840" y="16840"/>
                </a:lnTo>
                <a:lnTo>
                  <a:pt x="48830" y="16860"/>
                </a:lnTo>
                <a:lnTo>
                  <a:pt x="48830" y="16880"/>
                </a:lnTo>
                <a:lnTo>
                  <a:pt x="48820" y="16890"/>
                </a:lnTo>
                <a:lnTo>
                  <a:pt x="48820" y="16920"/>
                </a:lnTo>
                <a:lnTo>
                  <a:pt x="48830" y="16940"/>
                </a:lnTo>
                <a:lnTo>
                  <a:pt x="48840" y="16960"/>
                </a:lnTo>
                <a:lnTo>
                  <a:pt x="48860" y="16990"/>
                </a:lnTo>
                <a:lnTo>
                  <a:pt x="48860" y="17000"/>
                </a:lnTo>
                <a:lnTo>
                  <a:pt x="48870" y="17010"/>
                </a:lnTo>
                <a:lnTo>
                  <a:pt x="48870" y="17020"/>
                </a:lnTo>
                <a:lnTo>
                  <a:pt x="48880" y="17020"/>
                </a:lnTo>
                <a:lnTo>
                  <a:pt x="48890" y="17030"/>
                </a:lnTo>
                <a:lnTo>
                  <a:pt x="48900" y="17040"/>
                </a:lnTo>
                <a:lnTo>
                  <a:pt x="48910" y="17060"/>
                </a:lnTo>
                <a:lnTo>
                  <a:pt x="48920" y="17080"/>
                </a:lnTo>
                <a:lnTo>
                  <a:pt x="48920" y="17100"/>
                </a:lnTo>
                <a:lnTo>
                  <a:pt x="48930" y="17120"/>
                </a:lnTo>
                <a:lnTo>
                  <a:pt x="48930" y="17140"/>
                </a:lnTo>
                <a:lnTo>
                  <a:pt x="48930" y="17150"/>
                </a:lnTo>
                <a:lnTo>
                  <a:pt x="48930" y="17170"/>
                </a:lnTo>
                <a:lnTo>
                  <a:pt x="48940" y="17180"/>
                </a:lnTo>
                <a:lnTo>
                  <a:pt x="48950" y="17190"/>
                </a:lnTo>
                <a:lnTo>
                  <a:pt x="48950" y="17200"/>
                </a:lnTo>
                <a:lnTo>
                  <a:pt x="48970" y="17220"/>
                </a:lnTo>
                <a:lnTo>
                  <a:pt x="48990" y="17240"/>
                </a:lnTo>
                <a:lnTo>
                  <a:pt x="49000" y="17250"/>
                </a:lnTo>
                <a:lnTo>
                  <a:pt x="49020" y="17260"/>
                </a:lnTo>
                <a:lnTo>
                  <a:pt x="49040" y="17260"/>
                </a:lnTo>
                <a:lnTo>
                  <a:pt x="49060" y="17270"/>
                </a:lnTo>
                <a:lnTo>
                  <a:pt x="49070" y="17270"/>
                </a:lnTo>
                <a:lnTo>
                  <a:pt x="49090" y="17280"/>
                </a:lnTo>
                <a:lnTo>
                  <a:pt x="49100" y="17280"/>
                </a:lnTo>
                <a:lnTo>
                  <a:pt x="49120" y="17290"/>
                </a:lnTo>
                <a:lnTo>
                  <a:pt x="49140" y="17300"/>
                </a:lnTo>
                <a:lnTo>
                  <a:pt x="49160" y="17300"/>
                </a:lnTo>
                <a:lnTo>
                  <a:pt x="49180" y="17300"/>
                </a:lnTo>
                <a:lnTo>
                  <a:pt x="49190" y="17300"/>
                </a:lnTo>
                <a:lnTo>
                  <a:pt x="49210" y="17310"/>
                </a:lnTo>
                <a:lnTo>
                  <a:pt x="49230" y="17310"/>
                </a:lnTo>
                <a:lnTo>
                  <a:pt x="49240" y="17320"/>
                </a:lnTo>
                <a:lnTo>
                  <a:pt x="49250" y="17330"/>
                </a:lnTo>
                <a:lnTo>
                  <a:pt x="49260" y="17340"/>
                </a:lnTo>
                <a:lnTo>
                  <a:pt x="49310" y="17390"/>
                </a:lnTo>
                <a:lnTo>
                  <a:pt x="49330" y="17410"/>
                </a:lnTo>
                <a:lnTo>
                  <a:pt x="49350" y="17420"/>
                </a:lnTo>
                <a:lnTo>
                  <a:pt x="49370" y="17420"/>
                </a:lnTo>
                <a:lnTo>
                  <a:pt x="49380" y="17410"/>
                </a:lnTo>
                <a:lnTo>
                  <a:pt x="49400" y="17410"/>
                </a:lnTo>
                <a:lnTo>
                  <a:pt x="49410" y="17410"/>
                </a:lnTo>
                <a:lnTo>
                  <a:pt x="49420" y="17420"/>
                </a:lnTo>
                <a:lnTo>
                  <a:pt x="49450" y="17430"/>
                </a:lnTo>
                <a:lnTo>
                  <a:pt x="49460" y="17430"/>
                </a:lnTo>
                <a:lnTo>
                  <a:pt x="49480" y="17440"/>
                </a:lnTo>
                <a:lnTo>
                  <a:pt x="49520" y="17450"/>
                </a:lnTo>
                <a:lnTo>
                  <a:pt x="49540" y="17460"/>
                </a:lnTo>
                <a:lnTo>
                  <a:pt x="49570" y="17480"/>
                </a:lnTo>
                <a:lnTo>
                  <a:pt x="49580" y="17480"/>
                </a:lnTo>
                <a:lnTo>
                  <a:pt x="49600" y="17510"/>
                </a:lnTo>
                <a:lnTo>
                  <a:pt x="49610" y="17520"/>
                </a:lnTo>
                <a:lnTo>
                  <a:pt x="49620" y="17530"/>
                </a:lnTo>
                <a:lnTo>
                  <a:pt x="49620" y="17560"/>
                </a:lnTo>
                <a:lnTo>
                  <a:pt x="49610" y="17590"/>
                </a:lnTo>
                <a:lnTo>
                  <a:pt x="49610" y="17600"/>
                </a:lnTo>
                <a:lnTo>
                  <a:pt x="49600" y="17640"/>
                </a:lnTo>
                <a:lnTo>
                  <a:pt x="49590" y="17670"/>
                </a:lnTo>
                <a:lnTo>
                  <a:pt x="49590" y="17710"/>
                </a:lnTo>
                <a:lnTo>
                  <a:pt x="49590" y="17740"/>
                </a:lnTo>
                <a:lnTo>
                  <a:pt x="49610" y="17770"/>
                </a:lnTo>
                <a:lnTo>
                  <a:pt x="49630" y="17800"/>
                </a:lnTo>
                <a:lnTo>
                  <a:pt x="49640" y="17830"/>
                </a:lnTo>
                <a:lnTo>
                  <a:pt x="49650" y="17860"/>
                </a:lnTo>
                <a:lnTo>
                  <a:pt x="49660" y="17910"/>
                </a:lnTo>
                <a:lnTo>
                  <a:pt x="49660" y="17960"/>
                </a:lnTo>
                <a:lnTo>
                  <a:pt x="49660" y="17990"/>
                </a:lnTo>
                <a:lnTo>
                  <a:pt x="49670" y="18020"/>
                </a:lnTo>
                <a:lnTo>
                  <a:pt x="49690" y="18050"/>
                </a:lnTo>
                <a:lnTo>
                  <a:pt x="49700" y="18080"/>
                </a:lnTo>
                <a:lnTo>
                  <a:pt x="49720" y="18140"/>
                </a:lnTo>
                <a:lnTo>
                  <a:pt x="49730" y="18180"/>
                </a:lnTo>
                <a:lnTo>
                  <a:pt x="49740" y="18200"/>
                </a:lnTo>
                <a:lnTo>
                  <a:pt x="49750" y="18220"/>
                </a:lnTo>
                <a:lnTo>
                  <a:pt x="49750" y="18250"/>
                </a:lnTo>
                <a:lnTo>
                  <a:pt x="49750" y="18280"/>
                </a:lnTo>
                <a:lnTo>
                  <a:pt x="49760" y="18290"/>
                </a:lnTo>
                <a:lnTo>
                  <a:pt x="49800" y="18340"/>
                </a:lnTo>
                <a:lnTo>
                  <a:pt x="49820" y="18360"/>
                </a:lnTo>
                <a:lnTo>
                  <a:pt x="49860" y="18420"/>
                </a:lnTo>
                <a:lnTo>
                  <a:pt x="49900" y="18460"/>
                </a:lnTo>
                <a:lnTo>
                  <a:pt x="49920" y="18480"/>
                </a:lnTo>
                <a:lnTo>
                  <a:pt x="49940" y="18500"/>
                </a:lnTo>
                <a:lnTo>
                  <a:pt x="49950" y="18520"/>
                </a:lnTo>
                <a:lnTo>
                  <a:pt x="49950" y="18540"/>
                </a:lnTo>
                <a:lnTo>
                  <a:pt x="49940" y="18540"/>
                </a:lnTo>
                <a:lnTo>
                  <a:pt x="49940" y="18550"/>
                </a:lnTo>
                <a:lnTo>
                  <a:pt x="49940" y="18570"/>
                </a:lnTo>
                <a:lnTo>
                  <a:pt x="49930" y="18590"/>
                </a:lnTo>
                <a:lnTo>
                  <a:pt x="49920" y="18610"/>
                </a:lnTo>
                <a:lnTo>
                  <a:pt x="49930" y="18640"/>
                </a:lnTo>
                <a:lnTo>
                  <a:pt x="49940" y="18680"/>
                </a:lnTo>
                <a:lnTo>
                  <a:pt x="49970" y="18720"/>
                </a:lnTo>
                <a:lnTo>
                  <a:pt x="50000" y="18750"/>
                </a:lnTo>
                <a:lnTo>
                  <a:pt x="50010" y="18770"/>
                </a:lnTo>
                <a:lnTo>
                  <a:pt x="50030" y="18780"/>
                </a:lnTo>
                <a:lnTo>
                  <a:pt x="50050" y="18790"/>
                </a:lnTo>
                <a:lnTo>
                  <a:pt x="50080" y="18800"/>
                </a:lnTo>
                <a:lnTo>
                  <a:pt x="50100" y="18820"/>
                </a:lnTo>
                <a:lnTo>
                  <a:pt x="50110" y="18820"/>
                </a:lnTo>
                <a:lnTo>
                  <a:pt x="50130" y="18810"/>
                </a:lnTo>
                <a:lnTo>
                  <a:pt x="50140" y="18810"/>
                </a:lnTo>
                <a:lnTo>
                  <a:pt x="50160" y="18820"/>
                </a:lnTo>
                <a:lnTo>
                  <a:pt x="50190" y="18860"/>
                </a:lnTo>
                <a:lnTo>
                  <a:pt x="50230" y="18900"/>
                </a:lnTo>
                <a:lnTo>
                  <a:pt x="50260" y="18950"/>
                </a:lnTo>
                <a:lnTo>
                  <a:pt x="50270" y="18970"/>
                </a:lnTo>
                <a:lnTo>
                  <a:pt x="50280" y="18990"/>
                </a:lnTo>
                <a:lnTo>
                  <a:pt x="50300" y="19010"/>
                </a:lnTo>
                <a:lnTo>
                  <a:pt x="50310" y="19030"/>
                </a:lnTo>
                <a:lnTo>
                  <a:pt x="50330" y="19060"/>
                </a:lnTo>
                <a:lnTo>
                  <a:pt x="50340" y="19060"/>
                </a:lnTo>
                <a:lnTo>
                  <a:pt x="50370" y="19050"/>
                </a:lnTo>
                <a:lnTo>
                  <a:pt x="50390" y="19060"/>
                </a:lnTo>
                <a:lnTo>
                  <a:pt x="50410" y="19050"/>
                </a:lnTo>
                <a:lnTo>
                  <a:pt x="50440" y="19050"/>
                </a:lnTo>
                <a:lnTo>
                  <a:pt x="50460" y="19050"/>
                </a:lnTo>
                <a:lnTo>
                  <a:pt x="50480" y="19050"/>
                </a:lnTo>
                <a:lnTo>
                  <a:pt x="50510" y="19040"/>
                </a:lnTo>
                <a:lnTo>
                  <a:pt x="50530" y="19030"/>
                </a:lnTo>
                <a:lnTo>
                  <a:pt x="50550" y="19010"/>
                </a:lnTo>
                <a:lnTo>
                  <a:pt x="50560" y="19000"/>
                </a:lnTo>
                <a:lnTo>
                  <a:pt x="50580" y="18980"/>
                </a:lnTo>
                <a:lnTo>
                  <a:pt x="50600" y="18980"/>
                </a:lnTo>
                <a:lnTo>
                  <a:pt x="50620" y="18970"/>
                </a:lnTo>
                <a:lnTo>
                  <a:pt x="50650" y="18960"/>
                </a:lnTo>
                <a:lnTo>
                  <a:pt x="50670" y="18970"/>
                </a:lnTo>
                <a:lnTo>
                  <a:pt x="50690" y="18990"/>
                </a:lnTo>
                <a:lnTo>
                  <a:pt x="50710" y="19000"/>
                </a:lnTo>
                <a:lnTo>
                  <a:pt x="50730" y="19010"/>
                </a:lnTo>
                <a:lnTo>
                  <a:pt x="50770" y="19030"/>
                </a:lnTo>
                <a:lnTo>
                  <a:pt x="50800" y="19030"/>
                </a:lnTo>
                <a:lnTo>
                  <a:pt x="50820" y="19050"/>
                </a:lnTo>
                <a:lnTo>
                  <a:pt x="50830" y="19080"/>
                </a:lnTo>
                <a:lnTo>
                  <a:pt x="50850" y="19100"/>
                </a:lnTo>
                <a:lnTo>
                  <a:pt x="50870" y="19130"/>
                </a:lnTo>
                <a:lnTo>
                  <a:pt x="50890" y="19170"/>
                </a:lnTo>
                <a:lnTo>
                  <a:pt x="50930" y="19210"/>
                </a:lnTo>
                <a:lnTo>
                  <a:pt x="50970" y="19240"/>
                </a:lnTo>
                <a:lnTo>
                  <a:pt x="50990" y="19280"/>
                </a:lnTo>
                <a:lnTo>
                  <a:pt x="51020" y="19350"/>
                </a:lnTo>
                <a:lnTo>
                  <a:pt x="51030" y="19370"/>
                </a:lnTo>
                <a:lnTo>
                  <a:pt x="51040" y="19380"/>
                </a:lnTo>
                <a:lnTo>
                  <a:pt x="51050" y="19390"/>
                </a:lnTo>
                <a:lnTo>
                  <a:pt x="51060" y="19400"/>
                </a:lnTo>
                <a:lnTo>
                  <a:pt x="51100" y="19420"/>
                </a:lnTo>
                <a:lnTo>
                  <a:pt x="51120" y="19420"/>
                </a:lnTo>
                <a:lnTo>
                  <a:pt x="51140" y="19420"/>
                </a:lnTo>
                <a:lnTo>
                  <a:pt x="51150" y="19420"/>
                </a:lnTo>
                <a:lnTo>
                  <a:pt x="51180" y="19420"/>
                </a:lnTo>
                <a:lnTo>
                  <a:pt x="51210" y="19420"/>
                </a:lnTo>
                <a:lnTo>
                  <a:pt x="51220" y="19420"/>
                </a:lnTo>
                <a:lnTo>
                  <a:pt x="51250" y="19430"/>
                </a:lnTo>
                <a:lnTo>
                  <a:pt x="51270" y="19450"/>
                </a:lnTo>
                <a:lnTo>
                  <a:pt x="51290" y="19450"/>
                </a:lnTo>
                <a:lnTo>
                  <a:pt x="51310" y="19460"/>
                </a:lnTo>
                <a:lnTo>
                  <a:pt x="51330" y="19470"/>
                </a:lnTo>
                <a:lnTo>
                  <a:pt x="51350" y="19490"/>
                </a:lnTo>
                <a:lnTo>
                  <a:pt x="51370" y="19510"/>
                </a:lnTo>
                <a:lnTo>
                  <a:pt x="51380" y="19530"/>
                </a:lnTo>
                <a:lnTo>
                  <a:pt x="51410" y="19550"/>
                </a:lnTo>
                <a:lnTo>
                  <a:pt x="51420" y="19580"/>
                </a:lnTo>
                <a:lnTo>
                  <a:pt x="51430" y="19600"/>
                </a:lnTo>
                <a:lnTo>
                  <a:pt x="51430" y="19610"/>
                </a:lnTo>
                <a:lnTo>
                  <a:pt x="51460" y="19630"/>
                </a:lnTo>
                <a:lnTo>
                  <a:pt x="51470" y="19650"/>
                </a:lnTo>
                <a:lnTo>
                  <a:pt x="51460" y="19630"/>
                </a:lnTo>
                <a:lnTo>
                  <a:pt x="51430" y="19610"/>
                </a:lnTo>
                <a:lnTo>
                  <a:pt x="51430" y="19600"/>
                </a:lnTo>
                <a:lnTo>
                  <a:pt x="51420" y="19580"/>
                </a:lnTo>
                <a:lnTo>
                  <a:pt x="51410" y="19550"/>
                </a:lnTo>
                <a:lnTo>
                  <a:pt x="51380" y="19530"/>
                </a:lnTo>
                <a:lnTo>
                  <a:pt x="51370" y="19510"/>
                </a:lnTo>
                <a:lnTo>
                  <a:pt x="51350" y="19490"/>
                </a:lnTo>
                <a:lnTo>
                  <a:pt x="51330" y="19470"/>
                </a:lnTo>
                <a:lnTo>
                  <a:pt x="51310" y="19460"/>
                </a:lnTo>
                <a:lnTo>
                  <a:pt x="51290" y="19450"/>
                </a:lnTo>
                <a:lnTo>
                  <a:pt x="51270" y="19450"/>
                </a:lnTo>
                <a:lnTo>
                  <a:pt x="51250" y="19430"/>
                </a:lnTo>
                <a:lnTo>
                  <a:pt x="51220" y="19420"/>
                </a:lnTo>
                <a:lnTo>
                  <a:pt x="51210" y="19420"/>
                </a:lnTo>
                <a:lnTo>
                  <a:pt x="51180" y="19420"/>
                </a:lnTo>
                <a:lnTo>
                  <a:pt x="51150" y="19420"/>
                </a:lnTo>
                <a:lnTo>
                  <a:pt x="51140" y="19420"/>
                </a:lnTo>
                <a:lnTo>
                  <a:pt x="51120" y="19420"/>
                </a:lnTo>
                <a:lnTo>
                  <a:pt x="51100" y="19420"/>
                </a:lnTo>
                <a:lnTo>
                  <a:pt x="51060" y="19400"/>
                </a:lnTo>
                <a:lnTo>
                  <a:pt x="51050" y="19390"/>
                </a:lnTo>
                <a:lnTo>
                  <a:pt x="51040" y="19400"/>
                </a:lnTo>
                <a:lnTo>
                  <a:pt x="51040" y="19410"/>
                </a:lnTo>
                <a:lnTo>
                  <a:pt x="51040" y="19420"/>
                </a:lnTo>
                <a:lnTo>
                  <a:pt x="51040" y="19430"/>
                </a:lnTo>
                <a:lnTo>
                  <a:pt x="51050" y="19430"/>
                </a:lnTo>
                <a:lnTo>
                  <a:pt x="51040" y="19430"/>
                </a:lnTo>
                <a:lnTo>
                  <a:pt x="51030" y="19440"/>
                </a:lnTo>
                <a:lnTo>
                  <a:pt x="51040" y="19450"/>
                </a:lnTo>
                <a:lnTo>
                  <a:pt x="51040" y="19460"/>
                </a:lnTo>
                <a:lnTo>
                  <a:pt x="51050" y="19470"/>
                </a:lnTo>
                <a:lnTo>
                  <a:pt x="51050" y="19480"/>
                </a:lnTo>
                <a:lnTo>
                  <a:pt x="51040" y="19490"/>
                </a:lnTo>
                <a:lnTo>
                  <a:pt x="51030" y="19490"/>
                </a:lnTo>
                <a:lnTo>
                  <a:pt x="51030" y="19500"/>
                </a:lnTo>
                <a:lnTo>
                  <a:pt x="51030" y="19510"/>
                </a:lnTo>
                <a:lnTo>
                  <a:pt x="51040" y="19510"/>
                </a:lnTo>
                <a:lnTo>
                  <a:pt x="51040" y="19520"/>
                </a:lnTo>
                <a:lnTo>
                  <a:pt x="51050" y="19520"/>
                </a:lnTo>
                <a:lnTo>
                  <a:pt x="51050" y="19510"/>
                </a:lnTo>
                <a:lnTo>
                  <a:pt x="51060" y="19510"/>
                </a:lnTo>
                <a:lnTo>
                  <a:pt x="51070" y="19520"/>
                </a:lnTo>
                <a:lnTo>
                  <a:pt x="51070" y="19530"/>
                </a:lnTo>
                <a:lnTo>
                  <a:pt x="51070" y="19540"/>
                </a:lnTo>
                <a:lnTo>
                  <a:pt x="51060" y="19540"/>
                </a:lnTo>
                <a:lnTo>
                  <a:pt x="51060" y="19550"/>
                </a:lnTo>
                <a:lnTo>
                  <a:pt x="51050" y="19550"/>
                </a:lnTo>
                <a:lnTo>
                  <a:pt x="51050" y="19560"/>
                </a:lnTo>
                <a:lnTo>
                  <a:pt x="51050" y="19570"/>
                </a:lnTo>
                <a:lnTo>
                  <a:pt x="51040" y="19580"/>
                </a:lnTo>
                <a:lnTo>
                  <a:pt x="51050" y="19580"/>
                </a:lnTo>
                <a:lnTo>
                  <a:pt x="51050" y="19590"/>
                </a:lnTo>
                <a:lnTo>
                  <a:pt x="51040" y="19600"/>
                </a:lnTo>
                <a:lnTo>
                  <a:pt x="51050" y="19610"/>
                </a:lnTo>
                <a:lnTo>
                  <a:pt x="51050" y="19620"/>
                </a:lnTo>
                <a:lnTo>
                  <a:pt x="51050" y="19630"/>
                </a:lnTo>
                <a:lnTo>
                  <a:pt x="51050" y="19640"/>
                </a:lnTo>
                <a:lnTo>
                  <a:pt x="51040" y="19640"/>
                </a:lnTo>
                <a:lnTo>
                  <a:pt x="51040" y="19650"/>
                </a:lnTo>
                <a:lnTo>
                  <a:pt x="51050" y="19650"/>
                </a:lnTo>
                <a:lnTo>
                  <a:pt x="51040" y="19660"/>
                </a:lnTo>
                <a:lnTo>
                  <a:pt x="51040" y="19670"/>
                </a:lnTo>
                <a:lnTo>
                  <a:pt x="51040" y="19680"/>
                </a:lnTo>
                <a:lnTo>
                  <a:pt x="51050" y="19680"/>
                </a:lnTo>
                <a:lnTo>
                  <a:pt x="51060" y="19680"/>
                </a:lnTo>
                <a:lnTo>
                  <a:pt x="51060" y="19690"/>
                </a:lnTo>
                <a:lnTo>
                  <a:pt x="51070" y="19690"/>
                </a:lnTo>
                <a:lnTo>
                  <a:pt x="51070" y="19700"/>
                </a:lnTo>
                <a:lnTo>
                  <a:pt x="51070" y="19710"/>
                </a:lnTo>
                <a:lnTo>
                  <a:pt x="51080" y="19710"/>
                </a:lnTo>
                <a:lnTo>
                  <a:pt x="51070" y="19720"/>
                </a:lnTo>
                <a:lnTo>
                  <a:pt x="51070" y="19730"/>
                </a:lnTo>
                <a:lnTo>
                  <a:pt x="51070" y="19740"/>
                </a:lnTo>
                <a:lnTo>
                  <a:pt x="51080" y="19730"/>
                </a:lnTo>
                <a:lnTo>
                  <a:pt x="51080" y="19740"/>
                </a:lnTo>
                <a:lnTo>
                  <a:pt x="51090" y="19740"/>
                </a:lnTo>
                <a:lnTo>
                  <a:pt x="51090" y="19750"/>
                </a:lnTo>
                <a:lnTo>
                  <a:pt x="51100" y="19750"/>
                </a:lnTo>
                <a:lnTo>
                  <a:pt x="51100" y="19760"/>
                </a:lnTo>
                <a:lnTo>
                  <a:pt x="51100" y="19770"/>
                </a:lnTo>
                <a:lnTo>
                  <a:pt x="51110" y="19770"/>
                </a:lnTo>
                <a:lnTo>
                  <a:pt x="51110" y="19780"/>
                </a:lnTo>
                <a:lnTo>
                  <a:pt x="51100" y="19780"/>
                </a:lnTo>
                <a:lnTo>
                  <a:pt x="51110" y="19790"/>
                </a:lnTo>
                <a:lnTo>
                  <a:pt x="51100" y="19800"/>
                </a:lnTo>
                <a:lnTo>
                  <a:pt x="51110" y="19810"/>
                </a:lnTo>
                <a:lnTo>
                  <a:pt x="51110" y="19800"/>
                </a:lnTo>
                <a:lnTo>
                  <a:pt x="51120" y="19810"/>
                </a:lnTo>
                <a:lnTo>
                  <a:pt x="51110" y="19810"/>
                </a:lnTo>
                <a:lnTo>
                  <a:pt x="51120" y="19820"/>
                </a:lnTo>
                <a:lnTo>
                  <a:pt x="51110" y="19820"/>
                </a:lnTo>
                <a:lnTo>
                  <a:pt x="51100" y="19830"/>
                </a:lnTo>
                <a:lnTo>
                  <a:pt x="51110" y="19840"/>
                </a:lnTo>
                <a:lnTo>
                  <a:pt x="51110" y="19850"/>
                </a:lnTo>
                <a:lnTo>
                  <a:pt x="51110" y="19860"/>
                </a:lnTo>
                <a:lnTo>
                  <a:pt x="51120" y="19860"/>
                </a:lnTo>
                <a:lnTo>
                  <a:pt x="51120" y="19870"/>
                </a:lnTo>
                <a:lnTo>
                  <a:pt x="51120" y="19880"/>
                </a:lnTo>
                <a:lnTo>
                  <a:pt x="51120" y="19890"/>
                </a:lnTo>
                <a:lnTo>
                  <a:pt x="51110" y="19900"/>
                </a:lnTo>
                <a:lnTo>
                  <a:pt x="51110" y="19920"/>
                </a:lnTo>
                <a:lnTo>
                  <a:pt x="51100" y="19930"/>
                </a:lnTo>
                <a:lnTo>
                  <a:pt x="51100" y="19940"/>
                </a:lnTo>
                <a:lnTo>
                  <a:pt x="51090" y="19940"/>
                </a:lnTo>
                <a:lnTo>
                  <a:pt x="51090" y="19950"/>
                </a:lnTo>
                <a:lnTo>
                  <a:pt x="51080" y="19960"/>
                </a:lnTo>
                <a:lnTo>
                  <a:pt x="51070" y="19960"/>
                </a:lnTo>
                <a:lnTo>
                  <a:pt x="51060" y="19960"/>
                </a:lnTo>
                <a:lnTo>
                  <a:pt x="51050" y="19960"/>
                </a:lnTo>
                <a:lnTo>
                  <a:pt x="51050" y="19970"/>
                </a:lnTo>
                <a:lnTo>
                  <a:pt x="51040" y="19970"/>
                </a:lnTo>
                <a:lnTo>
                  <a:pt x="51030" y="19960"/>
                </a:lnTo>
                <a:lnTo>
                  <a:pt x="51020" y="19960"/>
                </a:lnTo>
                <a:lnTo>
                  <a:pt x="51010" y="19970"/>
                </a:lnTo>
                <a:lnTo>
                  <a:pt x="51000" y="19970"/>
                </a:lnTo>
                <a:lnTo>
                  <a:pt x="51000" y="19960"/>
                </a:lnTo>
                <a:lnTo>
                  <a:pt x="50990" y="19950"/>
                </a:lnTo>
                <a:lnTo>
                  <a:pt x="50980" y="19950"/>
                </a:lnTo>
                <a:lnTo>
                  <a:pt x="50980" y="19940"/>
                </a:lnTo>
                <a:lnTo>
                  <a:pt x="50970" y="19940"/>
                </a:lnTo>
                <a:lnTo>
                  <a:pt x="50960" y="19940"/>
                </a:lnTo>
                <a:lnTo>
                  <a:pt x="50960" y="19950"/>
                </a:lnTo>
                <a:lnTo>
                  <a:pt x="50950" y="19950"/>
                </a:lnTo>
                <a:lnTo>
                  <a:pt x="50950" y="19940"/>
                </a:lnTo>
                <a:lnTo>
                  <a:pt x="50940" y="19940"/>
                </a:lnTo>
                <a:lnTo>
                  <a:pt x="50930" y="19940"/>
                </a:lnTo>
                <a:lnTo>
                  <a:pt x="50920" y="19940"/>
                </a:lnTo>
                <a:lnTo>
                  <a:pt x="50910" y="19940"/>
                </a:lnTo>
                <a:lnTo>
                  <a:pt x="50900" y="19930"/>
                </a:lnTo>
                <a:lnTo>
                  <a:pt x="50900" y="19920"/>
                </a:lnTo>
                <a:lnTo>
                  <a:pt x="50890" y="19930"/>
                </a:lnTo>
                <a:lnTo>
                  <a:pt x="50880" y="19930"/>
                </a:lnTo>
                <a:lnTo>
                  <a:pt x="50870" y="19940"/>
                </a:lnTo>
                <a:lnTo>
                  <a:pt x="50860" y="19950"/>
                </a:lnTo>
                <a:lnTo>
                  <a:pt x="50850" y="19950"/>
                </a:lnTo>
                <a:lnTo>
                  <a:pt x="50850" y="19960"/>
                </a:lnTo>
                <a:lnTo>
                  <a:pt x="50840" y="19960"/>
                </a:lnTo>
                <a:lnTo>
                  <a:pt x="50830" y="19960"/>
                </a:lnTo>
                <a:lnTo>
                  <a:pt x="50830" y="19950"/>
                </a:lnTo>
                <a:lnTo>
                  <a:pt x="50830" y="19940"/>
                </a:lnTo>
                <a:lnTo>
                  <a:pt x="50820" y="19940"/>
                </a:lnTo>
                <a:lnTo>
                  <a:pt x="50810" y="19950"/>
                </a:lnTo>
                <a:lnTo>
                  <a:pt x="50820" y="19950"/>
                </a:lnTo>
                <a:lnTo>
                  <a:pt x="50810" y="19950"/>
                </a:lnTo>
                <a:lnTo>
                  <a:pt x="50800" y="19950"/>
                </a:lnTo>
                <a:lnTo>
                  <a:pt x="50800" y="19960"/>
                </a:lnTo>
                <a:lnTo>
                  <a:pt x="50790" y="19960"/>
                </a:lnTo>
                <a:lnTo>
                  <a:pt x="50780" y="19970"/>
                </a:lnTo>
                <a:lnTo>
                  <a:pt x="50780" y="19980"/>
                </a:lnTo>
                <a:lnTo>
                  <a:pt x="50780" y="19990"/>
                </a:lnTo>
                <a:lnTo>
                  <a:pt x="50770" y="20000"/>
                </a:lnTo>
                <a:lnTo>
                  <a:pt x="50750" y="20010"/>
                </a:lnTo>
                <a:lnTo>
                  <a:pt x="50740" y="20010"/>
                </a:lnTo>
                <a:lnTo>
                  <a:pt x="50740" y="20020"/>
                </a:lnTo>
                <a:lnTo>
                  <a:pt x="50730" y="20020"/>
                </a:lnTo>
                <a:lnTo>
                  <a:pt x="50720" y="20020"/>
                </a:lnTo>
                <a:lnTo>
                  <a:pt x="50710" y="20030"/>
                </a:lnTo>
                <a:lnTo>
                  <a:pt x="50700" y="20020"/>
                </a:lnTo>
                <a:lnTo>
                  <a:pt x="50690" y="20020"/>
                </a:lnTo>
                <a:lnTo>
                  <a:pt x="50680" y="20030"/>
                </a:lnTo>
                <a:lnTo>
                  <a:pt x="50670" y="20030"/>
                </a:lnTo>
                <a:lnTo>
                  <a:pt x="50650" y="20040"/>
                </a:lnTo>
                <a:lnTo>
                  <a:pt x="50640" y="20050"/>
                </a:lnTo>
                <a:lnTo>
                  <a:pt x="50630" y="20060"/>
                </a:lnTo>
                <a:lnTo>
                  <a:pt x="50620" y="20070"/>
                </a:lnTo>
                <a:lnTo>
                  <a:pt x="50610" y="20090"/>
                </a:lnTo>
                <a:lnTo>
                  <a:pt x="50600" y="20100"/>
                </a:lnTo>
                <a:lnTo>
                  <a:pt x="50590" y="20120"/>
                </a:lnTo>
                <a:lnTo>
                  <a:pt x="50580" y="20130"/>
                </a:lnTo>
                <a:lnTo>
                  <a:pt x="50570" y="20130"/>
                </a:lnTo>
                <a:lnTo>
                  <a:pt x="50540" y="20170"/>
                </a:lnTo>
                <a:lnTo>
                  <a:pt x="50530" y="20180"/>
                </a:lnTo>
                <a:lnTo>
                  <a:pt x="50520" y="20200"/>
                </a:lnTo>
                <a:lnTo>
                  <a:pt x="50510" y="20220"/>
                </a:lnTo>
                <a:lnTo>
                  <a:pt x="50510" y="20230"/>
                </a:lnTo>
                <a:lnTo>
                  <a:pt x="50520" y="20240"/>
                </a:lnTo>
                <a:lnTo>
                  <a:pt x="50540" y="20250"/>
                </a:lnTo>
                <a:lnTo>
                  <a:pt x="50550" y="20260"/>
                </a:lnTo>
                <a:lnTo>
                  <a:pt x="50560" y="20270"/>
                </a:lnTo>
                <a:lnTo>
                  <a:pt x="50570" y="20270"/>
                </a:lnTo>
                <a:lnTo>
                  <a:pt x="50570" y="20280"/>
                </a:lnTo>
                <a:lnTo>
                  <a:pt x="50580" y="20280"/>
                </a:lnTo>
                <a:lnTo>
                  <a:pt x="50600" y="20300"/>
                </a:lnTo>
                <a:lnTo>
                  <a:pt x="50610" y="20320"/>
                </a:lnTo>
                <a:lnTo>
                  <a:pt x="50620" y="20340"/>
                </a:lnTo>
                <a:lnTo>
                  <a:pt x="50630" y="20350"/>
                </a:lnTo>
                <a:lnTo>
                  <a:pt x="50640" y="20370"/>
                </a:lnTo>
                <a:lnTo>
                  <a:pt x="50660" y="20380"/>
                </a:lnTo>
                <a:lnTo>
                  <a:pt x="50670" y="20400"/>
                </a:lnTo>
                <a:lnTo>
                  <a:pt x="50680" y="20410"/>
                </a:lnTo>
                <a:lnTo>
                  <a:pt x="50690" y="20430"/>
                </a:lnTo>
                <a:lnTo>
                  <a:pt x="50710" y="20450"/>
                </a:lnTo>
                <a:lnTo>
                  <a:pt x="50710" y="20460"/>
                </a:lnTo>
                <a:lnTo>
                  <a:pt x="50700" y="20470"/>
                </a:lnTo>
                <a:lnTo>
                  <a:pt x="50690" y="20460"/>
                </a:lnTo>
                <a:lnTo>
                  <a:pt x="50680" y="20450"/>
                </a:lnTo>
                <a:lnTo>
                  <a:pt x="50670" y="20450"/>
                </a:lnTo>
                <a:lnTo>
                  <a:pt x="50650" y="20450"/>
                </a:lnTo>
                <a:lnTo>
                  <a:pt x="50630" y="20450"/>
                </a:lnTo>
                <a:lnTo>
                  <a:pt x="50620" y="20450"/>
                </a:lnTo>
                <a:lnTo>
                  <a:pt x="50610" y="20450"/>
                </a:lnTo>
                <a:lnTo>
                  <a:pt x="50590" y="20460"/>
                </a:lnTo>
                <a:lnTo>
                  <a:pt x="50590" y="20470"/>
                </a:lnTo>
                <a:lnTo>
                  <a:pt x="50580" y="20470"/>
                </a:lnTo>
                <a:lnTo>
                  <a:pt x="50580" y="20460"/>
                </a:lnTo>
                <a:lnTo>
                  <a:pt x="50570" y="20460"/>
                </a:lnTo>
                <a:lnTo>
                  <a:pt x="50560" y="20450"/>
                </a:lnTo>
                <a:lnTo>
                  <a:pt x="50550" y="20460"/>
                </a:lnTo>
                <a:lnTo>
                  <a:pt x="50540" y="20460"/>
                </a:lnTo>
                <a:lnTo>
                  <a:pt x="50530" y="20470"/>
                </a:lnTo>
                <a:lnTo>
                  <a:pt x="50530" y="20480"/>
                </a:lnTo>
                <a:lnTo>
                  <a:pt x="50520" y="20500"/>
                </a:lnTo>
                <a:lnTo>
                  <a:pt x="50500" y="20530"/>
                </a:lnTo>
                <a:lnTo>
                  <a:pt x="50480" y="20550"/>
                </a:lnTo>
                <a:lnTo>
                  <a:pt x="50470" y="20570"/>
                </a:lnTo>
                <a:lnTo>
                  <a:pt x="50460" y="20580"/>
                </a:lnTo>
                <a:lnTo>
                  <a:pt x="50430" y="20640"/>
                </a:lnTo>
                <a:lnTo>
                  <a:pt x="50410" y="20660"/>
                </a:lnTo>
                <a:lnTo>
                  <a:pt x="50400" y="20680"/>
                </a:lnTo>
                <a:lnTo>
                  <a:pt x="50400" y="20690"/>
                </a:lnTo>
                <a:lnTo>
                  <a:pt x="50370" y="20730"/>
                </a:lnTo>
                <a:lnTo>
                  <a:pt x="50340" y="20770"/>
                </a:lnTo>
                <a:lnTo>
                  <a:pt x="50330" y="20790"/>
                </a:lnTo>
                <a:lnTo>
                  <a:pt x="50300" y="20840"/>
                </a:lnTo>
                <a:lnTo>
                  <a:pt x="50280" y="20860"/>
                </a:lnTo>
                <a:lnTo>
                  <a:pt x="50280" y="20870"/>
                </a:lnTo>
                <a:lnTo>
                  <a:pt x="50270" y="20890"/>
                </a:lnTo>
                <a:lnTo>
                  <a:pt x="50230" y="20960"/>
                </a:lnTo>
                <a:lnTo>
                  <a:pt x="50210" y="20990"/>
                </a:lnTo>
                <a:lnTo>
                  <a:pt x="50200" y="21000"/>
                </a:lnTo>
                <a:lnTo>
                  <a:pt x="50150" y="21080"/>
                </a:lnTo>
                <a:lnTo>
                  <a:pt x="50130" y="21100"/>
                </a:lnTo>
                <a:lnTo>
                  <a:pt x="50080" y="21180"/>
                </a:lnTo>
                <a:lnTo>
                  <a:pt x="50070" y="21200"/>
                </a:lnTo>
                <a:lnTo>
                  <a:pt x="50020" y="21290"/>
                </a:lnTo>
                <a:lnTo>
                  <a:pt x="50010" y="21310"/>
                </a:lnTo>
                <a:lnTo>
                  <a:pt x="49950" y="21390"/>
                </a:lnTo>
                <a:lnTo>
                  <a:pt x="49940" y="21410"/>
                </a:lnTo>
                <a:lnTo>
                  <a:pt x="49900" y="21470"/>
                </a:lnTo>
                <a:lnTo>
                  <a:pt x="49900" y="21480"/>
                </a:lnTo>
                <a:lnTo>
                  <a:pt x="49900" y="21500"/>
                </a:lnTo>
                <a:lnTo>
                  <a:pt x="49890" y="21520"/>
                </a:lnTo>
                <a:lnTo>
                  <a:pt x="49880" y="21530"/>
                </a:lnTo>
                <a:lnTo>
                  <a:pt x="49870" y="21540"/>
                </a:lnTo>
                <a:lnTo>
                  <a:pt x="49860" y="21550"/>
                </a:lnTo>
                <a:lnTo>
                  <a:pt x="49860" y="21560"/>
                </a:lnTo>
                <a:lnTo>
                  <a:pt x="49850" y="21570"/>
                </a:lnTo>
                <a:lnTo>
                  <a:pt x="49850" y="21580"/>
                </a:lnTo>
                <a:lnTo>
                  <a:pt x="49840" y="21600"/>
                </a:lnTo>
                <a:lnTo>
                  <a:pt x="49840" y="21610"/>
                </a:lnTo>
                <a:lnTo>
                  <a:pt x="49830" y="21620"/>
                </a:lnTo>
                <a:lnTo>
                  <a:pt x="49820" y="21660"/>
                </a:lnTo>
                <a:lnTo>
                  <a:pt x="49810" y="21670"/>
                </a:lnTo>
                <a:lnTo>
                  <a:pt x="49800" y="21680"/>
                </a:lnTo>
                <a:lnTo>
                  <a:pt x="49800" y="21690"/>
                </a:lnTo>
                <a:lnTo>
                  <a:pt x="49800" y="21700"/>
                </a:lnTo>
                <a:lnTo>
                  <a:pt x="49790" y="21710"/>
                </a:lnTo>
                <a:lnTo>
                  <a:pt x="49780" y="21720"/>
                </a:lnTo>
                <a:lnTo>
                  <a:pt x="49780" y="21730"/>
                </a:lnTo>
                <a:lnTo>
                  <a:pt x="49780" y="21750"/>
                </a:lnTo>
                <a:lnTo>
                  <a:pt x="49780" y="21760"/>
                </a:lnTo>
                <a:lnTo>
                  <a:pt x="49780" y="21780"/>
                </a:lnTo>
                <a:lnTo>
                  <a:pt x="49780" y="21810"/>
                </a:lnTo>
                <a:lnTo>
                  <a:pt x="49780" y="21840"/>
                </a:lnTo>
                <a:lnTo>
                  <a:pt x="49780" y="21860"/>
                </a:lnTo>
                <a:lnTo>
                  <a:pt x="49780" y="21880"/>
                </a:lnTo>
                <a:lnTo>
                  <a:pt x="49770" y="21920"/>
                </a:lnTo>
                <a:lnTo>
                  <a:pt x="49770" y="21930"/>
                </a:lnTo>
                <a:lnTo>
                  <a:pt x="49750" y="21930"/>
                </a:lnTo>
                <a:lnTo>
                  <a:pt x="49740" y="21930"/>
                </a:lnTo>
                <a:lnTo>
                  <a:pt x="49730" y="21930"/>
                </a:lnTo>
                <a:lnTo>
                  <a:pt x="49720" y="21930"/>
                </a:lnTo>
                <a:lnTo>
                  <a:pt x="49710" y="21940"/>
                </a:lnTo>
                <a:lnTo>
                  <a:pt x="49700" y="21950"/>
                </a:lnTo>
                <a:lnTo>
                  <a:pt x="49690" y="21950"/>
                </a:lnTo>
                <a:lnTo>
                  <a:pt x="49680" y="21960"/>
                </a:lnTo>
                <a:lnTo>
                  <a:pt x="49670" y="21970"/>
                </a:lnTo>
                <a:lnTo>
                  <a:pt x="49660" y="21970"/>
                </a:lnTo>
                <a:lnTo>
                  <a:pt x="49650" y="21970"/>
                </a:lnTo>
                <a:lnTo>
                  <a:pt x="49640" y="21970"/>
                </a:lnTo>
                <a:lnTo>
                  <a:pt x="49630" y="21980"/>
                </a:lnTo>
                <a:lnTo>
                  <a:pt x="49620" y="21990"/>
                </a:lnTo>
                <a:lnTo>
                  <a:pt x="49610" y="22000"/>
                </a:lnTo>
                <a:lnTo>
                  <a:pt x="49600" y="22000"/>
                </a:lnTo>
                <a:lnTo>
                  <a:pt x="49580" y="22010"/>
                </a:lnTo>
                <a:lnTo>
                  <a:pt x="49570" y="22010"/>
                </a:lnTo>
                <a:lnTo>
                  <a:pt x="49560" y="22020"/>
                </a:lnTo>
                <a:lnTo>
                  <a:pt x="49560" y="22030"/>
                </a:lnTo>
                <a:lnTo>
                  <a:pt x="49550" y="22020"/>
                </a:lnTo>
                <a:lnTo>
                  <a:pt x="49540" y="22020"/>
                </a:lnTo>
                <a:lnTo>
                  <a:pt x="49540" y="22030"/>
                </a:lnTo>
                <a:lnTo>
                  <a:pt x="49530" y="22030"/>
                </a:lnTo>
                <a:lnTo>
                  <a:pt x="49530" y="22040"/>
                </a:lnTo>
                <a:lnTo>
                  <a:pt x="49520" y="22040"/>
                </a:lnTo>
                <a:lnTo>
                  <a:pt x="49530" y="22050"/>
                </a:lnTo>
                <a:lnTo>
                  <a:pt x="49530" y="22060"/>
                </a:lnTo>
                <a:lnTo>
                  <a:pt x="49530" y="22070"/>
                </a:lnTo>
                <a:lnTo>
                  <a:pt x="49530" y="22080"/>
                </a:lnTo>
                <a:lnTo>
                  <a:pt x="49540" y="22090"/>
                </a:lnTo>
                <a:lnTo>
                  <a:pt x="49530" y="22100"/>
                </a:lnTo>
                <a:lnTo>
                  <a:pt x="49520" y="22110"/>
                </a:lnTo>
                <a:lnTo>
                  <a:pt x="49510" y="22110"/>
                </a:lnTo>
                <a:lnTo>
                  <a:pt x="49500" y="22110"/>
                </a:lnTo>
                <a:lnTo>
                  <a:pt x="49500" y="22100"/>
                </a:lnTo>
                <a:lnTo>
                  <a:pt x="49500" y="22090"/>
                </a:lnTo>
                <a:lnTo>
                  <a:pt x="49490" y="22080"/>
                </a:lnTo>
                <a:lnTo>
                  <a:pt x="49490" y="22070"/>
                </a:lnTo>
                <a:lnTo>
                  <a:pt x="49480" y="22060"/>
                </a:lnTo>
                <a:lnTo>
                  <a:pt x="49480" y="22050"/>
                </a:lnTo>
                <a:lnTo>
                  <a:pt x="49470" y="22040"/>
                </a:lnTo>
                <a:lnTo>
                  <a:pt x="49470" y="22030"/>
                </a:lnTo>
                <a:lnTo>
                  <a:pt x="49460" y="22030"/>
                </a:lnTo>
                <a:lnTo>
                  <a:pt x="49450" y="22030"/>
                </a:lnTo>
                <a:lnTo>
                  <a:pt x="49440" y="22030"/>
                </a:lnTo>
                <a:lnTo>
                  <a:pt x="49430" y="22020"/>
                </a:lnTo>
                <a:lnTo>
                  <a:pt x="49430" y="22010"/>
                </a:lnTo>
                <a:lnTo>
                  <a:pt x="49430" y="22000"/>
                </a:lnTo>
                <a:lnTo>
                  <a:pt x="49430" y="21990"/>
                </a:lnTo>
                <a:lnTo>
                  <a:pt x="49430" y="21980"/>
                </a:lnTo>
                <a:lnTo>
                  <a:pt x="49420" y="21980"/>
                </a:lnTo>
                <a:lnTo>
                  <a:pt x="49410" y="21980"/>
                </a:lnTo>
                <a:lnTo>
                  <a:pt x="49400" y="21980"/>
                </a:lnTo>
                <a:lnTo>
                  <a:pt x="49390" y="21970"/>
                </a:lnTo>
                <a:lnTo>
                  <a:pt x="49390" y="21960"/>
                </a:lnTo>
                <a:lnTo>
                  <a:pt x="49380" y="21960"/>
                </a:lnTo>
                <a:lnTo>
                  <a:pt x="49380" y="21950"/>
                </a:lnTo>
                <a:lnTo>
                  <a:pt x="49370" y="21950"/>
                </a:lnTo>
                <a:lnTo>
                  <a:pt x="49360" y="21950"/>
                </a:lnTo>
                <a:lnTo>
                  <a:pt x="49360" y="21960"/>
                </a:lnTo>
                <a:lnTo>
                  <a:pt x="49350" y="21970"/>
                </a:lnTo>
                <a:lnTo>
                  <a:pt x="49340" y="21970"/>
                </a:lnTo>
                <a:lnTo>
                  <a:pt x="49330" y="21970"/>
                </a:lnTo>
                <a:lnTo>
                  <a:pt x="49320" y="21980"/>
                </a:lnTo>
                <a:lnTo>
                  <a:pt x="49310" y="21990"/>
                </a:lnTo>
                <a:lnTo>
                  <a:pt x="49300" y="21990"/>
                </a:lnTo>
                <a:lnTo>
                  <a:pt x="49290" y="22000"/>
                </a:lnTo>
                <a:lnTo>
                  <a:pt x="49280" y="22000"/>
                </a:lnTo>
                <a:lnTo>
                  <a:pt x="49270" y="21990"/>
                </a:lnTo>
                <a:lnTo>
                  <a:pt x="49270" y="21980"/>
                </a:lnTo>
                <a:lnTo>
                  <a:pt x="49260" y="21980"/>
                </a:lnTo>
                <a:lnTo>
                  <a:pt x="49250" y="21980"/>
                </a:lnTo>
                <a:lnTo>
                  <a:pt x="49230" y="21970"/>
                </a:lnTo>
                <a:lnTo>
                  <a:pt x="49220" y="21960"/>
                </a:lnTo>
                <a:lnTo>
                  <a:pt x="49220" y="21950"/>
                </a:lnTo>
                <a:lnTo>
                  <a:pt x="49220" y="21930"/>
                </a:lnTo>
                <a:lnTo>
                  <a:pt x="49220" y="21920"/>
                </a:lnTo>
                <a:lnTo>
                  <a:pt x="49210" y="21910"/>
                </a:lnTo>
                <a:lnTo>
                  <a:pt x="49200" y="21910"/>
                </a:lnTo>
                <a:lnTo>
                  <a:pt x="49190" y="21910"/>
                </a:lnTo>
                <a:lnTo>
                  <a:pt x="49190" y="21900"/>
                </a:lnTo>
                <a:lnTo>
                  <a:pt x="49190" y="21890"/>
                </a:lnTo>
                <a:lnTo>
                  <a:pt x="49180" y="21880"/>
                </a:lnTo>
                <a:lnTo>
                  <a:pt x="49170" y="21870"/>
                </a:lnTo>
                <a:lnTo>
                  <a:pt x="49160" y="21870"/>
                </a:lnTo>
                <a:lnTo>
                  <a:pt x="49160" y="21880"/>
                </a:lnTo>
                <a:lnTo>
                  <a:pt x="49150" y="21880"/>
                </a:lnTo>
                <a:lnTo>
                  <a:pt x="49140" y="21890"/>
                </a:lnTo>
                <a:lnTo>
                  <a:pt x="49140" y="21910"/>
                </a:lnTo>
                <a:lnTo>
                  <a:pt x="49150" y="21920"/>
                </a:lnTo>
                <a:lnTo>
                  <a:pt x="49160" y="21930"/>
                </a:lnTo>
                <a:lnTo>
                  <a:pt x="49160" y="21950"/>
                </a:lnTo>
                <a:lnTo>
                  <a:pt x="49160" y="21960"/>
                </a:lnTo>
                <a:lnTo>
                  <a:pt x="49150" y="21990"/>
                </a:lnTo>
                <a:lnTo>
                  <a:pt x="49150" y="22000"/>
                </a:lnTo>
                <a:lnTo>
                  <a:pt x="49150" y="22020"/>
                </a:lnTo>
                <a:lnTo>
                  <a:pt x="49160" y="22030"/>
                </a:lnTo>
                <a:lnTo>
                  <a:pt x="49170" y="22030"/>
                </a:lnTo>
                <a:lnTo>
                  <a:pt x="49180" y="22020"/>
                </a:lnTo>
                <a:lnTo>
                  <a:pt x="49190" y="22030"/>
                </a:lnTo>
                <a:lnTo>
                  <a:pt x="49200" y="22040"/>
                </a:lnTo>
                <a:lnTo>
                  <a:pt x="49210" y="22060"/>
                </a:lnTo>
                <a:lnTo>
                  <a:pt x="49210" y="22070"/>
                </a:lnTo>
                <a:lnTo>
                  <a:pt x="49220" y="22080"/>
                </a:lnTo>
                <a:lnTo>
                  <a:pt x="49220" y="22100"/>
                </a:lnTo>
                <a:lnTo>
                  <a:pt x="49220" y="22120"/>
                </a:lnTo>
                <a:lnTo>
                  <a:pt x="49210" y="22130"/>
                </a:lnTo>
                <a:lnTo>
                  <a:pt x="49220" y="22140"/>
                </a:lnTo>
                <a:lnTo>
                  <a:pt x="49220" y="22150"/>
                </a:lnTo>
                <a:lnTo>
                  <a:pt x="49230" y="22150"/>
                </a:lnTo>
                <a:lnTo>
                  <a:pt x="49250" y="22140"/>
                </a:lnTo>
                <a:lnTo>
                  <a:pt x="49270" y="22140"/>
                </a:lnTo>
                <a:lnTo>
                  <a:pt x="49280" y="22150"/>
                </a:lnTo>
                <a:lnTo>
                  <a:pt x="49290" y="22160"/>
                </a:lnTo>
                <a:lnTo>
                  <a:pt x="49300" y="22170"/>
                </a:lnTo>
                <a:lnTo>
                  <a:pt x="49310" y="22180"/>
                </a:lnTo>
                <a:lnTo>
                  <a:pt x="49320" y="22180"/>
                </a:lnTo>
                <a:lnTo>
                  <a:pt x="49330" y="22180"/>
                </a:lnTo>
                <a:lnTo>
                  <a:pt x="49330" y="22190"/>
                </a:lnTo>
                <a:lnTo>
                  <a:pt x="49340" y="22190"/>
                </a:lnTo>
                <a:lnTo>
                  <a:pt x="49340" y="22200"/>
                </a:lnTo>
                <a:lnTo>
                  <a:pt x="49340" y="22210"/>
                </a:lnTo>
                <a:lnTo>
                  <a:pt x="49350" y="22230"/>
                </a:lnTo>
                <a:lnTo>
                  <a:pt x="49360" y="22240"/>
                </a:lnTo>
                <a:lnTo>
                  <a:pt x="49370" y="22250"/>
                </a:lnTo>
                <a:lnTo>
                  <a:pt x="49360" y="22260"/>
                </a:lnTo>
                <a:lnTo>
                  <a:pt x="49340" y="22270"/>
                </a:lnTo>
                <a:lnTo>
                  <a:pt x="49340" y="22280"/>
                </a:lnTo>
                <a:lnTo>
                  <a:pt x="49340" y="22310"/>
                </a:lnTo>
                <a:lnTo>
                  <a:pt x="49350" y="22320"/>
                </a:lnTo>
                <a:lnTo>
                  <a:pt x="49350" y="22330"/>
                </a:lnTo>
                <a:lnTo>
                  <a:pt x="49350" y="22350"/>
                </a:lnTo>
                <a:lnTo>
                  <a:pt x="49340" y="22370"/>
                </a:lnTo>
                <a:lnTo>
                  <a:pt x="49340" y="22390"/>
                </a:lnTo>
                <a:lnTo>
                  <a:pt x="49330" y="22390"/>
                </a:lnTo>
                <a:lnTo>
                  <a:pt x="49330" y="22400"/>
                </a:lnTo>
                <a:lnTo>
                  <a:pt x="49340" y="22410"/>
                </a:lnTo>
                <a:lnTo>
                  <a:pt x="49350" y="22420"/>
                </a:lnTo>
                <a:lnTo>
                  <a:pt x="49350" y="22430"/>
                </a:lnTo>
                <a:lnTo>
                  <a:pt x="49350" y="22450"/>
                </a:lnTo>
                <a:lnTo>
                  <a:pt x="49340" y="22440"/>
                </a:lnTo>
                <a:lnTo>
                  <a:pt x="49330" y="22450"/>
                </a:lnTo>
                <a:lnTo>
                  <a:pt x="49330" y="22460"/>
                </a:lnTo>
                <a:lnTo>
                  <a:pt x="49320" y="22470"/>
                </a:lnTo>
                <a:lnTo>
                  <a:pt x="49310" y="22470"/>
                </a:lnTo>
                <a:lnTo>
                  <a:pt x="49310" y="22480"/>
                </a:lnTo>
                <a:lnTo>
                  <a:pt x="49300" y="22480"/>
                </a:lnTo>
                <a:lnTo>
                  <a:pt x="49280" y="22480"/>
                </a:lnTo>
                <a:lnTo>
                  <a:pt x="49280" y="22490"/>
                </a:lnTo>
                <a:lnTo>
                  <a:pt x="49280" y="22500"/>
                </a:lnTo>
                <a:lnTo>
                  <a:pt x="49280" y="22510"/>
                </a:lnTo>
                <a:lnTo>
                  <a:pt x="49280" y="22530"/>
                </a:lnTo>
                <a:lnTo>
                  <a:pt x="49280" y="22540"/>
                </a:lnTo>
                <a:lnTo>
                  <a:pt x="49270" y="22550"/>
                </a:lnTo>
                <a:lnTo>
                  <a:pt x="49270" y="22560"/>
                </a:lnTo>
                <a:lnTo>
                  <a:pt x="49270" y="22580"/>
                </a:lnTo>
                <a:lnTo>
                  <a:pt x="49270" y="22590"/>
                </a:lnTo>
                <a:lnTo>
                  <a:pt x="49260" y="22580"/>
                </a:lnTo>
                <a:lnTo>
                  <a:pt x="49250" y="22590"/>
                </a:lnTo>
                <a:lnTo>
                  <a:pt x="49240" y="22590"/>
                </a:lnTo>
                <a:lnTo>
                  <a:pt x="49230" y="22590"/>
                </a:lnTo>
                <a:lnTo>
                  <a:pt x="49220" y="22590"/>
                </a:lnTo>
                <a:lnTo>
                  <a:pt x="49210" y="22590"/>
                </a:lnTo>
                <a:lnTo>
                  <a:pt x="49200" y="22580"/>
                </a:lnTo>
                <a:lnTo>
                  <a:pt x="49200" y="22590"/>
                </a:lnTo>
                <a:lnTo>
                  <a:pt x="49200" y="22600"/>
                </a:lnTo>
                <a:lnTo>
                  <a:pt x="49200" y="22620"/>
                </a:lnTo>
                <a:lnTo>
                  <a:pt x="49200" y="22630"/>
                </a:lnTo>
                <a:lnTo>
                  <a:pt x="49200" y="22640"/>
                </a:lnTo>
                <a:lnTo>
                  <a:pt x="49190" y="22650"/>
                </a:lnTo>
                <a:lnTo>
                  <a:pt x="49190" y="22660"/>
                </a:lnTo>
                <a:lnTo>
                  <a:pt x="49200" y="22680"/>
                </a:lnTo>
                <a:lnTo>
                  <a:pt x="49200" y="22690"/>
                </a:lnTo>
                <a:lnTo>
                  <a:pt x="49180" y="22690"/>
                </a:lnTo>
                <a:lnTo>
                  <a:pt x="49180" y="22700"/>
                </a:lnTo>
                <a:lnTo>
                  <a:pt x="49180" y="22710"/>
                </a:lnTo>
                <a:lnTo>
                  <a:pt x="49170" y="22720"/>
                </a:lnTo>
                <a:lnTo>
                  <a:pt x="49170" y="22730"/>
                </a:lnTo>
                <a:lnTo>
                  <a:pt x="49160" y="22740"/>
                </a:lnTo>
                <a:lnTo>
                  <a:pt x="49150" y="22750"/>
                </a:lnTo>
                <a:lnTo>
                  <a:pt x="49150" y="22760"/>
                </a:lnTo>
                <a:lnTo>
                  <a:pt x="49150" y="22780"/>
                </a:lnTo>
                <a:lnTo>
                  <a:pt x="49160" y="22800"/>
                </a:lnTo>
                <a:lnTo>
                  <a:pt x="49150" y="22820"/>
                </a:lnTo>
                <a:lnTo>
                  <a:pt x="49150" y="22840"/>
                </a:lnTo>
                <a:lnTo>
                  <a:pt x="49160" y="22850"/>
                </a:lnTo>
                <a:lnTo>
                  <a:pt x="49170" y="22860"/>
                </a:lnTo>
                <a:lnTo>
                  <a:pt x="49160" y="22870"/>
                </a:lnTo>
                <a:lnTo>
                  <a:pt x="49160" y="22880"/>
                </a:lnTo>
                <a:lnTo>
                  <a:pt x="49140" y="22880"/>
                </a:lnTo>
                <a:lnTo>
                  <a:pt x="49130" y="22890"/>
                </a:lnTo>
                <a:lnTo>
                  <a:pt x="49120" y="22880"/>
                </a:lnTo>
                <a:lnTo>
                  <a:pt x="49110" y="22890"/>
                </a:lnTo>
                <a:lnTo>
                  <a:pt x="49100" y="22900"/>
                </a:lnTo>
                <a:lnTo>
                  <a:pt x="49100" y="22920"/>
                </a:lnTo>
                <a:lnTo>
                  <a:pt x="49100" y="22930"/>
                </a:lnTo>
                <a:lnTo>
                  <a:pt x="49110" y="22940"/>
                </a:lnTo>
                <a:lnTo>
                  <a:pt x="49120" y="22940"/>
                </a:lnTo>
                <a:lnTo>
                  <a:pt x="49120" y="22950"/>
                </a:lnTo>
                <a:lnTo>
                  <a:pt x="49130" y="22970"/>
                </a:lnTo>
                <a:lnTo>
                  <a:pt x="49130" y="22980"/>
                </a:lnTo>
                <a:lnTo>
                  <a:pt x="49130" y="22990"/>
                </a:lnTo>
                <a:lnTo>
                  <a:pt x="49120" y="23000"/>
                </a:lnTo>
                <a:lnTo>
                  <a:pt x="49110" y="23010"/>
                </a:lnTo>
                <a:lnTo>
                  <a:pt x="49110" y="23030"/>
                </a:lnTo>
                <a:lnTo>
                  <a:pt x="49100" y="23030"/>
                </a:lnTo>
                <a:lnTo>
                  <a:pt x="49080" y="23040"/>
                </a:lnTo>
                <a:lnTo>
                  <a:pt x="49060" y="23040"/>
                </a:lnTo>
                <a:lnTo>
                  <a:pt x="49050" y="23050"/>
                </a:lnTo>
                <a:lnTo>
                  <a:pt x="49040" y="23070"/>
                </a:lnTo>
                <a:lnTo>
                  <a:pt x="49030" y="23070"/>
                </a:lnTo>
                <a:lnTo>
                  <a:pt x="49020" y="23070"/>
                </a:lnTo>
                <a:lnTo>
                  <a:pt x="49020" y="23080"/>
                </a:lnTo>
                <a:lnTo>
                  <a:pt x="49000" y="23090"/>
                </a:lnTo>
                <a:lnTo>
                  <a:pt x="49000" y="23100"/>
                </a:lnTo>
                <a:lnTo>
                  <a:pt x="49000" y="23110"/>
                </a:lnTo>
                <a:lnTo>
                  <a:pt x="49010" y="23120"/>
                </a:lnTo>
                <a:lnTo>
                  <a:pt x="49020" y="23130"/>
                </a:lnTo>
                <a:lnTo>
                  <a:pt x="49030" y="23130"/>
                </a:lnTo>
                <a:lnTo>
                  <a:pt x="49040" y="23140"/>
                </a:lnTo>
                <a:lnTo>
                  <a:pt x="49040" y="23160"/>
                </a:lnTo>
                <a:lnTo>
                  <a:pt x="49050" y="23180"/>
                </a:lnTo>
                <a:lnTo>
                  <a:pt x="49050" y="23190"/>
                </a:lnTo>
                <a:lnTo>
                  <a:pt x="49040" y="23200"/>
                </a:lnTo>
                <a:lnTo>
                  <a:pt x="49030" y="23200"/>
                </a:lnTo>
                <a:lnTo>
                  <a:pt x="49010" y="23200"/>
                </a:lnTo>
                <a:lnTo>
                  <a:pt x="49010" y="23210"/>
                </a:lnTo>
                <a:lnTo>
                  <a:pt x="49000" y="23210"/>
                </a:lnTo>
                <a:lnTo>
                  <a:pt x="48990" y="23200"/>
                </a:lnTo>
                <a:lnTo>
                  <a:pt x="48990" y="23190"/>
                </a:lnTo>
                <a:lnTo>
                  <a:pt x="49000" y="23180"/>
                </a:lnTo>
                <a:lnTo>
                  <a:pt x="49000" y="23170"/>
                </a:lnTo>
                <a:lnTo>
                  <a:pt x="49000" y="23160"/>
                </a:lnTo>
                <a:lnTo>
                  <a:pt x="48990" y="23160"/>
                </a:lnTo>
                <a:lnTo>
                  <a:pt x="48980" y="23160"/>
                </a:lnTo>
                <a:lnTo>
                  <a:pt x="48970" y="23150"/>
                </a:lnTo>
                <a:lnTo>
                  <a:pt x="48960" y="23140"/>
                </a:lnTo>
                <a:lnTo>
                  <a:pt x="48950" y="23140"/>
                </a:lnTo>
                <a:lnTo>
                  <a:pt x="48940" y="23140"/>
                </a:lnTo>
                <a:lnTo>
                  <a:pt x="48930" y="23140"/>
                </a:lnTo>
                <a:lnTo>
                  <a:pt x="48920" y="23150"/>
                </a:lnTo>
                <a:lnTo>
                  <a:pt x="48930" y="23170"/>
                </a:lnTo>
                <a:lnTo>
                  <a:pt x="48930" y="23190"/>
                </a:lnTo>
                <a:lnTo>
                  <a:pt x="48940" y="23200"/>
                </a:lnTo>
                <a:lnTo>
                  <a:pt x="48940" y="23210"/>
                </a:lnTo>
                <a:lnTo>
                  <a:pt x="48940" y="23220"/>
                </a:lnTo>
                <a:lnTo>
                  <a:pt x="48940" y="23240"/>
                </a:lnTo>
                <a:lnTo>
                  <a:pt x="48940" y="23250"/>
                </a:lnTo>
                <a:lnTo>
                  <a:pt x="48940" y="23260"/>
                </a:lnTo>
                <a:lnTo>
                  <a:pt x="48930" y="23280"/>
                </a:lnTo>
                <a:lnTo>
                  <a:pt x="48930" y="23290"/>
                </a:lnTo>
                <a:lnTo>
                  <a:pt x="48920" y="23300"/>
                </a:lnTo>
                <a:lnTo>
                  <a:pt x="48920" y="23310"/>
                </a:lnTo>
                <a:lnTo>
                  <a:pt x="48920" y="23320"/>
                </a:lnTo>
                <a:lnTo>
                  <a:pt x="48910" y="23340"/>
                </a:lnTo>
                <a:lnTo>
                  <a:pt x="48910" y="23360"/>
                </a:lnTo>
                <a:lnTo>
                  <a:pt x="48910" y="23380"/>
                </a:lnTo>
                <a:lnTo>
                  <a:pt x="48910" y="23390"/>
                </a:lnTo>
                <a:lnTo>
                  <a:pt x="48910" y="23400"/>
                </a:lnTo>
                <a:lnTo>
                  <a:pt x="48910" y="23420"/>
                </a:lnTo>
                <a:lnTo>
                  <a:pt x="48910" y="23430"/>
                </a:lnTo>
                <a:lnTo>
                  <a:pt x="48910" y="23440"/>
                </a:lnTo>
                <a:lnTo>
                  <a:pt x="48920" y="23460"/>
                </a:lnTo>
                <a:lnTo>
                  <a:pt x="48920" y="23470"/>
                </a:lnTo>
                <a:lnTo>
                  <a:pt x="48930" y="23470"/>
                </a:lnTo>
                <a:lnTo>
                  <a:pt x="48930" y="23480"/>
                </a:lnTo>
                <a:lnTo>
                  <a:pt x="48920" y="23490"/>
                </a:lnTo>
                <a:lnTo>
                  <a:pt x="48920" y="23510"/>
                </a:lnTo>
                <a:lnTo>
                  <a:pt x="48920" y="23520"/>
                </a:lnTo>
                <a:lnTo>
                  <a:pt x="48930" y="23540"/>
                </a:lnTo>
                <a:lnTo>
                  <a:pt x="48930" y="23560"/>
                </a:lnTo>
                <a:lnTo>
                  <a:pt x="48920" y="23570"/>
                </a:lnTo>
                <a:lnTo>
                  <a:pt x="48920" y="23590"/>
                </a:lnTo>
                <a:lnTo>
                  <a:pt x="48920" y="23600"/>
                </a:lnTo>
                <a:lnTo>
                  <a:pt x="48920" y="23620"/>
                </a:lnTo>
                <a:lnTo>
                  <a:pt x="48910" y="23630"/>
                </a:lnTo>
                <a:lnTo>
                  <a:pt x="48920" y="23630"/>
                </a:lnTo>
                <a:lnTo>
                  <a:pt x="48930" y="23640"/>
                </a:lnTo>
                <a:lnTo>
                  <a:pt x="48930" y="23650"/>
                </a:lnTo>
                <a:lnTo>
                  <a:pt x="48930" y="23670"/>
                </a:lnTo>
                <a:lnTo>
                  <a:pt x="48940" y="23670"/>
                </a:lnTo>
                <a:lnTo>
                  <a:pt x="48950" y="23680"/>
                </a:lnTo>
                <a:lnTo>
                  <a:pt x="48950" y="23700"/>
                </a:lnTo>
                <a:lnTo>
                  <a:pt x="48940" y="23710"/>
                </a:lnTo>
                <a:lnTo>
                  <a:pt x="48940" y="23720"/>
                </a:lnTo>
                <a:lnTo>
                  <a:pt x="48940" y="23730"/>
                </a:lnTo>
                <a:lnTo>
                  <a:pt x="48950" y="23730"/>
                </a:lnTo>
                <a:lnTo>
                  <a:pt x="48950" y="23750"/>
                </a:lnTo>
                <a:lnTo>
                  <a:pt x="48950" y="23770"/>
                </a:lnTo>
                <a:lnTo>
                  <a:pt x="48950" y="23780"/>
                </a:lnTo>
                <a:lnTo>
                  <a:pt x="48950" y="23790"/>
                </a:lnTo>
                <a:lnTo>
                  <a:pt x="48950" y="23800"/>
                </a:lnTo>
                <a:lnTo>
                  <a:pt x="48950" y="23810"/>
                </a:lnTo>
                <a:lnTo>
                  <a:pt x="48950" y="23820"/>
                </a:lnTo>
                <a:lnTo>
                  <a:pt x="48950" y="23840"/>
                </a:lnTo>
                <a:lnTo>
                  <a:pt x="48950" y="23850"/>
                </a:lnTo>
                <a:lnTo>
                  <a:pt x="48950" y="23860"/>
                </a:lnTo>
                <a:lnTo>
                  <a:pt x="48950" y="23870"/>
                </a:lnTo>
                <a:lnTo>
                  <a:pt x="48960" y="23880"/>
                </a:lnTo>
                <a:lnTo>
                  <a:pt x="48970" y="23890"/>
                </a:lnTo>
                <a:lnTo>
                  <a:pt x="48970" y="23900"/>
                </a:lnTo>
                <a:lnTo>
                  <a:pt x="48980" y="23900"/>
                </a:lnTo>
                <a:lnTo>
                  <a:pt x="48980" y="23920"/>
                </a:lnTo>
                <a:lnTo>
                  <a:pt x="48990" y="23930"/>
                </a:lnTo>
                <a:lnTo>
                  <a:pt x="48980" y="23940"/>
                </a:lnTo>
                <a:lnTo>
                  <a:pt x="48970" y="23940"/>
                </a:lnTo>
                <a:lnTo>
                  <a:pt x="48970" y="23950"/>
                </a:lnTo>
                <a:lnTo>
                  <a:pt x="48960" y="23960"/>
                </a:lnTo>
                <a:lnTo>
                  <a:pt x="48960" y="23970"/>
                </a:lnTo>
                <a:lnTo>
                  <a:pt x="48960" y="23980"/>
                </a:lnTo>
                <a:lnTo>
                  <a:pt x="48960" y="23990"/>
                </a:lnTo>
                <a:lnTo>
                  <a:pt x="48970" y="24010"/>
                </a:lnTo>
                <a:lnTo>
                  <a:pt x="48970" y="24020"/>
                </a:lnTo>
                <a:lnTo>
                  <a:pt x="48960" y="24030"/>
                </a:lnTo>
                <a:lnTo>
                  <a:pt x="48950" y="24040"/>
                </a:lnTo>
                <a:lnTo>
                  <a:pt x="48940" y="24040"/>
                </a:lnTo>
                <a:lnTo>
                  <a:pt x="48930" y="24040"/>
                </a:lnTo>
                <a:lnTo>
                  <a:pt x="48920" y="24040"/>
                </a:lnTo>
                <a:lnTo>
                  <a:pt x="48910" y="24060"/>
                </a:lnTo>
                <a:lnTo>
                  <a:pt x="48910" y="24070"/>
                </a:lnTo>
                <a:lnTo>
                  <a:pt x="48920" y="24090"/>
                </a:lnTo>
                <a:lnTo>
                  <a:pt x="48930" y="24100"/>
                </a:lnTo>
                <a:lnTo>
                  <a:pt x="48940" y="24100"/>
                </a:lnTo>
                <a:lnTo>
                  <a:pt x="48950" y="24100"/>
                </a:lnTo>
                <a:lnTo>
                  <a:pt x="48950" y="24110"/>
                </a:lnTo>
                <a:lnTo>
                  <a:pt x="48950" y="24130"/>
                </a:lnTo>
                <a:lnTo>
                  <a:pt x="48950" y="24150"/>
                </a:lnTo>
                <a:lnTo>
                  <a:pt x="48950" y="24160"/>
                </a:lnTo>
                <a:lnTo>
                  <a:pt x="48940" y="24170"/>
                </a:lnTo>
                <a:lnTo>
                  <a:pt x="48940" y="24180"/>
                </a:lnTo>
                <a:lnTo>
                  <a:pt x="48920" y="24180"/>
                </a:lnTo>
                <a:lnTo>
                  <a:pt x="48910" y="24190"/>
                </a:lnTo>
                <a:lnTo>
                  <a:pt x="48900" y="24190"/>
                </a:lnTo>
                <a:lnTo>
                  <a:pt x="48890" y="24210"/>
                </a:lnTo>
                <a:lnTo>
                  <a:pt x="48890" y="24220"/>
                </a:lnTo>
                <a:lnTo>
                  <a:pt x="48880" y="24220"/>
                </a:lnTo>
                <a:lnTo>
                  <a:pt x="48860" y="24220"/>
                </a:lnTo>
                <a:lnTo>
                  <a:pt x="48860" y="24230"/>
                </a:lnTo>
                <a:lnTo>
                  <a:pt x="48850" y="24240"/>
                </a:lnTo>
                <a:lnTo>
                  <a:pt x="48840" y="24230"/>
                </a:lnTo>
                <a:lnTo>
                  <a:pt x="48830" y="24230"/>
                </a:lnTo>
                <a:lnTo>
                  <a:pt x="48830" y="24220"/>
                </a:lnTo>
                <a:lnTo>
                  <a:pt x="48820" y="24220"/>
                </a:lnTo>
                <a:lnTo>
                  <a:pt x="48810" y="24220"/>
                </a:lnTo>
                <a:lnTo>
                  <a:pt x="48800" y="24210"/>
                </a:lnTo>
                <a:lnTo>
                  <a:pt x="48790" y="24210"/>
                </a:lnTo>
                <a:lnTo>
                  <a:pt x="48780" y="24210"/>
                </a:lnTo>
                <a:lnTo>
                  <a:pt x="48770" y="24200"/>
                </a:lnTo>
                <a:lnTo>
                  <a:pt x="48760" y="24190"/>
                </a:lnTo>
                <a:lnTo>
                  <a:pt x="48760" y="24180"/>
                </a:lnTo>
                <a:lnTo>
                  <a:pt x="48750" y="24170"/>
                </a:lnTo>
                <a:lnTo>
                  <a:pt x="48740" y="24170"/>
                </a:lnTo>
                <a:lnTo>
                  <a:pt x="48730" y="24170"/>
                </a:lnTo>
                <a:lnTo>
                  <a:pt x="48720" y="24170"/>
                </a:lnTo>
                <a:lnTo>
                  <a:pt x="48710" y="24180"/>
                </a:lnTo>
                <a:lnTo>
                  <a:pt x="48710" y="24190"/>
                </a:lnTo>
                <a:lnTo>
                  <a:pt x="48700" y="24190"/>
                </a:lnTo>
                <a:lnTo>
                  <a:pt x="48680" y="24180"/>
                </a:lnTo>
                <a:lnTo>
                  <a:pt x="48680" y="24160"/>
                </a:lnTo>
                <a:lnTo>
                  <a:pt x="48660" y="24160"/>
                </a:lnTo>
                <a:lnTo>
                  <a:pt x="48650" y="24170"/>
                </a:lnTo>
                <a:lnTo>
                  <a:pt x="48650" y="24180"/>
                </a:lnTo>
                <a:lnTo>
                  <a:pt x="48630" y="24190"/>
                </a:lnTo>
                <a:lnTo>
                  <a:pt x="48630" y="24200"/>
                </a:lnTo>
                <a:lnTo>
                  <a:pt x="48620" y="24200"/>
                </a:lnTo>
                <a:lnTo>
                  <a:pt x="48610" y="24200"/>
                </a:lnTo>
                <a:lnTo>
                  <a:pt x="48610" y="24210"/>
                </a:lnTo>
                <a:lnTo>
                  <a:pt x="48610" y="24230"/>
                </a:lnTo>
                <a:lnTo>
                  <a:pt x="48610" y="24240"/>
                </a:lnTo>
                <a:lnTo>
                  <a:pt x="48610" y="24260"/>
                </a:lnTo>
                <a:lnTo>
                  <a:pt x="48610" y="24280"/>
                </a:lnTo>
                <a:lnTo>
                  <a:pt x="48600" y="24280"/>
                </a:lnTo>
                <a:lnTo>
                  <a:pt x="48590" y="24270"/>
                </a:lnTo>
                <a:lnTo>
                  <a:pt x="48580" y="24270"/>
                </a:lnTo>
                <a:lnTo>
                  <a:pt x="48560" y="24270"/>
                </a:lnTo>
                <a:lnTo>
                  <a:pt x="48560" y="24280"/>
                </a:lnTo>
                <a:lnTo>
                  <a:pt x="48550" y="24280"/>
                </a:lnTo>
                <a:lnTo>
                  <a:pt x="48540" y="24280"/>
                </a:lnTo>
                <a:lnTo>
                  <a:pt x="48530" y="24280"/>
                </a:lnTo>
                <a:lnTo>
                  <a:pt x="48530" y="24290"/>
                </a:lnTo>
                <a:lnTo>
                  <a:pt x="48530" y="24300"/>
                </a:lnTo>
                <a:lnTo>
                  <a:pt x="48530" y="24310"/>
                </a:lnTo>
                <a:lnTo>
                  <a:pt x="48540" y="24310"/>
                </a:lnTo>
                <a:lnTo>
                  <a:pt x="48550" y="24310"/>
                </a:lnTo>
                <a:lnTo>
                  <a:pt x="48550" y="24320"/>
                </a:lnTo>
                <a:lnTo>
                  <a:pt x="48550" y="24330"/>
                </a:lnTo>
                <a:lnTo>
                  <a:pt x="48550" y="24340"/>
                </a:lnTo>
                <a:lnTo>
                  <a:pt x="48530" y="24350"/>
                </a:lnTo>
                <a:lnTo>
                  <a:pt x="48520" y="24360"/>
                </a:lnTo>
                <a:lnTo>
                  <a:pt x="48510" y="24360"/>
                </a:lnTo>
                <a:lnTo>
                  <a:pt x="48500" y="24370"/>
                </a:lnTo>
                <a:lnTo>
                  <a:pt x="48490" y="24370"/>
                </a:lnTo>
                <a:lnTo>
                  <a:pt x="48490" y="24380"/>
                </a:lnTo>
                <a:lnTo>
                  <a:pt x="48480" y="24390"/>
                </a:lnTo>
                <a:lnTo>
                  <a:pt x="48470" y="24390"/>
                </a:lnTo>
                <a:lnTo>
                  <a:pt x="48460" y="24390"/>
                </a:lnTo>
                <a:lnTo>
                  <a:pt x="48450" y="24390"/>
                </a:lnTo>
                <a:lnTo>
                  <a:pt x="48440" y="24390"/>
                </a:lnTo>
                <a:lnTo>
                  <a:pt x="48440" y="24380"/>
                </a:lnTo>
                <a:lnTo>
                  <a:pt x="48430" y="24390"/>
                </a:lnTo>
                <a:lnTo>
                  <a:pt x="48430" y="24400"/>
                </a:lnTo>
                <a:lnTo>
                  <a:pt x="48420" y="24400"/>
                </a:lnTo>
                <a:lnTo>
                  <a:pt x="48400" y="24400"/>
                </a:lnTo>
                <a:lnTo>
                  <a:pt x="48390" y="24410"/>
                </a:lnTo>
                <a:lnTo>
                  <a:pt x="48380" y="24410"/>
                </a:lnTo>
                <a:lnTo>
                  <a:pt x="48380" y="24420"/>
                </a:lnTo>
                <a:lnTo>
                  <a:pt x="48380" y="24430"/>
                </a:lnTo>
                <a:lnTo>
                  <a:pt x="48390" y="24430"/>
                </a:lnTo>
                <a:lnTo>
                  <a:pt x="48380" y="24440"/>
                </a:lnTo>
                <a:lnTo>
                  <a:pt x="48370" y="24440"/>
                </a:lnTo>
                <a:lnTo>
                  <a:pt x="48360" y="24440"/>
                </a:lnTo>
                <a:lnTo>
                  <a:pt x="48360" y="24450"/>
                </a:lnTo>
                <a:lnTo>
                  <a:pt x="48350" y="24450"/>
                </a:lnTo>
                <a:lnTo>
                  <a:pt x="48350" y="24460"/>
                </a:lnTo>
                <a:lnTo>
                  <a:pt x="48350" y="24470"/>
                </a:lnTo>
                <a:lnTo>
                  <a:pt x="48350" y="24480"/>
                </a:lnTo>
                <a:lnTo>
                  <a:pt x="48350" y="24490"/>
                </a:lnTo>
                <a:lnTo>
                  <a:pt x="48340" y="24490"/>
                </a:lnTo>
                <a:lnTo>
                  <a:pt x="48330" y="24490"/>
                </a:lnTo>
                <a:lnTo>
                  <a:pt x="48340" y="24500"/>
                </a:lnTo>
                <a:lnTo>
                  <a:pt x="48330" y="24510"/>
                </a:lnTo>
                <a:lnTo>
                  <a:pt x="48340" y="24520"/>
                </a:lnTo>
                <a:lnTo>
                  <a:pt x="48330" y="24520"/>
                </a:lnTo>
                <a:lnTo>
                  <a:pt x="48330" y="24530"/>
                </a:lnTo>
                <a:lnTo>
                  <a:pt x="48320" y="24530"/>
                </a:lnTo>
                <a:lnTo>
                  <a:pt x="48330" y="24530"/>
                </a:lnTo>
                <a:lnTo>
                  <a:pt x="48330" y="24540"/>
                </a:lnTo>
                <a:lnTo>
                  <a:pt x="48330" y="24550"/>
                </a:lnTo>
                <a:lnTo>
                  <a:pt x="48320" y="24550"/>
                </a:lnTo>
                <a:lnTo>
                  <a:pt x="48320" y="24570"/>
                </a:lnTo>
                <a:lnTo>
                  <a:pt x="48320" y="24580"/>
                </a:lnTo>
                <a:lnTo>
                  <a:pt x="48320" y="24590"/>
                </a:lnTo>
                <a:lnTo>
                  <a:pt x="48310" y="24600"/>
                </a:lnTo>
                <a:lnTo>
                  <a:pt x="48310" y="24610"/>
                </a:lnTo>
                <a:lnTo>
                  <a:pt x="48310" y="24620"/>
                </a:lnTo>
                <a:lnTo>
                  <a:pt x="48300" y="24620"/>
                </a:lnTo>
                <a:lnTo>
                  <a:pt x="48300" y="24630"/>
                </a:lnTo>
                <a:lnTo>
                  <a:pt x="48290" y="24640"/>
                </a:lnTo>
                <a:lnTo>
                  <a:pt x="48290" y="24650"/>
                </a:lnTo>
                <a:lnTo>
                  <a:pt x="48290" y="24660"/>
                </a:lnTo>
                <a:lnTo>
                  <a:pt x="48290" y="24670"/>
                </a:lnTo>
                <a:lnTo>
                  <a:pt x="48290" y="24680"/>
                </a:lnTo>
                <a:lnTo>
                  <a:pt x="48280" y="24690"/>
                </a:lnTo>
                <a:lnTo>
                  <a:pt x="48290" y="24700"/>
                </a:lnTo>
                <a:lnTo>
                  <a:pt x="48280" y="24720"/>
                </a:lnTo>
                <a:lnTo>
                  <a:pt x="48280" y="24730"/>
                </a:lnTo>
                <a:lnTo>
                  <a:pt x="48290" y="24740"/>
                </a:lnTo>
                <a:lnTo>
                  <a:pt x="48290" y="24750"/>
                </a:lnTo>
                <a:lnTo>
                  <a:pt x="48290" y="24760"/>
                </a:lnTo>
                <a:lnTo>
                  <a:pt x="48290" y="24770"/>
                </a:lnTo>
                <a:lnTo>
                  <a:pt x="48290" y="24780"/>
                </a:lnTo>
                <a:lnTo>
                  <a:pt x="48280" y="24780"/>
                </a:lnTo>
                <a:lnTo>
                  <a:pt x="48280" y="24790"/>
                </a:lnTo>
                <a:lnTo>
                  <a:pt x="48290" y="24800"/>
                </a:lnTo>
                <a:lnTo>
                  <a:pt x="48280" y="24800"/>
                </a:lnTo>
                <a:lnTo>
                  <a:pt x="48280" y="24810"/>
                </a:lnTo>
                <a:lnTo>
                  <a:pt x="48290" y="24810"/>
                </a:lnTo>
                <a:lnTo>
                  <a:pt x="48290" y="24820"/>
                </a:lnTo>
                <a:lnTo>
                  <a:pt x="48300" y="24820"/>
                </a:lnTo>
                <a:lnTo>
                  <a:pt x="48310" y="24830"/>
                </a:lnTo>
                <a:lnTo>
                  <a:pt x="48320" y="24840"/>
                </a:lnTo>
                <a:lnTo>
                  <a:pt x="48320" y="24850"/>
                </a:lnTo>
                <a:lnTo>
                  <a:pt x="48310" y="24850"/>
                </a:lnTo>
                <a:lnTo>
                  <a:pt x="48310" y="24860"/>
                </a:lnTo>
                <a:lnTo>
                  <a:pt x="48320" y="24860"/>
                </a:lnTo>
                <a:lnTo>
                  <a:pt x="48320" y="24870"/>
                </a:lnTo>
                <a:lnTo>
                  <a:pt x="48330" y="24880"/>
                </a:lnTo>
                <a:lnTo>
                  <a:pt x="48330" y="24890"/>
                </a:lnTo>
                <a:lnTo>
                  <a:pt x="48320" y="24900"/>
                </a:lnTo>
                <a:lnTo>
                  <a:pt x="48320" y="24910"/>
                </a:lnTo>
                <a:lnTo>
                  <a:pt x="48330" y="24930"/>
                </a:lnTo>
                <a:lnTo>
                  <a:pt x="48320" y="24940"/>
                </a:lnTo>
                <a:lnTo>
                  <a:pt x="48310" y="24950"/>
                </a:lnTo>
                <a:lnTo>
                  <a:pt x="48320" y="24960"/>
                </a:lnTo>
                <a:lnTo>
                  <a:pt x="48320" y="24970"/>
                </a:lnTo>
                <a:lnTo>
                  <a:pt x="48320" y="24980"/>
                </a:lnTo>
                <a:lnTo>
                  <a:pt x="48320" y="24990"/>
                </a:lnTo>
                <a:lnTo>
                  <a:pt x="48310" y="25000"/>
                </a:lnTo>
                <a:lnTo>
                  <a:pt x="48320" y="25010"/>
                </a:lnTo>
                <a:lnTo>
                  <a:pt x="48310" y="25020"/>
                </a:lnTo>
                <a:lnTo>
                  <a:pt x="48300" y="25030"/>
                </a:lnTo>
                <a:lnTo>
                  <a:pt x="48300" y="25040"/>
                </a:lnTo>
                <a:lnTo>
                  <a:pt x="48310" y="25040"/>
                </a:lnTo>
                <a:lnTo>
                  <a:pt x="48310" y="25050"/>
                </a:lnTo>
                <a:lnTo>
                  <a:pt x="48300" y="25060"/>
                </a:lnTo>
                <a:lnTo>
                  <a:pt x="48310" y="25060"/>
                </a:lnTo>
                <a:lnTo>
                  <a:pt x="48310" y="25070"/>
                </a:lnTo>
                <a:lnTo>
                  <a:pt x="48310" y="25080"/>
                </a:lnTo>
                <a:lnTo>
                  <a:pt x="48320" y="25080"/>
                </a:lnTo>
                <a:lnTo>
                  <a:pt x="48320" y="25090"/>
                </a:lnTo>
                <a:lnTo>
                  <a:pt x="48320" y="25100"/>
                </a:lnTo>
                <a:lnTo>
                  <a:pt x="48310" y="25100"/>
                </a:lnTo>
                <a:lnTo>
                  <a:pt x="48310" y="25120"/>
                </a:lnTo>
                <a:lnTo>
                  <a:pt x="48320" y="25130"/>
                </a:lnTo>
                <a:lnTo>
                  <a:pt x="48330" y="25140"/>
                </a:lnTo>
                <a:lnTo>
                  <a:pt x="48340" y="25140"/>
                </a:lnTo>
                <a:lnTo>
                  <a:pt x="48340" y="25150"/>
                </a:lnTo>
                <a:lnTo>
                  <a:pt x="48340" y="25160"/>
                </a:lnTo>
                <a:lnTo>
                  <a:pt x="48340" y="25190"/>
                </a:lnTo>
                <a:lnTo>
                  <a:pt x="48340" y="25200"/>
                </a:lnTo>
                <a:lnTo>
                  <a:pt x="48340" y="25210"/>
                </a:lnTo>
                <a:lnTo>
                  <a:pt x="48340" y="25230"/>
                </a:lnTo>
                <a:lnTo>
                  <a:pt x="48330" y="25230"/>
                </a:lnTo>
                <a:lnTo>
                  <a:pt x="48320" y="25230"/>
                </a:lnTo>
                <a:lnTo>
                  <a:pt x="48310" y="25240"/>
                </a:lnTo>
                <a:lnTo>
                  <a:pt x="48320" y="25260"/>
                </a:lnTo>
                <a:lnTo>
                  <a:pt x="48320" y="25270"/>
                </a:lnTo>
                <a:lnTo>
                  <a:pt x="48310" y="25280"/>
                </a:lnTo>
                <a:lnTo>
                  <a:pt x="48310" y="25290"/>
                </a:lnTo>
                <a:lnTo>
                  <a:pt x="48300" y="25310"/>
                </a:lnTo>
                <a:lnTo>
                  <a:pt x="48310" y="25320"/>
                </a:lnTo>
                <a:lnTo>
                  <a:pt x="48320" y="25320"/>
                </a:lnTo>
                <a:lnTo>
                  <a:pt x="48330" y="25330"/>
                </a:lnTo>
                <a:lnTo>
                  <a:pt x="48340" y="25340"/>
                </a:lnTo>
                <a:lnTo>
                  <a:pt x="48340" y="25350"/>
                </a:lnTo>
                <a:lnTo>
                  <a:pt x="48340" y="25360"/>
                </a:lnTo>
                <a:lnTo>
                  <a:pt x="48350" y="25360"/>
                </a:lnTo>
                <a:lnTo>
                  <a:pt x="48350" y="25380"/>
                </a:lnTo>
                <a:lnTo>
                  <a:pt x="48350" y="25390"/>
                </a:lnTo>
                <a:lnTo>
                  <a:pt x="48360" y="25400"/>
                </a:lnTo>
                <a:lnTo>
                  <a:pt x="48360" y="25410"/>
                </a:lnTo>
                <a:lnTo>
                  <a:pt x="48360" y="25420"/>
                </a:lnTo>
                <a:lnTo>
                  <a:pt x="48350" y="25430"/>
                </a:lnTo>
                <a:lnTo>
                  <a:pt x="48360" y="25440"/>
                </a:lnTo>
                <a:lnTo>
                  <a:pt x="48360" y="25450"/>
                </a:lnTo>
                <a:lnTo>
                  <a:pt x="48360" y="25460"/>
                </a:lnTo>
                <a:lnTo>
                  <a:pt x="48350" y="25470"/>
                </a:lnTo>
                <a:lnTo>
                  <a:pt x="48350" y="25480"/>
                </a:lnTo>
                <a:lnTo>
                  <a:pt x="48360" y="25480"/>
                </a:lnTo>
                <a:lnTo>
                  <a:pt x="48370" y="25480"/>
                </a:lnTo>
                <a:lnTo>
                  <a:pt x="48370" y="25490"/>
                </a:lnTo>
                <a:lnTo>
                  <a:pt x="48380" y="25490"/>
                </a:lnTo>
                <a:lnTo>
                  <a:pt x="48380" y="25500"/>
                </a:lnTo>
                <a:lnTo>
                  <a:pt x="48380" y="25510"/>
                </a:lnTo>
                <a:lnTo>
                  <a:pt x="48380" y="25520"/>
                </a:lnTo>
                <a:lnTo>
                  <a:pt x="48380" y="25530"/>
                </a:lnTo>
                <a:lnTo>
                  <a:pt x="48370" y="25530"/>
                </a:lnTo>
                <a:lnTo>
                  <a:pt x="48370" y="25540"/>
                </a:lnTo>
                <a:lnTo>
                  <a:pt x="48370" y="25550"/>
                </a:lnTo>
                <a:lnTo>
                  <a:pt x="48380" y="25560"/>
                </a:lnTo>
                <a:lnTo>
                  <a:pt x="48380" y="25570"/>
                </a:lnTo>
                <a:lnTo>
                  <a:pt x="48380" y="25580"/>
                </a:lnTo>
                <a:lnTo>
                  <a:pt x="48370" y="25580"/>
                </a:lnTo>
                <a:lnTo>
                  <a:pt x="48370" y="25590"/>
                </a:lnTo>
                <a:lnTo>
                  <a:pt x="48380" y="25590"/>
                </a:lnTo>
                <a:lnTo>
                  <a:pt x="48390" y="25590"/>
                </a:lnTo>
                <a:lnTo>
                  <a:pt x="48390" y="25600"/>
                </a:lnTo>
                <a:lnTo>
                  <a:pt x="48390" y="25610"/>
                </a:lnTo>
                <a:lnTo>
                  <a:pt x="48400" y="25610"/>
                </a:lnTo>
                <a:lnTo>
                  <a:pt x="48400" y="25620"/>
                </a:lnTo>
                <a:lnTo>
                  <a:pt x="48400" y="25630"/>
                </a:lnTo>
                <a:lnTo>
                  <a:pt x="48400" y="25640"/>
                </a:lnTo>
                <a:lnTo>
                  <a:pt x="48400" y="25650"/>
                </a:lnTo>
                <a:lnTo>
                  <a:pt x="48390" y="25650"/>
                </a:lnTo>
                <a:lnTo>
                  <a:pt x="48380" y="25660"/>
                </a:lnTo>
                <a:lnTo>
                  <a:pt x="48380" y="25670"/>
                </a:lnTo>
                <a:lnTo>
                  <a:pt x="48370" y="25670"/>
                </a:lnTo>
                <a:lnTo>
                  <a:pt x="48370" y="25680"/>
                </a:lnTo>
                <a:lnTo>
                  <a:pt x="48360" y="25680"/>
                </a:lnTo>
                <a:lnTo>
                  <a:pt x="48360" y="25690"/>
                </a:lnTo>
                <a:lnTo>
                  <a:pt x="48360" y="25700"/>
                </a:lnTo>
                <a:lnTo>
                  <a:pt x="48360" y="25710"/>
                </a:lnTo>
                <a:lnTo>
                  <a:pt x="48370" y="25720"/>
                </a:lnTo>
                <a:lnTo>
                  <a:pt x="48370" y="25730"/>
                </a:lnTo>
                <a:lnTo>
                  <a:pt x="48380" y="25740"/>
                </a:lnTo>
                <a:lnTo>
                  <a:pt x="48370" y="25750"/>
                </a:lnTo>
                <a:lnTo>
                  <a:pt x="48370" y="25760"/>
                </a:lnTo>
                <a:lnTo>
                  <a:pt x="48380" y="25770"/>
                </a:lnTo>
                <a:lnTo>
                  <a:pt x="48390" y="25770"/>
                </a:lnTo>
                <a:lnTo>
                  <a:pt x="48400" y="25770"/>
                </a:lnTo>
                <a:lnTo>
                  <a:pt x="48400" y="25780"/>
                </a:lnTo>
                <a:lnTo>
                  <a:pt x="48400" y="25790"/>
                </a:lnTo>
                <a:lnTo>
                  <a:pt x="48410" y="25790"/>
                </a:lnTo>
                <a:lnTo>
                  <a:pt x="48400" y="25800"/>
                </a:lnTo>
                <a:lnTo>
                  <a:pt x="48410" y="25800"/>
                </a:lnTo>
                <a:lnTo>
                  <a:pt x="48410" y="25810"/>
                </a:lnTo>
                <a:lnTo>
                  <a:pt x="48420" y="25810"/>
                </a:lnTo>
                <a:lnTo>
                  <a:pt x="48420" y="25820"/>
                </a:lnTo>
                <a:lnTo>
                  <a:pt x="48430" y="25820"/>
                </a:lnTo>
                <a:lnTo>
                  <a:pt x="48430" y="25830"/>
                </a:lnTo>
                <a:lnTo>
                  <a:pt x="48430" y="25840"/>
                </a:lnTo>
                <a:lnTo>
                  <a:pt x="48430" y="25850"/>
                </a:lnTo>
                <a:lnTo>
                  <a:pt x="48430" y="25860"/>
                </a:lnTo>
                <a:lnTo>
                  <a:pt x="48420" y="25870"/>
                </a:lnTo>
                <a:lnTo>
                  <a:pt x="48430" y="25870"/>
                </a:lnTo>
                <a:lnTo>
                  <a:pt x="48430" y="25880"/>
                </a:lnTo>
                <a:lnTo>
                  <a:pt x="48440" y="25880"/>
                </a:lnTo>
                <a:lnTo>
                  <a:pt x="48440" y="25890"/>
                </a:lnTo>
                <a:lnTo>
                  <a:pt x="48440" y="25900"/>
                </a:lnTo>
                <a:lnTo>
                  <a:pt x="48430" y="25910"/>
                </a:lnTo>
                <a:lnTo>
                  <a:pt x="48430" y="25920"/>
                </a:lnTo>
                <a:lnTo>
                  <a:pt x="48440" y="25920"/>
                </a:lnTo>
                <a:lnTo>
                  <a:pt x="48440" y="25910"/>
                </a:lnTo>
                <a:lnTo>
                  <a:pt x="48440" y="25920"/>
                </a:lnTo>
                <a:lnTo>
                  <a:pt x="48450" y="25920"/>
                </a:lnTo>
                <a:lnTo>
                  <a:pt x="48460" y="25920"/>
                </a:lnTo>
                <a:lnTo>
                  <a:pt x="48460" y="25930"/>
                </a:lnTo>
                <a:lnTo>
                  <a:pt x="48470" y="25940"/>
                </a:lnTo>
                <a:lnTo>
                  <a:pt x="48470" y="25950"/>
                </a:lnTo>
                <a:lnTo>
                  <a:pt x="48470" y="25960"/>
                </a:lnTo>
                <a:lnTo>
                  <a:pt x="48460" y="25970"/>
                </a:lnTo>
                <a:lnTo>
                  <a:pt x="48460" y="25980"/>
                </a:lnTo>
                <a:lnTo>
                  <a:pt x="48470" y="25990"/>
                </a:lnTo>
                <a:lnTo>
                  <a:pt x="48470" y="26000"/>
                </a:lnTo>
                <a:lnTo>
                  <a:pt x="48480" y="26010"/>
                </a:lnTo>
                <a:lnTo>
                  <a:pt x="48490" y="26020"/>
                </a:lnTo>
                <a:lnTo>
                  <a:pt x="48490" y="26030"/>
                </a:lnTo>
                <a:lnTo>
                  <a:pt x="48490" y="26040"/>
                </a:lnTo>
                <a:lnTo>
                  <a:pt x="48490" y="26050"/>
                </a:lnTo>
                <a:lnTo>
                  <a:pt x="48500" y="26060"/>
                </a:lnTo>
                <a:lnTo>
                  <a:pt x="48500" y="26070"/>
                </a:lnTo>
                <a:lnTo>
                  <a:pt x="48500" y="26080"/>
                </a:lnTo>
                <a:lnTo>
                  <a:pt x="48500" y="26090"/>
                </a:lnTo>
                <a:lnTo>
                  <a:pt x="48510" y="26090"/>
                </a:lnTo>
                <a:lnTo>
                  <a:pt x="48510" y="26100"/>
                </a:lnTo>
                <a:lnTo>
                  <a:pt x="48520" y="26110"/>
                </a:lnTo>
                <a:lnTo>
                  <a:pt x="48520" y="26120"/>
                </a:lnTo>
                <a:lnTo>
                  <a:pt x="48530" y="26130"/>
                </a:lnTo>
                <a:lnTo>
                  <a:pt x="48530" y="26140"/>
                </a:lnTo>
                <a:lnTo>
                  <a:pt x="48540" y="26140"/>
                </a:lnTo>
                <a:lnTo>
                  <a:pt x="48540" y="26150"/>
                </a:lnTo>
                <a:lnTo>
                  <a:pt x="48540" y="26160"/>
                </a:lnTo>
                <a:lnTo>
                  <a:pt x="48540" y="26170"/>
                </a:lnTo>
                <a:lnTo>
                  <a:pt x="48550" y="26170"/>
                </a:lnTo>
                <a:lnTo>
                  <a:pt x="48550" y="26180"/>
                </a:lnTo>
                <a:lnTo>
                  <a:pt x="48550" y="26190"/>
                </a:lnTo>
                <a:lnTo>
                  <a:pt x="48560" y="26210"/>
                </a:lnTo>
                <a:lnTo>
                  <a:pt x="48570" y="26220"/>
                </a:lnTo>
                <a:lnTo>
                  <a:pt x="48580" y="26220"/>
                </a:lnTo>
                <a:lnTo>
                  <a:pt x="48580" y="26230"/>
                </a:lnTo>
                <a:lnTo>
                  <a:pt x="48590" y="26240"/>
                </a:lnTo>
                <a:lnTo>
                  <a:pt x="48590" y="26250"/>
                </a:lnTo>
                <a:lnTo>
                  <a:pt x="48600" y="26260"/>
                </a:lnTo>
                <a:lnTo>
                  <a:pt x="48610" y="26260"/>
                </a:lnTo>
                <a:lnTo>
                  <a:pt x="48620" y="26260"/>
                </a:lnTo>
                <a:lnTo>
                  <a:pt x="48620" y="26270"/>
                </a:lnTo>
                <a:lnTo>
                  <a:pt x="48630" y="26280"/>
                </a:lnTo>
                <a:lnTo>
                  <a:pt x="48640" y="26290"/>
                </a:lnTo>
                <a:lnTo>
                  <a:pt x="48640" y="26310"/>
                </a:lnTo>
                <a:lnTo>
                  <a:pt x="48650" y="26320"/>
                </a:lnTo>
                <a:lnTo>
                  <a:pt x="48650" y="26330"/>
                </a:lnTo>
                <a:lnTo>
                  <a:pt x="48660" y="26340"/>
                </a:lnTo>
                <a:lnTo>
                  <a:pt x="48660" y="26360"/>
                </a:lnTo>
                <a:lnTo>
                  <a:pt x="48670" y="26370"/>
                </a:lnTo>
                <a:lnTo>
                  <a:pt x="48670" y="26390"/>
                </a:lnTo>
                <a:lnTo>
                  <a:pt x="48670" y="26410"/>
                </a:lnTo>
                <a:lnTo>
                  <a:pt x="48660" y="26410"/>
                </a:lnTo>
                <a:lnTo>
                  <a:pt x="48660" y="26420"/>
                </a:lnTo>
                <a:lnTo>
                  <a:pt x="48670" y="26430"/>
                </a:lnTo>
                <a:lnTo>
                  <a:pt x="48660" y="26430"/>
                </a:lnTo>
                <a:lnTo>
                  <a:pt x="48650" y="26440"/>
                </a:lnTo>
                <a:lnTo>
                  <a:pt x="48640" y="26450"/>
                </a:lnTo>
                <a:lnTo>
                  <a:pt x="48630" y="26460"/>
                </a:lnTo>
                <a:lnTo>
                  <a:pt x="48630" y="26470"/>
                </a:lnTo>
                <a:lnTo>
                  <a:pt x="48630" y="26480"/>
                </a:lnTo>
                <a:lnTo>
                  <a:pt x="48630" y="26500"/>
                </a:lnTo>
                <a:lnTo>
                  <a:pt x="48620" y="26510"/>
                </a:lnTo>
                <a:lnTo>
                  <a:pt x="48620" y="26520"/>
                </a:lnTo>
                <a:lnTo>
                  <a:pt x="48620" y="26530"/>
                </a:lnTo>
                <a:lnTo>
                  <a:pt x="48620" y="26540"/>
                </a:lnTo>
                <a:lnTo>
                  <a:pt x="48630" y="26560"/>
                </a:lnTo>
                <a:lnTo>
                  <a:pt x="48620" y="26570"/>
                </a:lnTo>
                <a:lnTo>
                  <a:pt x="48620" y="26580"/>
                </a:lnTo>
                <a:lnTo>
                  <a:pt x="48620" y="26590"/>
                </a:lnTo>
                <a:lnTo>
                  <a:pt x="48620" y="26600"/>
                </a:lnTo>
                <a:lnTo>
                  <a:pt x="48630" y="26600"/>
                </a:lnTo>
                <a:lnTo>
                  <a:pt x="48630" y="26610"/>
                </a:lnTo>
                <a:lnTo>
                  <a:pt x="48640" y="26620"/>
                </a:lnTo>
                <a:lnTo>
                  <a:pt x="48640" y="26630"/>
                </a:lnTo>
                <a:lnTo>
                  <a:pt x="48640" y="26640"/>
                </a:lnTo>
                <a:lnTo>
                  <a:pt x="48650" y="26650"/>
                </a:lnTo>
                <a:lnTo>
                  <a:pt x="48650" y="26670"/>
                </a:lnTo>
                <a:lnTo>
                  <a:pt x="48650" y="26680"/>
                </a:lnTo>
                <a:lnTo>
                  <a:pt x="48660" y="26690"/>
                </a:lnTo>
                <a:lnTo>
                  <a:pt x="48660" y="26700"/>
                </a:lnTo>
                <a:lnTo>
                  <a:pt x="48660" y="26710"/>
                </a:lnTo>
                <a:lnTo>
                  <a:pt x="48670" y="26710"/>
                </a:lnTo>
                <a:lnTo>
                  <a:pt x="48670" y="26720"/>
                </a:lnTo>
                <a:lnTo>
                  <a:pt x="48670" y="26730"/>
                </a:lnTo>
                <a:lnTo>
                  <a:pt x="48670" y="26740"/>
                </a:lnTo>
                <a:lnTo>
                  <a:pt x="48680" y="26750"/>
                </a:lnTo>
                <a:lnTo>
                  <a:pt x="48680" y="26760"/>
                </a:lnTo>
                <a:lnTo>
                  <a:pt x="48680" y="26770"/>
                </a:lnTo>
                <a:lnTo>
                  <a:pt x="48680" y="26780"/>
                </a:lnTo>
                <a:lnTo>
                  <a:pt x="48680" y="26790"/>
                </a:lnTo>
                <a:lnTo>
                  <a:pt x="48690" y="26800"/>
                </a:lnTo>
                <a:lnTo>
                  <a:pt x="48700" y="26810"/>
                </a:lnTo>
                <a:lnTo>
                  <a:pt x="48700" y="26820"/>
                </a:lnTo>
                <a:lnTo>
                  <a:pt x="48700" y="26830"/>
                </a:lnTo>
                <a:lnTo>
                  <a:pt x="48700" y="26850"/>
                </a:lnTo>
                <a:lnTo>
                  <a:pt x="48700" y="26860"/>
                </a:lnTo>
                <a:lnTo>
                  <a:pt x="48700" y="26870"/>
                </a:lnTo>
                <a:lnTo>
                  <a:pt x="48700" y="26880"/>
                </a:lnTo>
                <a:lnTo>
                  <a:pt x="48700" y="26890"/>
                </a:lnTo>
                <a:lnTo>
                  <a:pt x="48700" y="26910"/>
                </a:lnTo>
                <a:lnTo>
                  <a:pt x="48710" y="26940"/>
                </a:lnTo>
                <a:lnTo>
                  <a:pt x="48730" y="26970"/>
                </a:lnTo>
                <a:lnTo>
                  <a:pt x="48740" y="27010"/>
                </a:lnTo>
                <a:lnTo>
                  <a:pt x="48770" y="27080"/>
                </a:lnTo>
                <a:lnTo>
                  <a:pt x="48800" y="27150"/>
                </a:lnTo>
                <a:lnTo>
                  <a:pt x="48820" y="27200"/>
                </a:lnTo>
                <a:lnTo>
                  <a:pt x="48850" y="27290"/>
                </a:lnTo>
                <a:lnTo>
                  <a:pt x="48860" y="27320"/>
                </a:lnTo>
                <a:lnTo>
                  <a:pt x="48870" y="27330"/>
                </a:lnTo>
                <a:lnTo>
                  <a:pt x="48890" y="27380"/>
                </a:lnTo>
                <a:lnTo>
                  <a:pt x="48900" y="27420"/>
                </a:lnTo>
                <a:lnTo>
                  <a:pt x="48930" y="27480"/>
                </a:lnTo>
                <a:lnTo>
                  <a:pt x="48940" y="27510"/>
                </a:lnTo>
                <a:lnTo>
                  <a:pt x="48970" y="27580"/>
                </a:lnTo>
                <a:lnTo>
                  <a:pt x="48970" y="27590"/>
                </a:lnTo>
                <a:lnTo>
                  <a:pt x="48980" y="27610"/>
                </a:lnTo>
                <a:lnTo>
                  <a:pt x="49000" y="27660"/>
                </a:lnTo>
                <a:lnTo>
                  <a:pt x="49010" y="27690"/>
                </a:lnTo>
                <a:lnTo>
                  <a:pt x="49020" y="27720"/>
                </a:lnTo>
                <a:lnTo>
                  <a:pt x="49040" y="27780"/>
                </a:lnTo>
                <a:lnTo>
                  <a:pt x="49060" y="27810"/>
                </a:lnTo>
                <a:lnTo>
                  <a:pt x="49060" y="27830"/>
                </a:lnTo>
                <a:lnTo>
                  <a:pt x="49070" y="27860"/>
                </a:lnTo>
                <a:lnTo>
                  <a:pt x="49080" y="27880"/>
                </a:lnTo>
                <a:lnTo>
                  <a:pt x="49070" y="27880"/>
                </a:lnTo>
                <a:lnTo>
                  <a:pt x="49070" y="27890"/>
                </a:lnTo>
                <a:lnTo>
                  <a:pt x="49050" y="27900"/>
                </a:lnTo>
                <a:lnTo>
                  <a:pt x="49010" y="27920"/>
                </a:lnTo>
                <a:lnTo>
                  <a:pt x="48980" y="27930"/>
                </a:lnTo>
                <a:lnTo>
                  <a:pt x="48950" y="27950"/>
                </a:lnTo>
                <a:lnTo>
                  <a:pt x="48910" y="27970"/>
                </a:lnTo>
                <a:lnTo>
                  <a:pt x="48890" y="27980"/>
                </a:lnTo>
                <a:lnTo>
                  <a:pt x="48880" y="27990"/>
                </a:lnTo>
                <a:lnTo>
                  <a:pt x="48860" y="28000"/>
                </a:lnTo>
                <a:lnTo>
                  <a:pt x="48850" y="28000"/>
                </a:lnTo>
                <a:lnTo>
                  <a:pt x="48840" y="28010"/>
                </a:lnTo>
                <a:lnTo>
                  <a:pt x="48830" y="28020"/>
                </a:lnTo>
                <a:lnTo>
                  <a:pt x="48820" y="28030"/>
                </a:lnTo>
                <a:lnTo>
                  <a:pt x="48810" y="28040"/>
                </a:lnTo>
                <a:lnTo>
                  <a:pt x="48800" y="28040"/>
                </a:lnTo>
                <a:lnTo>
                  <a:pt x="48790" y="28040"/>
                </a:lnTo>
                <a:lnTo>
                  <a:pt x="48770" y="28040"/>
                </a:lnTo>
                <a:lnTo>
                  <a:pt x="48760" y="28050"/>
                </a:lnTo>
                <a:lnTo>
                  <a:pt x="48740" y="28050"/>
                </a:lnTo>
                <a:lnTo>
                  <a:pt x="48710" y="28060"/>
                </a:lnTo>
                <a:lnTo>
                  <a:pt x="48690" y="28070"/>
                </a:lnTo>
                <a:lnTo>
                  <a:pt x="48670" y="28070"/>
                </a:lnTo>
                <a:lnTo>
                  <a:pt x="48650" y="28070"/>
                </a:lnTo>
                <a:lnTo>
                  <a:pt x="48640" y="28070"/>
                </a:lnTo>
                <a:lnTo>
                  <a:pt x="48620" y="28070"/>
                </a:lnTo>
                <a:lnTo>
                  <a:pt x="48600" y="28080"/>
                </a:lnTo>
                <a:lnTo>
                  <a:pt x="48590" y="28070"/>
                </a:lnTo>
                <a:lnTo>
                  <a:pt x="48580" y="28070"/>
                </a:lnTo>
                <a:lnTo>
                  <a:pt x="48570" y="28080"/>
                </a:lnTo>
                <a:lnTo>
                  <a:pt x="48560" y="28080"/>
                </a:lnTo>
                <a:lnTo>
                  <a:pt x="48550" y="28080"/>
                </a:lnTo>
                <a:lnTo>
                  <a:pt x="48540" y="28070"/>
                </a:lnTo>
                <a:lnTo>
                  <a:pt x="48530" y="28070"/>
                </a:lnTo>
                <a:lnTo>
                  <a:pt x="48520" y="28070"/>
                </a:lnTo>
                <a:lnTo>
                  <a:pt x="48500" y="28070"/>
                </a:lnTo>
                <a:lnTo>
                  <a:pt x="48490" y="28070"/>
                </a:lnTo>
                <a:lnTo>
                  <a:pt x="48490" y="28060"/>
                </a:lnTo>
                <a:lnTo>
                  <a:pt x="48480" y="28050"/>
                </a:lnTo>
                <a:lnTo>
                  <a:pt x="48480" y="28040"/>
                </a:lnTo>
                <a:lnTo>
                  <a:pt x="48480" y="28030"/>
                </a:lnTo>
                <a:lnTo>
                  <a:pt x="48480" y="28020"/>
                </a:lnTo>
                <a:lnTo>
                  <a:pt x="48480" y="28010"/>
                </a:lnTo>
                <a:lnTo>
                  <a:pt x="48470" y="28000"/>
                </a:lnTo>
                <a:lnTo>
                  <a:pt x="48470" y="27990"/>
                </a:lnTo>
                <a:lnTo>
                  <a:pt x="48470" y="27970"/>
                </a:lnTo>
                <a:lnTo>
                  <a:pt x="48470" y="27960"/>
                </a:lnTo>
                <a:lnTo>
                  <a:pt x="48470" y="27950"/>
                </a:lnTo>
                <a:lnTo>
                  <a:pt x="48470" y="27940"/>
                </a:lnTo>
                <a:lnTo>
                  <a:pt x="48470" y="27920"/>
                </a:lnTo>
                <a:lnTo>
                  <a:pt x="48470" y="27900"/>
                </a:lnTo>
                <a:lnTo>
                  <a:pt x="48460" y="27890"/>
                </a:lnTo>
                <a:lnTo>
                  <a:pt x="48460" y="27880"/>
                </a:lnTo>
                <a:lnTo>
                  <a:pt x="48460" y="27870"/>
                </a:lnTo>
                <a:lnTo>
                  <a:pt x="48460" y="27860"/>
                </a:lnTo>
                <a:lnTo>
                  <a:pt x="48460" y="27850"/>
                </a:lnTo>
                <a:lnTo>
                  <a:pt x="48460" y="27840"/>
                </a:lnTo>
                <a:lnTo>
                  <a:pt x="48450" y="27820"/>
                </a:lnTo>
                <a:lnTo>
                  <a:pt x="48450" y="27810"/>
                </a:lnTo>
                <a:lnTo>
                  <a:pt x="48440" y="27800"/>
                </a:lnTo>
                <a:lnTo>
                  <a:pt x="48440" y="27790"/>
                </a:lnTo>
                <a:lnTo>
                  <a:pt x="48440" y="27770"/>
                </a:lnTo>
                <a:lnTo>
                  <a:pt x="48440" y="27760"/>
                </a:lnTo>
                <a:lnTo>
                  <a:pt x="48430" y="27760"/>
                </a:lnTo>
                <a:lnTo>
                  <a:pt x="48420" y="27750"/>
                </a:lnTo>
                <a:lnTo>
                  <a:pt x="48420" y="27740"/>
                </a:lnTo>
                <a:lnTo>
                  <a:pt x="48410" y="27730"/>
                </a:lnTo>
                <a:lnTo>
                  <a:pt x="48410" y="27720"/>
                </a:lnTo>
                <a:lnTo>
                  <a:pt x="48400" y="27720"/>
                </a:lnTo>
                <a:lnTo>
                  <a:pt x="48390" y="27720"/>
                </a:lnTo>
                <a:lnTo>
                  <a:pt x="48390" y="27710"/>
                </a:lnTo>
                <a:lnTo>
                  <a:pt x="48380" y="27710"/>
                </a:lnTo>
                <a:lnTo>
                  <a:pt x="48370" y="27710"/>
                </a:lnTo>
                <a:lnTo>
                  <a:pt x="48360" y="27710"/>
                </a:lnTo>
                <a:lnTo>
                  <a:pt x="48350" y="27710"/>
                </a:lnTo>
                <a:lnTo>
                  <a:pt x="48340" y="27710"/>
                </a:lnTo>
                <a:lnTo>
                  <a:pt x="48330" y="27710"/>
                </a:lnTo>
                <a:lnTo>
                  <a:pt x="48320" y="27710"/>
                </a:lnTo>
                <a:lnTo>
                  <a:pt x="48310" y="27710"/>
                </a:lnTo>
                <a:lnTo>
                  <a:pt x="48290" y="27710"/>
                </a:lnTo>
                <a:lnTo>
                  <a:pt x="48270" y="27710"/>
                </a:lnTo>
                <a:lnTo>
                  <a:pt x="48260" y="27700"/>
                </a:lnTo>
                <a:lnTo>
                  <a:pt x="48250" y="27700"/>
                </a:lnTo>
                <a:lnTo>
                  <a:pt x="48240" y="27700"/>
                </a:lnTo>
                <a:lnTo>
                  <a:pt x="48230" y="27700"/>
                </a:lnTo>
                <a:lnTo>
                  <a:pt x="48220" y="27700"/>
                </a:lnTo>
                <a:lnTo>
                  <a:pt x="48210" y="27700"/>
                </a:lnTo>
                <a:lnTo>
                  <a:pt x="48200" y="27700"/>
                </a:lnTo>
                <a:lnTo>
                  <a:pt x="48190" y="27700"/>
                </a:lnTo>
                <a:lnTo>
                  <a:pt x="48180" y="27690"/>
                </a:lnTo>
                <a:lnTo>
                  <a:pt x="48170" y="27690"/>
                </a:lnTo>
                <a:lnTo>
                  <a:pt x="48150" y="27690"/>
                </a:lnTo>
                <a:lnTo>
                  <a:pt x="48130" y="27700"/>
                </a:lnTo>
                <a:lnTo>
                  <a:pt x="48090" y="27710"/>
                </a:lnTo>
                <a:lnTo>
                  <a:pt x="48070" y="27720"/>
                </a:lnTo>
                <a:lnTo>
                  <a:pt x="48030" y="27720"/>
                </a:lnTo>
                <a:lnTo>
                  <a:pt x="48010" y="27730"/>
                </a:lnTo>
                <a:lnTo>
                  <a:pt x="47980" y="27740"/>
                </a:lnTo>
                <a:lnTo>
                  <a:pt x="47930" y="27740"/>
                </a:lnTo>
                <a:lnTo>
                  <a:pt x="47880" y="27730"/>
                </a:lnTo>
                <a:lnTo>
                  <a:pt x="47830" y="27730"/>
                </a:lnTo>
                <a:lnTo>
                  <a:pt x="47790" y="27730"/>
                </a:lnTo>
                <a:lnTo>
                  <a:pt x="47770" y="27730"/>
                </a:lnTo>
                <a:lnTo>
                  <a:pt x="47750" y="27740"/>
                </a:lnTo>
                <a:lnTo>
                  <a:pt x="47720" y="27760"/>
                </a:lnTo>
                <a:lnTo>
                  <a:pt x="47690" y="27760"/>
                </a:lnTo>
                <a:lnTo>
                  <a:pt x="47670" y="27770"/>
                </a:lnTo>
                <a:lnTo>
                  <a:pt x="47660" y="27780"/>
                </a:lnTo>
                <a:lnTo>
                  <a:pt x="47650" y="27780"/>
                </a:lnTo>
                <a:lnTo>
                  <a:pt x="47630" y="27790"/>
                </a:lnTo>
                <a:lnTo>
                  <a:pt x="47620" y="27790"/>
                </a:lnTo>
                <a:lnTo>
                  <a:pt x="47610" y="27800"/>
                </a:lnTo>
                <a:lnTo>
                  <a:pt x="47610" y="27810"/>
                </a:lnTo>
                <a:lnTo>
                  <a:pt x="47620" y="27810"/>
                </a:lnTo>
                <a:lnTo>
                  <a:pt x="47610" y="27820"/>
                </a:lnTo>
                <a:lnTo>
                  <a:pt x="47610" y="27830"/>
                </a:lnTo>
                <a:lnTo>
                  <a:pt x="47610" y="27840"/>
                </a:lnTo>
                <a:lnTo>
                  <a:pt x="47600" y="27850"/>
                </a:lnTo>
                <a:lnTo>
                  <a:pt x="47600" y="27860"/>
                </a:lnTo>
                <a:lnTo>
                  <a:pt x="47590" y="27860"/>
                </a:lnTo>
                <a:lnTo>
                  <a:pt x="47580" y="27860"/>
                </a:lnTo>
                <a:lnTo>
                  <a:pt x="47570" y="27870"/>
                </a:lnTo>
                <a:lnTo>
                  <a:pt x="47560" y="27870"/>
                </a:lnTo>
                <a:lnTo>
                  <a:pt x="47550" y="27880"/>
                </a:lnTo>
                <a:lnTo>
                  <a:pt x="47540" y="27880"/>
                </a:lnTo>
                <a:lnTo>
                  <a:pt x="47520" y="27880"/>
                </a:lnTo>
                <a:lnTo>
                  <a:pt x="47520" y="27890"/>
                </a:lnTo>
                <a:lnTo>
                  <a:pt x="47510" y="27890"/>
                </a:lnTo>
                <a:lnTo>
                  <a:pt x="47500" y="27890"/>
                </a:lnTo>
                <a:lnTo>
                  <a:pt x="47490" y="27900"/>
                </a:lnTo>
                <a:lnTo>
                  <a:pt x="47480" y="27890"/>
                </a:lnTo>
                <a:lnTo>
                  <a:pt x="47470" y="27890"/>
                </a:lnTo>
                <a:lnTo>
                  <a:pt x="47470" y="27880"/>
                </a:lnTo>
                <a:lnTo>
                  <a:pt x="47460" y="27870"/>
                </a:lnTo>
                <a:lnTo>
                  <a:pt x="47450" y="27870"/>
                </a:lnTo>
                <a:lnTo>
                  <a:pt x="47440" y="27860"/>
                </a:lnTo>
                <a:lnTo>
                  <a:pt x="47440" y="27850"/>
                </a:lnTo>
                <a:lnTo>
                  <a:pt x="47440" y="27840"/>
                </a:lnTo>
                <a:lnTo>
                  <a:pt x="47430" y="27840"/>
                </a:lnTo>
                <a:lnTo>
                  <a:pt x="47430" y="27830"/>
                </a:lnTo>
                <a:lnTo>
                  <a:pt x="47430" y="27820"/>
                </a:lnTo>
                <a:lnTo>
                  <a:pt x="47430" y="27810"/>
                </a:lnTo>
                <a:lnTo>
                  <a:pt x="47430" y="27800"/>
                </a:lnTo>
                <a:lnTo>
                  <a:pt x="47430" y="27790"/>
                </a:lnTo>
                <a:lnTo>
                  <a:pt x="47430" y="27780"/>
                </a:lnTo>
                <a:lnTo>
                  <a:pt x="47420" y="27780"/>
                </a:lnTo>
                <a:lnTo>
                  <a:pt x="47410" y="27770"/>
                </a:lnTo>
                <a:lnTo>
                  <a:pt x="47410" y="27760"/>
                </a:lnTo>
                <a:lnTo>
                  <a:pt x="47400" y="27760"/>
                </a:lnTo>
                <a:lnTo>
                  <a:pt x="47400" y="27750"/>
                </a:lnTo>
                <a:lnTo>
                  <a:pt x="47400" y="27740"/>
                </a:lnTo>
                <a:lnTo>
                  <a:pt x="47400" y="27730"/>
                </a:lnTo>
                <a:lnTo>
                  <a:pt x="47400" y="27720"/>
                </a:lnTo>
                <a:lnTo>
                  <a:pt x="47390" y="27720"/>
                </a:lnTo>
                <a:lnTo>
                  <a:pt x="47390" y="27710"/>
                </a:lnTo>
                <a:lnTo>
                  <a:pt x="47390" y="27700"/>
                </a:lnTo>
                <a:lnTo>
                  <a:pt x="47380" y="27680"/>
                </a:lnTo>
                <a:lnTo>
                  <a:pt x="47380" y="27670"/>
                </a:lnTo>
                <a:lnTo>
                  <a:pt x="47380" y="27660"/>
                </a:lnTo>
                <a:lnTo>
                  <a:pt x="47380" y="27650"/>
                </a:lnTo>
                <a:lnTo>
                  <a:pt x="47370" y="27650"/>
                </a:lnTo>
                <a:lnTo>
                  <a:pt x="47360" y="27650"/>
                </a:lnTo>
                <a:lnTo>
                  <a:pt x="47350" y="27650"/>
                </a:lnTo>
                <a:lnTo>
                  <a:pt x="47340" y="27640"/>
                </a:lnTo>
                <a:lnTo>
                  <a:pt x="47330" y="27630"/>
                </a:lnTo>
                <a:lnTo>
                  <a:pt x="47320" y="27630"/>
                </a:lnTo>
                <a:lnTo>
                  <a:pt x="47310" y="27640"/>
                </a:lnTo>
                <a:lnTo>
                  <a:pt x="47310" y="27630"/>
                </a:lnTo>
                <a:lnTo>
                  <a:pt x="47300" y="27630"/>
                </a:lnTo>
                <a:lnTo>
                  <a:pt x="47300" y="27620"/>
                </a:lnTo>
                <a:lnTo>
                  <a:pt x="47290" y="27620"/>
                </a:lnTo>
                <a:lnTo>
                  <a:pt x="47280" y="27620"/>
                </a:lnTo>
                <a:lnTo>
                  <a:pt x="47280" y="27610"/>
                </a:lnTo>
                <a:lnTo>
                  <a:pt x="47280" y="27600"/>
                </a:lnTo>
                <a:lnTo>
                  <a:pt x="47270" y="27590"/>
                </a:lnTo>
                <a:lnTo>
                  <a:pt x="47260" y="27570"/>
                </a:lnTo>
                <a:lnTo>
                  <a:pt x="47260" y="27560"/>
                </a:lnTo>
                <a:lnTo>
                  <a:pt x="47260" y="27540"/>
                </a:lnTo>
                <a:lnTo>
                  <a:pt x="47250" y="27540"/>
                </a:lnTo>
                <a:lnTo>
                  <a:pt x="47240" y="27530"/>
                </a:lnTo>
                <a:lnTo>
                  <a:pt x="47230" y="27520"/>
                </a:lnTo>
                <a:lnTo>
                  <a:pt x="47230" y="27500"/>
                </a:lnTo>
                <a:lnTo>
                  <a:pt x="47220" y="27500"/>
                </a:lnTo>
                <a:lnTo>
                  <a:pt x="47220" y="27490"/>
                </a:lnTo>
                <a:lnTo>
                  <a:pt x="47210" y="27480"/>
                </a:lnTo>
                <a:lnTo>
                  <a:pt x="47210" y="27470"/>
                </a:lnTo>
                <a:lnTo>
                  <a:pt x="47210" y="27460"/>
                </a:lnTo>
                <a:lnTo>
                  <a:pt x="47200" y="27460"/>
                </a:lnTo>
                <a:lnTo>
                  <a:pt x="47200" y="27450"/>
                </a:lnTo>
                <a:lnTo>
                  <a:pt x="47200" y="27440"/>
                </a:lnTo>
                <a:lnTo>
                  <a:pt x="47190" y="27440"/>
                </a:lnTo>
                <a:lnTo>
                  <a:pt x="47190" y="27430"/>
                </a:lnTo>
                <a:lnTo>
                  <a:pt x="47190" y="27420"/>
                </a:lnTo>
                <a:lnTo>
                  <a:pt x="47180" y="27410"/>
                </a:lnTo>
                <a:lnTo>
                  <a:pt x="47170" y="27400"/>
                </a:lnTo>
                <a:lnTo>
                  <a:pt x="47170" y="27390"/>
                </a:lnTo>
                <a:lnTo>
                  <a:pt x="47160" y="27380"/>
                </a:lnTo>
                <a:lnTo>
                  <a:pt x="47160" y="27370"/>
                </a:lnTo>
                <a:lnTo>
                  <a:pt x="47150" y="27370"/>
                </a:lnTo>
                <a:lnTo>
                  <a:pt x="47140" y="27370"/>
                </a:lnTo>
                <a:lnTo>
                  <a:pt x="47140" y="27360"/>
                </a:lnTo>
                <a:lnTo>
                  <a:pt x="47130" y="27350"/>
                </a:lnTo>
                <a:lnTo>
                  <a:pt x="47130" y="27340"/>
                </a:lnTo>
                <a:lnTo>
                  <a:pt x="47130" y="27330"/>
                </a:lnTo>
                <a:lnTo>
                  <a:pt x="47120" y="27330"/>
                </a:lnTo>
                <a:lnTo>
                  <a:pt x="47110" y="27330"/>
                </a:lnTo>
                <a:lnTo>
                  <a:pt x="47110" y="27320"/>
                </a:lnTo>
                <a:lnTo>
                  <a:pt x="47100" y="27320"/>
                </a:lnTo>
                <a:lnTo>
                  <a:pt x="47090" y="27320"/>
                </a:lnTo>
                <a:lnTo>
                  <a:pt x="47080" y="27310"/>
                </a:lnTo>
                <a:lnTo>
                  <a:pt x="47070" y="27300"/>
                </a:lnTo>
                <a:lnTo>
                  <a:pt x="47060" y="27310"/>
                </a:lnTo>
                <a:lnTo>
                  <a:pt x="47060" y="27300"/>
                </a:lnTo>
                <a:lnTo>
                  <a:pt x="47050" y="27300"/>
                </a:lnTo>
                <a:lnTo>
                  <a:pt x="47040" y="27300"/>
                </a:lnTo>
                <a:lnTo>
                  <a:pt x="47030" y="27290"/>
                </a:lnTo>
                <a:lnTo>
                  <a:pt x="47020" y="27290"/>
                </a:lnTo>
                <a:lnTo>
                  <a:pt x="47010" y="27300"/>
                </a:lnTo>
                <a:lnTo>
                  <a:pt x="47000" y="27310"/>
                </a:lnTo>
                <a:lnTo>
                  <a:pt x="46990" y="27310"/>
                </a:lnTo>
                <a:lnTo>
                  <a:pt x="46980" y="27310"/>
                </a:lnTo>
                <a:lnTo>
                  <a:pt x="46970" y="27310"/>
                </a:lnTo>
                <a:lnTo>
                  <a:pt x="46970" y="27300"/>
                </a:lnTo>
                <a:lnTo>
                  <a:pt x="46960" y="27300"/>
                </a:lnTo>
                <a:lnTo>
                  <a:pt x="46960" y="27310"/>
                </a:lnTo>
                <a:lnTo>
                  <a:pt x="46950" y="27310"/>
                </a:lnTo>
                <a:lnTo>
                  <a:pt x="46940" y="27310"/>
                </a:lnTo>
                <a:lnTo>
                  <a:pt x="46930" y="27310"/>
                </a:lnTo>
                <a:lnTo>
                  <a:pt x="46930" y="27300"/>
                </a:lnTo>
                <a:lnTo>
                  <a:pt x="46920" y="27310"/>
                </a:lnTo>
                <a:lnTo>
                  <a:pt x="46920" y="27300"/>
                </a:lnTo>
                <a:lnTo>
                  <a:pt x="46910" y="27300"/>
                </a:lnTo>
                <a:lnTo>
                  <a:pt x="46900" y="27300"/>
                </a:lnTo>
                <a:lnTo>
                  <a:pt x="46890" y="27300"/>
                </a:lnTo>
                <a:lnTo>
                  <a:pt x="46870" y="27300"/>
                </a:lnTo>
                <a:lnTo>
                  <a:pt x="46870" y="27290"/>
                </a:lnTo>
                <a:lnTo>
                  <a:pt x="46860" y="27280"/>
                </a:lnTo>
                <a:lnTo>
                  <a:pt x="46850" y="27280"/>
                </a:lnTo>
                <a:lnTo>
                  <a:pt x="46850" y="27270"/>
                </a:lnTo>
                <a:lnTo>
                  <a:pt x="46840" y="27270"/>
                </a:lnTo>
                <a:lnTo>
                  <a:pt x="46840" y="27280"/>
                </a:lnTo>
                <a:lnTo>
                  <a:pt x="46830" y="27280"/>
                </a:lnTo>
                <a:lnTo>
                  <a:pt x="46820" y="27280"/>
                </a:lnTo>
                <a:lnTo>
                  <a:pt x="46810" y="27290"/>
                </a:lnTo>
                <a:lnTo>
                  <a:pt x="46800" y="27290"/>
                </a:lnTo>
                <a:lnTo>
                  <a:pt x="46790" y="27290"/>
                </a:lnTo>
                <a:lnTo>
                  <a:pt x="46780" y="27290"/>
                </a:lnTo>
                <a:lnTo>
                  <a:pt x="46770" y="27290"/>
                </a:lnTo>
                <a:lnTo>
                  <a:pt x="46760" y="27300"/>
                </a:lnTo>
                <a:lnTo>
                  <a:pt x="46750" y="27300"/>
                </a:lnTo>
                <a:lnTo>
                  <a:pt x="46740" y="27300"/>
                </a:lnTo>
                <a:lnTo>
                  <a:pt x="46740" y="27310"/>
                </a:lnTo>
                <a:lnTo>
                  <a:pt x="46730" y="27310"/>
                </a:lnTo>
                <a:lnTo>
                  <a:pt x="46720" y="27310"/>
                </a:lnTo>
                <a:lnTo>
                  <a:pt x="46720" y="27320"/>
                </a:lnTo>
                <a:lnTo>
                  <a:pt x="46720" y="27330"/>
                </a:lnTo>
                <a:lnTo>
                  <a:pt x="46710" y="27330"/>
                </a:lnTo>
                <a:lnTo>
                  <a:pt x="46710" y="27340"/>
                </a:lnTo>
                <a:lnTo>
                  <a:pt x="46700" y="27340"/>
                </a:lnTo>
                <a:lnTo>
                  <a:pt x="46690" y="27350"/>
                </a:lnTo>
                <a:lnTo>
                  <a:pt x="46690" y="27340"/>
                </a:lnTo>
                <a:lnTo>
                  <a:pt x="46680" y="27340"/>
                </a:lnTo>
                <a:lnTo>
                  <a:pt x="46670" y="27340"/>
                </a:lnTo>
                <a:lnTo>
                  <a:pt x="46660" y="27340"/>
                </a:lnTo>
                <a:lnTo>
                  <a:pt x="46650" y="27350"/>
                </a:lnTo>
                <a:lnTo>
                  <a:pt x="46640" y="27350"/>
                </a:lnTo>
                <a:lnTo>
                  <a:pt x="46630" y="27350"/>
                </a:lnTo>
                <a:lnTo>
                  <a:pt x="46620" y="27360"/>
                </a:lnTo>
                <a:lnTo>
                  <a:pt x="46610" y="27360"/>
                </a:lnTo>
                <a:lnTo>
                  <a:pt x="46600" y="27360"/>
                </a:lnTo>
                <a:lnTo>
                  <a:pt x="46590" y="27370"/>
                </a:lnTo>
                <a:lnTo>
                  <a:pt x="46580" y="27370"/>
                </a:lnTo>
                <a:lnTo>
                  <a:pt x="46580" y="27360"/>
                </a:lnTo>
                <a:lnTo>
                  <a:pt x="46570" y="27370"/>
                </a:lnTo>
                <a:lnTo>
                  <a:pt x="46570" y="27380"/>
                </a:lnTo>
                <a:lnTo>
                  <a:pt x="46560" y="27380"/>
                </a:lnTo>
                <a:lnTo>
                  <a:pt x="46550" y="27380"/>
                </a:lnTo>
                <a:lnTo>
                  <a:pt x="46540" y="27380"/>
                </a:lnTo>
                <a:lnTo>
                  <a:pt x="46540" y="27390"/>
                </a:lnTo>
                <a:lnTo>
                  <a:pt x="46530" y="27400"/>
                </a:lnTo>
                <a:lnTo>
                  <a:pt x="46530" y="27410"/>
                </a:lnTo>
                <a:lnTo>
                  <a:pt x="46530" y="27420"/>
                </a:lnTo>
                <a:lnTo>
                  <a:pt x="46520" y="27430"/>
                </a:lnTo>
                <a:lnTo>
                  <a:pt x="46510" y="27430"/>
                </a:lnTo>
                <a:lnTo>
                  <a:pt x="46510" y="27440"/>
                </a:lnTo>
                <a:lnTo>
                  <a:pt x="46510" y="27450"/>
                </a:lnTo>
                <a:lnTo>
                  <a:pt x="46510" y="27460"/>
                </a:lnTo>
                <a:lnTo>
                  <a:pt x="46500" y="27460"/>
                </a:lnTo>
                <a:lnTo>
                  <a:pt x="46500" y="27470"/>
                </a:lnTo>
                <a:lnTo>
                  <a:pt x="46490" y="27470"/>
                </a:lnTo>
                <a:lnTo>
                  <a:pt x="46480" y="27480"/>
                </a:lnTo>
                <a:lnTo>
                  <a:pt x="46470" y="27480"/>
                </a:lnTo>
                <a:lnTo>
                  <a:pt x="46460" y="27480"/>
                </a:lnTo>
                <a:lnTo>
                  <a:pt x="46460" y="27490"/>
                </a:lnTo>
                <a:lnTo>
                  <a:pt x="46440" y="27490"/>
                </a:lnTo>
                <a:lnTo>
                  <a:pt x="46440" y="27480"/>
                </a:lnTo>
                <a:lnTo>
                  <a:pt x="46430" y="27480"/>
                </a:lnTo>
                <a:lnTo>
                  <a:pt x="46420" y="27480"/>
                </a:lnTo>
                <a:lnTo>
                  <a:pt x="46410" y="27480"/>
                </a:lnTo>
                <a:lnTo>
                  <a:pt x="46400" y="27470"/>
                </a:lnTo>
                <a:lnTo>
                  <a:pt x="46400" y="27480"/>
                </a:lnTo>
                <a:lnTo>
                  <a:pt x="46400" y="27490"/>
                </a:lnTo>
                <a:lnTo>
                  <a:pt x="46390" y="27490"/>
                </a:lnTo>
                <a:lnTo>
                  <a:pt x="46380" y="27490"/>
                </a:lnTo>
                <a:lnTo>
                  <a:pt x="46380" y="27500"/>
                </a:lnTo>
                <a:lnTo>
                  <a:pt x="46370" y="27500"/>
                </a:lnTo>
                <a:lnTo>
                  <a:pt x="46370" y="27490"/>
                </a:lnTo>
                <a:lnTo>
                  <a:pt x="46360" y="27500"/>
                </a:lnTo>
                <a:lnTo>
                  <a:pt x="46350" y="27510"/>
                </a:lnTo>
                <a:lnTo>
                  <a:pt x="46330" y="27520"/>
                </a:lnTo>
                <a:lnTo>
                  <a:pt x="46310" y="27530"/>
                </a:lnTo>
                <a:lnTo>
                  <a:pt x="46290" y="27540"/>
                </a:lnTo>
                <a:lnTo>
                  <a:pt x="46280" y="27560"/>
                </a:lnTo>
                <a:lnTo>
                  <a:pt x="46260" y="27570"/>
                </a:lnTo>
                <a:lnTo>
                  <a:pt x="46240" y="27570"/>
                </a:lnTo>
                <a:lnTo>
                  <a:pt x="46230" y="27570"/>
                </a:lnTo>
                <a:lnTo>
                  <a:pt x="46220" y="27580"/>
                </a:lnTo>
                <a:lnTo>
                  <a:pt x="46210" y="27580"/>
                </a:lnTo>
                <a:lnTo>
                  <a:pt x="46200" y="27580"/>
                </a:lnTo>
                <a:lnTo>
                  <a:pt x="46190" y="27580"/>
                </a:lnTo>
                <a:lnTo>
                  <a:pt x="46180" y="27580"/>
                </a:lnTo>
                <a:lnTo>
                  <a:pt x="46180" y="27590"/>
                </a:lnTo>
                <a:lnTo>
                  <a:pt x="46170" y="27590"/>
                </a:lnTo>
                <a:lnTo>
                  <a:pt x="46140" y="27590"/>
                </a:lnTo>
                <a:lnTo>
                  <a:pt x="46120" y="27590"/>
                </a:lnTo>
                <a:lnTo>
                  <a:pt x="46110" y="27590"/>
                </a:lnTo>
                <a:lnTo>
                  <a:pt x="46100" y="27590"/>
                </a:lnTo>
                <a:lnTo>
                  <a:pt x="46090" y="27590"/>
                </a:lnTo>
                <a:lnTo>
                  <a:pt x="46090" y="27610"/>
                </a:lnTo>
                <a:lnTo>
                  <a:pt x="46080" y="27610"/>
                </a:lnTo>
                <a:lnTo>
                  <a:pt x="46080" y="27620"/>
                </a:lnTo>
                <a:lnTo>
                  <a:pt x="46080" y="27630"/>
                </a:lnTo>
                <a:lnTo>
                  <a:pt x="46080" y="27640"/>
                </a:lnTo>
                <a:lnTo>
                  <a:pt x="46070" y="27640"/>
                </a:lnTo>
                <a:lnTo>
                  <a:pt x="46070" y="27650"/>
                </a:lnTo>
                <a:lnTo>
                  <a:pt x="46060" y="27660"/>
                </a:lnTo>
                <a:lnTo>
                  <a:pt x="46050" y="27670"/>
                </a:lnTo>
                <a:lnTo>
                  <a:pt x="46050" y="27680"/>
                </a:lnTo>
                <a:lnTo>
                  <a:pt x="46050" y="27690"/>
                </a:lnTo>
                <a:lnTo>
                  <a:pt x="46050" y="27700"/>
                </a:lnTo>
                <a:lnTo>
                  <a:pt x="46050" y="27710"/>
                </a:lnTo>
                <a:lnTo>
                  <a:pt x="46050" y="27720"/>
                </a:lnTo>
                <a:lnTo>
                  <a:pt x="46040" y="27720"/>
                </a:lnTo>
                <a:lnTo>
                  <a:pt x="46040" y="27730"/>
                </a:lnTo>
                <a:lnTo>
                  <a:pt x="46030" y="27720"/>
                </a:lnTo>
                <a:lnTo>
                  <a:pt x="46030" y="27730"/>
                </a:lnTo>
                <a:lnTo>
                  <a:pt x="46030" y="27740"/>
                </a:lnTo>
                <a:lnTo>
                  <a:pt x="46020" y="27740"/>
                </a:lnTo>
                <a:lnTo>
                  <a:pt x="46010" y="27740"/>
                </a:lnTo>
                <a:lnTo>
                  <a:pt x="46010" y="27750"/>
                </a:lnTo>
                <a:lnTo>
                  <a:pt x="46000" y="27760"/>
                </a:lnTo>
                <a:lnTo>
                  <a:pt x="45990" y="27760"/>
                </a:lnTo>
                <a:lnTo>
                  <a:pt x="45980" y="27750"/>
                </a:lnTo>
                <a:lnTo>
                  <a:pt x="45970" y="27750"/>
                </a:lnTo>
                <a:lnTo>
                  <a:pt x="45970" y="27760"/>
                </a:lnTo>
                <a:lnTo>
                  <a:pt x="45970" y="27770"/>
                </a:lnTo>
                <a:lnTo>
                  <a:pt x="45960" y="27770"/>
                </a:lnTo>
                <a:lnTo>
                  <a:pt x="45950" y="27770"/>
                </a:lnTo>
                <a:lnTo>
                  <a:pt x="45940" y="27780"/>
                </a:lnTo>
                <a:lnTo>
                  <a:pt x="45940" y="27790"/>
                </a:lnTo>
                <a:lnTo>
                  <a:pt x="45930" y="27800"/>
                </a:lnTo>
                <a:lnTo>
                  <a:pt x="45920" y="27800"/>
                </a:lnTo>
                <a:lnTo>
                  <a:pt x="45920" y="27810"/>
                </a:lnTo>
                <a:lnTo>
                  <a:pt x="45910" y="27810"/>
                </a:lnTo>
                <a:lnTo>
                  <a:pt x="45900" y="27810"/>
                </a:lnTo>
                <a:lnTo>
                  <a:pt x="45900" y="27800"/>
                </a:lnTo>
                <a:lnTo>
                  <a:pt x="45890" y="27810"/>
                </a:lnTo>
                <a:lnTo>
                  <a:pt x="45880" y="27810"/>
                </a:lnTo>
                <a:lnTo>
                  <a:pt x="45870" y="27800"/>
                </a:lnTo>
                <a:lnTo>
                  <a:pt x="45860" y="27810"/>
                </a:lnTo>
                <a:lnTo>
                  <a:pt x="45850" y="27810"/>
                </a:lnTo>
                <a:lnTo>
                  <a:pt x="45850" y="27820"/>
                </a:lnTo>
                <a:lnTo>
                  <a:pt x="45840" y="27830"/>
                </a:lnTo>
                <a:lnTo>
                  <a:pt x="45830" y="27830"/>
                </a:lnTo>
                <a:lnTo>
                  <a:pt x="45820" y="27830"/>
                </a:lnTo>
                <a:lnTo>
                  <a:pt x="45820" y="27840"/>
                </a:lnTo>
                <a:lnTo>
                  <a:pt x="45810" y="27840"/>
                </a:lnTo>
                <a:lnTo>
                  <a:pt x="45810" y="27850"/>
                </a:lnTo>
                <a:lnTo>
                  <a:pt x="45800" y="27850"/>
                </a:lnTo>
                <a:lnTo>
                  <a:pt x="45790" y="27860"/>
                </a:lnTo>
                <a:lnTo>
                  <a:pt x="45800" y="27870"/>
                </a:lnTo>
                <a:lnTo>
                  <a:pt x="45790" y="27870"/>
                </a:lnTo>
                <a:lnTo>
                  <a:pt x="45790" y="27880"/>
                </a:lnTo>
                <a:lnTo>
                  <a:pt x="45780" y="27880"/>
                </a:lnTo>
                <a:lnTo>
                  <a:pt x="45770" y="27880"/>
                </a:lnTo>
                <a:lnTo>
                  <a:pt x="45770" y="27890"/>
                </a:lnTo>
                <a:lnTo>
                  <a:pt x="45770" y="27880"/>
                </a:lnTo>
                <a:lnTo>
                  <a:pt x="45760" y="27880"/>
                </a:lnTo>
                <a:lnTo>
                  <a:pt x="45750" y="27880"/>
                </a:lnTo>
                <a:lnTo>
                  <a:pt x="45740" y="27880"/>
                </a:lnTo>
                <a:lnTo>
                  <a:pt x="45730" y="27880"/>
                </a:lnTo>
                <a:lnTo>
                  <a:pt x="45720" y="27880"/>
                </a:lnTo>
                <a:lnTo>
                  <a:pt x="45710" y="27870"/>
                </a:lnTo>
                <a:lnTo>
                  <a:pt x="45700" y="27860"/>
                </a:lnTo>
                <a:lnTo>
                  <a:pt x="45690" y="27860"/>
                </a:lnTo>
                <a:lnTo>
                  <a:pt x="45680" y="27850"/>
                </a:lnTo>
                <a:lnTo>
                  <a:pt x="45670" y="27850"/>
                </a:lnTo>
                <a:lnTo>
                  <a:pt x="45660" y="27850"/>
                </a:lnTo>
                <a:lnTo>
                  <a:pt x="45650" y="27850"/>
                </a:lnTo>
                <a:lnTo>
                  <a:pt x="45630" y="27840"/>
                </a:lnTo>
                <a:lnTo>
                  <a:pt x="45620" y="27830"/>
                </a:lnTo>
                <a:lnTo>
                  <a:pt x="45580" y="27800"/>
                </a:lnTo>
                <a:lnTo>
                  <a:pt x="45560" y="27760"/>
                </a:lnTo>
                <a:lnTo>
                  <a:pt x="45530" y="27740"/>
                </a:lnTo>
                <a:lnTo>
                  <a:pt x="45500" y="27710"/>
                </a:lnTo>
                <a:lnTo>
                  <a:pt x="45500" y="27700"/>
                </a:lnTo>
                <a:lnTo>
                  <a:pt x="45490" y="27700"/>
                </a:lnTo>
                <a:lnTo>
                  <a:pt x="45480" y="27700"/>
                </a:lnTo>
                <a:lnTo>
                  <a:pt x="45470" y="27710"/>
                </a:lnTo>
                <a:lnTo>
                  <a:pt x="45460" y="27700"/>
                </a:lnTo>
                <a:lnTo>
                  <a:pt x="45450" y="27700"/>
                </a:lnTo>
                <a:lnTo>
                  <a:pt x="45440" y="27700"/>
                </a:lnTo>
                <a:lnTo>
                  <a:pt x="45440" y="27690"/>
                </a:lnTo>
                <a:lnTo>
                  <a:pt x="45410" y="27690"/>
                </a:lnTo>
                <a:lnTo>
                  <a:pt x="45390" y="27680"/>
                </a:lnTo>
                <a:lnTo>
                  <a:pt x="45360" y="27670"/>
                </a:lnTo>
                <a:lnTo>
                  <a:pt x="45310" y="27650"/>
                </a:lnTo>
                <a:lnTo>
                  <a:pt x="45210" y="27580"/>
                </a:lnTo>
                <a:lnTo>
                  <a:pt x="45180" y="27580"/>
                </a:lnTo>
                <a:lnTo>
                  <a:pt x="45160" y="27570"/>
                </a:lnTo>
                <a:lnTo>
                  <a:pt x="45120" y="27570"/>
                </a:lnTo>
                <a:lnTo>
                  <a:pt x="45090" y="27570"/>
                </a:lnTo>
                <a:lnTo>
                  <a:pt x="45050" y="27560"/>
                </a:lnTo>
                <a:lnTo>
                  <a:pt x="45020" y="27560"/>
                </a:lnTo>
                <a:lnTo>
                  <a:pt x="45010" y="27560"/>
                </a:lnTo>
                <a:lnTo>
                  <a:pt x="44990" y="27550"/>
                </a:lnTo>
                <a:lnTo>
                  <a:pt x="44980" y="27550"/>
                </a:lnTo>
                <a:lnTo>
                  <a:pt x="44970" y="27550"/>
                </a:lnTo>
                <a:lnTo>
                  <a:pt x="44960" y="27550"/>
                </a:lnTo>
                <a:lnTo>
                  <a:pt x="44940" y="27550"/>
                </a:lnTo>
                <a:lnTo>
                  <a:pt x="44950" y="27560"/>
                </a:lnTo>
                <a:lnTo>
                  <a:pt x="44940" y="27570"/>
                </a:lnTo>
                <a:lnTo>
                  <a:pt x="44930" y="27580"/>
                </a:lnTo>
                <a:lnTo>
                  <a:pt x="44920" y="27580"/>
                </a:lnTo>
                <a:lnTo>
                  <a:pt x="44900" y="27600"/>
                </a:lnTo>
                <a:lnTo>
                  <a:pt x="44890" y="27610"/>
                </a:lnTo>
                <a:lnTo>
                  <a:pt x="44880" y="27610"/>
                </a:lnTo>
                <a:lnTo>
                  <a:pt x="44870" y="27620"/>
                </a:lnTo>
                <a:lnTo>
                  <a:pt x="44880" y="27620"/>
                </a:lnTo>
                <a:lnTo>
                  <a:pt x="44880" y="27630"/>
                </a:lnTo>
                <a:lnTo>
                  <a:pt x="44870" y="27630"/>
                </a:lnTo>
                <a:lnTo>
                  <a:pt x="44880" y="27630"/>
                </a:lnTo>
                <a:lnTo>
                  <a:pt x="44880" y="27640"/>
                </a:lnTo>
                <a:lnTo>
                  <a:pt x="44880" y="27650"/>
                </a:lnTo>
                <a:lnTo>
                  <a:pt x="44870" y="27650"/>
                </a:lnTo>
                <a:lnTo>
                  <a:pt x="44860" y="27640"/>
                </a:lnTo>
                <a:lnTo>
                  <a:pt x="44850" y="27640"/>
                </a:lnTo>
                <a:lnTo>
                  <a:pt x="44840" y="27650"/>
                </a:lnTo>
                <a:lnTo>
                  <a:pt x="44830" y="27650"/>
                </a:lnTo>
                <a:lnTo>
                  <a:pt x="44830" y="27660"/>
                </a:lnTo>
                <a:lnTo>
                  <a:pt x="44810" y="27660"/>
                </a:lnTo>
                <a:lnTo>
                  <a:pt x="44800" y="27670"/>
                </a:lnTo>
                <a:lnTo>
                  <a:pt x="44800" y="27660"/>
                </a:lnTo>
                <a:lnTo>
                  <a:pt x="44800" y="27650"/>
                </a:lnTo>
                <a:lnTo>
                  <a:pt x="44790" y="27650"/>
                </a:lnTo>
                <a:lnTo>
                  <a:pt x="44780" y="27660"/>
                </a:lnTo>
                <a:lnTo>
                  <a:pt x="44770" y="27670"/>
                </a:lnTo>
                <a:lnTo>
                  <a:pt x="44770" y="27680"/>
                </a:lnTo>
                <a:lnTo>
                  <a:pt x="44770" y="27690"/>
                </a:lnTo>
                <a:lnTo>
                  <a:pt x="44770" y="27680"/>
                </a:lnTo>
                <a:lnTo>
                  <a:pt x="44750" y="27680"/>
                </a:lnTo>
                <a:lnTo>
                  <a:pt x="44730" y="27650"/>
                </a:lnTo>
                <a:lnTo>
                  <a:pt x="44710" y="27620"/>
                </a:lnTo>
                <a:lnTo>
                  <a:pt x="44700" y="27600"/>
                </a:lnTo>
                <a:lnTo>
                  <a:pt x="44690" y="27580"/>
                </a:lnTo>
                <a:lnTo>
                  <a:pt x="44660" y="27570"/>
                </a:lnTo>
                <a:lnTo>
                  <a:pt x="44640" y="27560"/>
                </a:lnTo>
                <a:lnTo>
                  <a:pt x="44620" y="27550"/>
                </a:lnTo>
                <a:lnTo>
                  <a:pt x="44610" y="27550"/>
                </a:lnTo>
                <a:lnTo>
                  <a:pt x="44600" y="27540"/>
                </a:lnTo>
                <a:lnTo>
                  <a:pt x="44600" y="27530"/>
                </a:lnTo>
                <a:lnTo>
                  <a:pt x="44570" y="27530"/>
                </a:lnTo>
                <a:lnTo>
                  <a:pt x="44550" y="27520"/>
                </a:lnTo>
                <a:lnTo>
                  <a:pt x="44520" y="27520"/>
                </a:lnTo>
                <a:lnTo>
                  <a:pt x="44500" y="27520"/>
                </a:lnTo>
                <a:lnTo>
                  <a:pt x="44480" y="27510"/>
                </a:lnTo>
                <a:lnTo>
                  <a:pt x="44460" y="27500"/>
                </a:lnTo>
                <a:lnTo>
                  <a:pt x="44440" y="27480"/>
                </a:lnTo>
                <a:lnTo>
                  <a:pt x="44430" y="27480"/>
                </a:lnTo>
                <a:lnTo>
                  <a:pt x="44420" y="27470"/>
                </a:lnTo>
                <a:lnTo>
                  <a:pt x="44410" y="27460"/>
                </a:lnTo>
                <a:lnTo>
                  <a:pt x="44400" y="27450"/>
                </a:lnTo>
                <a:lnTo>
                  <a:pt x="44380" y="27440"/>
                </a:lnTo>
                <a:lnTo>
                  <a:pt x="44330" y="27440"/>
                </a:lnTo>
                <a:lnTo>
                  <a:pt x="44320" y="27440"/>
                </a:lnTo>
                <a:lnTo>
                  <a:pt x="44310" y="27440"/>
                </a:lnTo>
                <a:lnTo>
                  <a:pt x="44290" y="27440"/>
                </a:lnTo>
                <a:lnTo>
                  <a:pt x="44250" y="27440"/>
                </a:lnTo>
                <a:lnTo>
                  <a:pt x="44220" y="27420"/>
                </a:lnTo>
                <a:lnTo>
                  <a:pt x="44210" y="27420"/>
                </a:lnTo>
                <a:lnTo>
                  <a:pt x="44200" y="27420"/>
                </a:lnTo>
                <a:lnTo>
                  <a:pt x="44180" y="27440"/>
                </a:lnTo>
                <a:lnTo>
                  <a:pt x="44170" y="27450"/>
                </a:lnTo>
                <a:lnTo>
                  <a:pt x="44160" y="27450"/>
                </a:lnTo>
                <a:lnTo>
                  <a:pt x="44150" y="27460"/>
                </a:lnTo>
                <a:lnTo>
                  <a:pt x="44140" y="27460"/>
                </a:lnTo>
                <a:lnTo>
                  <a:pt x="44130" y="27460"/>
                </a:lnTo>
                <a:lnTo>
                  <a:pt x="44130" y="27450"/>
                </a:lnTo>
                <a:lnTo>
                  <a:pt x="44120" y="27450"/>
                </a:lnTo>
                <a:lnTo>
                  <a:pt x="44110" y="27460"/>
                </a:lnTo>
                <a:lnTo>
                  <a:pt x="44100" y="27460"/>
                </a:lnTo>
                <a:lnTo>
                  <a:pt x="44090" y="27470"/>
                </a:lnTo>
                <a:lnTo>
                  <a:pt x="44080" y="27470"/>
                </a:lnTo>
                <a:lnTo>
                  <a:pt x="44070" y="27480"/>
                </a:lnTo>
                <a:lnTo>
                  <a:pt x="44070" y="27470"/>
                </a:lnTo>
                <a:lnTo>
                  <a:pt x="44060" y="27480"/>
                </a:lnTo>
                <a:lnTo>
                  <a:pt x="44050" y="27480"/>
                </a:lnTo>
                <a:lnTo>
                  <a:pt x="44040" y="27480"/>
                </a:lnTo>
                <a:lnTo>
                  <a:pt x="44030" y="27480"/>
                </a:lnTo>
                <a:lnTo>
                  <a:pt x="44030" y="27470"/>
                </a:lnTo>
                <a:lnTo>
                  <a:pt x="44030" y="27480"/>
                </a:lnTo>
                <a:lnTo>
                  <a:pt x="44020" y="27480"/>
                </a:lnTo>
                <a:lnTo>
                  <a:pt x="44010" y="27470"/>
                </a:lnTo>
                <a:lnTo>
                  <a:pt x="44010" y="27480"/>
                </a:lnTo>
                <a:lnTo>
                  <a:pt x="44000" y="27480"/>
                </a:lnTo>
                <a:lnTo>
                  <a:pt x="44000" y="27470"/>
                </a:lnTo>
                <a:lnTo>
                  <a:pt x="43990" y="27470"/>
                </a:lnTo>
                <a:lnTo>
                  <a:pt x="43980" y="27470"/>
                </a:lnTo>
                <a:lnTo>
                  <a:pt x="43970" y="27470"/>
                </a:lnTo>
                <a:lnTo>
                  <a:pt x="43960" y="27470"/>
                </a:lnTo>
                <a:lnTo>
                  <a:pt x="43960" y="27480"/>
                </a:lnTo>
                <a:lnTo>
                  <a:pt x="43950" y="27490"/>
                </a:lnTo>
                <a:lnTo>
                  <a:pt x="43940" y="27480"/>
                </a:lnTo>
                <a:lnTo>
                  <a:pt x="43940" y="27490"/>
                </a:lnTo>
                <a:lnTo>
                  <a:pt x="43930" y="27490"/>
                </a:lnTo>
                <a:lnTo>
                  <a:pt x="43930" y="27480"/>
                </a:lnTo>
                <a:lnTo>
                  <a:pt x="43910" y="27480"/>
                </a:lnTo>
                <a:lnTo>
                  <a:pt x="43900" y="27470"/>
                </a:lnTo>
                <a:lnTo>
                  <a:pt x="43890" y="27470"/>
                </a:lnTo>
                <a:lnTo>
                  <a:pt x="43880" y="27470"/>
                </a:lnTo>
                <a:lnTo>
                  <a:pt x="43870" y="27470"/>
                </a:lnTo>
                <a:lnTo>
                  <a:pt x="43860" y="27470"/>
                </a:lnTo>
                <a:lnTo>
                  <a:pt x="43850" y="27480"/>
                </a:lnTo>
                <a:lnTo>
                  <a:pt x="43840" y="27480"/>
                </a:lnTo>
                <a:lnTo>
                  <a:pt x="43830" y="27480"/>
                </a:lnTo>
                <a:lnTo>
                  <a:pt x="43820" y="27480"/>
                </a:lnTo>
                <a:lnTo>
                  <a:pt x="43820" y="27490"/>
                </a:lnTo>
                <a:lnTo>
                  <a:pt x="43810" y="27490"/>
                </a:lnTo>
                <a:lnTo>
                  <a:pt x="43800" y="27490"/>
                </a:lnTo>
                <a:lnTo>
                  <a:pt x="43790" y="27490"/>
                </a:lnTo>
                <a:lnTo>
                  <a:pt x="43780" y="27490"/>
                </a:lnTo>
                <a:lnTo>
                  <a:pt x="43770" y="27500"/>
                </a:lnTo>
                <a:lnTo>
                  <a:pt x="43760" y="27500"/>
                </a:lnTo>
                <a:lnTo>
                  <a:pt x="43770" y="27510"/>
                </a:lnTo>
                <a:lnTo>
                  <a:pt x="43760" y="27520"/>
                </a:lnTo>
                <a:lnTo>
                  <a:pt x="43750" y="27520"/>
                </a:lnTo>
                <a:lnTo>
                  <a:pt x="43750" y="27530"/>
                </a:lnTo>
                <a:lnTo>
                  <a:pt x="43740" y="27530"/>
                </a:lnTo>
                <a:lnTo>
                  <a:pt x="43730" y="27540"/>
                </a:lnTo>
                <a:lnTo>
                  <a:pt x="43730" y="27550"/>
                </a:lnTo>
                <a:lnTo>
                  <a:pt x="43730" y="27560"/>
                </a:lnTo>
                <a:lnTo>
                  <a:pt x="43730" y="27570"/>
                </a:lnTo>
                <a:lnTo>
                  <a:pt x="43740" y="27590"/>
                </a:lnTo>
                <a:lnTo>
                  <a:pt x="43740" y="27580"/>
                </a:lnTo>
                <a:lnTo>
                  <a:pt x="43720" y="27600"/>
                </a:lnTo>
                <a:lnTo>
                  <a:pt x="43730" y="27610"/>
                </a:lnTo>
                <a:lnTo>
                  <a:pt x="43730" y="27620"/>
                </a:lnTo>
                <a:lnTo>
                  <a:pt x="43730" y="27630"/>
                </a:lnTo>
                <a:lnTo>
                  <a:pt x="43710" y="27660"/>
                </a:lnTo>
                <a:lnTo>
                  <a:pt x="43710" y="27650"/>
                </a:lnTo>
                <a:lnTo>
                  <a:pt x="43700" y="27650"/>
                </a:lnTo>
                <a:lnTo>
                  <a:pt x="43690" y="27660"/>
                </a:lnTo>
                <a:lnTo>
                  <a:pt x="43700" y="27660"/>
                </a:lnTo>
                <a:lnTo>
                  <a:pt x="43700" y="27670"/>
                </a:lnTo>
                <a:lnTo>
                  <a:pt x="43690" y="27680"/>
                </a:lnTo>
                <a:lnTo>
                  <a:pt x="43690" y="27690"/>
                </a:lnTo>
                <a:lnTo>
                  <a:pt x="43710" y="27700"/>
                </a:lnTo>
                <a:lnTo>
                  <a:pt x="43710" y="27710"/>
                </a:lnTo>
                <a:lnTo>
                  <a:pt x="43720" y="27710"/>
                </a:lnTo>
                <a:lnTo>
                  <a:pt x="43710" y="27720"/>
                </a:lnTo>
                <a:lnTo>
                  <a:pt x="43700" y="27720"/>
                </a:lnTo>
                <a:lnTo>
                  <a:pt x="43690" y="27710"/>
                </a:lnTo>
                <a:lnTo>
                  <a:pt x="43660" y="27710"/>
                </a:lnTo>
                <a:lnTo>
                  <a:pt x="43650" y="27710"/>
                </a:lnTo>
                <a:lnTo>
                  <a:pt x="43630" y="27710"/>
                </a:lnTo>
                <a:lnTo>
                  <a:pt x="43620" y="27710"/>
                </a:lnTo>
                <a:lnTo>
                  <a:pt x="43610" y="27710"/>
                </a:lnTo>
                <a:lnTo>
                  <a:pt x="43600" y="27710"/>
                </a:lnTo>
                <a:lnTo>
                  <a:pt x="43590" y="27700"/>
                </a:lnTo>
                <a:lnTo>
                  <a:pt x="43590" y="27690"/>
                </a:lnTo>
                <a:lnTo>
                  <a:pt x="43580" y="27680"/>
                </a:lnTo>
                <a:lnTo>
                  <a:pt x="43570" y="27680"/>
                </a:lnTo>
                <a:lnTo>
                  <a:pt x="43570" y="27670"/>
                </a:lnTo>
                <a:lnTo>
                  <a:pt x="43560" y="27670"/>
                </a:lnTo>
                <a:lnTo>
                  <a:pt x="43550" y="27660"/>
                </a:lnTo>
                <a:lnTo>
                  <a:pt x="43540" y="27650"/>
                </a:lnTo>
                <a:lnTo>
                  <a:pt x="43530" y="27640"/>
                </a:lnTo>
                <a:lnTo>
                  <a:pt x="43520" y="27650"/>
                </a:lnTo>
                <a:lnTo>
                  <a:pt x="43510" y="27650"/>
                </a:lnTo>
                <a:lnTo>
                  <a:pt x="43500" y="27650"/>
                </a:lnTo>
                <a:lnTo>
                  <a:pt x="43500" y="27640"/>
                </a:lnTo>
                <a:lnTo>
                  <a:pt x="43490" y="27640"/>
                </a:lnTo>
                <a:lnTo>
                  <a:pt x="43480" y="27650"/>
                </a:lnTo>
                <a:lnTo>
                  <a:pt x="43470" y="27650"/>
                </a:lnTo>
                <a:lnTo>
                  <a:pt x="43460" y="27650"/>
                </a:lnTo>
                <a:lnTo>
                  <a:pt x="43450" y="27650"/>
                </a:lnTo>
                <a:lnTo>
                  <a:pt x="43440" y="27640"/>
                </a:lnTo>
                <a:lnTo>
                  <a:pt x="43430" y="27640"/>
                </a:lnTo>
                <a:lnTo>
                  <a:pt x="43400" y="27630"/>
                </a:lnTo>
                <a:lnTo>
                  <a:pt x="43380" y="27620"/>
                </a:lnTo>
                <a:lnTo>
                  <a:pt x="43360" y="27620"/>
                </a:lnTo>
                <a:lnTo>
                  <a:pt x="43330" y="27620"/>
                </a:lnTo>
                <a:lnTo>
                  <a:pt x="43320" y="27630"/>
                </a:lnTo>
                <a:lnTo>
                  <a:pt x="43310" y="27630"/>
                </a:lnTo>
                <a:lnTo>
                  <a:pt x="43300" y="27630"/>
                </a:lnTo>
                <a:lnTo>
                  <a:pt x="43300" y="27620"/>
                </a:lnTo>
                <a:lnTo>
                  <a:pt x="43310" y="27620"/>
                </a:lnTo>
                <a:lnTo>
                  <a:pt x="43300" y="27620"/>
                </a:lnTo>
                <a:lnTo>
                  <a:pt x="43300" y="27630"/>
                </a:lnTo>
                <a:lnTo>
                  <a:pt x="43290" y="27630"/>
                </a:lnTo>
                <a:lnTo>
                  <a:pt x="43280" y="27630"/>
                </a:lnTo>
                <a:lnTo>
                  <a:pt x="43280" y="27620"/>
                </a:lnTo>
                <a:lnTo>
                  <a:pt x="43270" y="27610"/>
                </a:lnTo>
                <a:lnTo>
                  <a:pt x="43260" y="27610"/>
                </a:lnTo>
                <a:lnTo>
                  <a:pt x="43260" y="27600"/>
                </a:lnTo>
                <a:lnTo>
                  <a:pt x="43250" y="27600"/>
                </a:lnTo>
                <a:lnTo>
                  <a:pt x="43240" y="27600"/>
                </a:lnTo>
                <a:lnTo>
                  <a:pt x="43230" y="27600"/>
                </a:lnTo>
                <a:lnTo>
                  <a:pt x="43220" y="27590"/>
                </a:lnTo>
                <a:lnTo>
                  <a:pt x="43210" y="27590"/>
                </a:lnTo>
                <a:lnTo>
                  <a:pt x="43210" y="27580"/>
                </a:lnTo>
                <a:lnTo>
                  <a:pt x="43190" y="27580"/>
                </a:lnTo>
                <a:lnTo>
                  <a:pt x="43180" y="27580"/>
                </a:lnTo>
                <a:lnTo>
                  <a:pt x="43170" y="27580"/>
                </a:lnTo>
                <a:lnTo>
                  <a:pt x="43150" y="27570"/>
                </a:lnTo>
                <a:lnTo>
                  <a:pt x="43140" y="27570"/>
                </a:lnTo>
                <a:lnTo>
                  <a:pt x="43130" y="27580"/>
                </a:lnTo>
                <a:lnTo>
                  <a:pt x="43120" y="27580"/>
                </a:lnTo>
                <a:lnTo>
                  <a:pt x="43110" y="27580"/>
                </a:lnTo>
                <a:lnTo>
                  <a:pt x="43100" y="27570"/>
                </a:lnTo>
                <a:lnTo>
                  <a:pt x="43090" y="27560"/>
                </a:lnTo>
                <a:lnTo>
                  <a:pt x="43080" y="27550"/>
                </a:lnTo>
                <a:lnTo>
                  <a:pt x="43050" y="27550"/>
                </a:lnTo>
                <a:lnTo>
                  <a:pt x="43000" y="27550"/>
                </a:lnTo>
                <a:lnTo>
                  <a:pt x="42980" y="27550"/>
                </a:lnTo>
                <a:lnTo>
                  <a:pt x="42950" y="27550"/>
                </a:lnTo>
                <a:lnTo>
                  <a:pt x="42920" y="27550"/>
                </a:lnTo>
                <a:lnTo>
                  <a:pt x="42890" y="27540"/>
                </a:lnTo>
                <a:lnTo>
                  <a:pt x="42830" y="27520"/>
                </a:lnTo>
                <a:lnTo>
                  <a:pt x="42780" y="27500"/>
                </a:lnTo>
                <a:lnTo>
                  <a:pt x="42780" y="27510"/>
                </a:lnTo>
                <a:lnTo>
                  <a:pt x="42750" y="27500"/>
                </a:lnTo>
                <a:lnTo>
                  <a:pt x="42710" y="27500"/>
                </a:lnTo>
                <a:lnTo>
                  <a:pt x="42680" y="27500"/>
                </a:lnTo>
                <a:lnTo>
                  <a:pt x="42660" y="27500"/>
                </a:lnTo>
                <a:lnTo>
                  <a:pt x="42660" y="27490"/>
                </a:lnTo>
                <a:lnTo>
                  <a:pt x="42640" y="27490"/>
                </a:lnTo>
                <a:lnTo>
                  <a:pt x="42570" y="27470"/>
                </a:lnTo>
                <a:lnTo>
                  <a:pt x="42540" y="27460"/>
                </a:lnTo>
                <a:lnTo>
                  <a:pt x="42500" y="27450"/>
                </a:lnTo>
                <a:lnTo>
                  <a:pt x="42490" y="27440"/>
                </a:lnTo>
                <a:lnTo>
                  <a:pt x="42500" y="27440"/>
                </a:lnTo>
                <a:lnTo>
                  <a:pt x="42500" y="27430"/>
                </a:lnTo>
                <a:lnTo>
                  <a:pt x="42480" y="27400"/>
                </a:lnTo>
                <a:lnTo>
                  <a:pt x="42470" y="27380"/>
                </a:lnTo>
                <a:lnTo>
                  <a:pt x="42470" y="27370"/>
                </a:lnTo>
                <a:lnTo>
                  <a:pt x="42450" y="27370"/>
                </a:lnTo>
                <a:lnTo>
                  <a:pt x="42440" y="27360"/>
                </a:lnTo>
                <a:lnTo>
                  <a:pt x="42430" y="27360"/>
                </a:lnTo>
                <a:lnTo>
                  <a:pt x="42420" y="27350"/>
                </a:lnTo>
                <a:lnTo>
                  <a:pt x="42410" y="27350"/>
                </a:lnTo>
                <a:lnTo>
                  <a:pt x="42400" y="27350"/>
                </a:lnTo>
                <a:lnTo>
                  <a:pt x="42390" y="27340"/>
                </a:lnTo>
                <a:lnTo>
                  <a:pt x="42380" y="27340"/>
                </a:lnTo>
                <a:lnTo>
                  <a:pt x="42370" y="27330"/>
                </a:lnTo>
                <a:lnTo>
                  <a:pt x="42350" y="27340"/>
                </a:lnTo>
                <a:lnTo>
                  <a:pt x="42340" y="27340"/>
                </a:lnTo>
                <a:lnTo>
                  <a:pt x="42330" y="27330"/>
                </a:lnTo>
                <a:lnTo>
                  <a:pt x="42320" y="27330"/>
                </a:lnTo>
                <a:lnTo>
                  <a:pt x="42310" y="27340"/>
                </a:lnTo>
                <a:lnTo>
                  <a:pt x="42300" y="27340"/>
                </a:lnTo>
                <a:lnTo>
                  <a:pt x="42300" y="27330"/>
                </a:lnTo>
                <a:lnTo>
                  <a:pt x="42290" y="27330"/>
                </a:lnTo>
                <a:lnTo>
                  <a:pt x="42280" y="27330"/>
                </a:lnTo>
                <a:lnTo>
                  <a:pt x="42270" y="27320"/>
                </a:lnTo>
                <a:lnTo>
                  <a:pt x="42260" y="27320"/>
                </a:lnTo>
                <a:lnTo>
                  <a:pt x="42250" y="27310"/>
                </a:lnTo>
                <a:lnTo>
                  <a:pt x="42240" y="27310"/>
                </a:lnTo>
                <a:lnTo>
                  <a:pt x="42230" y="27300"/>
                </a:lnTo>
                <a:lnTo>
                  <a:pt x="42220" y="27300"/>
                </a:lnTo>
                <a:lnTo>
                  <a:pt x="42220" y="27290"/>
                </a:lnTo>
                <a:lnTo>
                  <a:pt x="42210" y="27290"/>
                </a:lnTo>
                <a:lnTo>
                  <a:pt x="42200" y="27290"/>
                </a:lnTo>
                <a:lnTo>
                  <a:pt x="42200" y="27280"/>
                </a:lnTo>
                <a:lnTo>
                  <a:pt x="42190" y="27280"/>
                </a:lnTo>
                <a:lnTo>
                  <a:pt x="42190" y="27270"/>
                </a:lnTo>
                <a:lnTo>
                  <a:pt x="42190" y="27260"/>
                </a:lnTo>
                <a:lnTo>
                  <a:pt x="42180" y="27260"/>
                </a:lnTo>
                <a:lnTo>
                  <a:pt x="42180" y="27250"/>
                </a:lnTo>
                <a:lnTo>
                  <a:pt x="42180" y="27240"/>
                </a:lnTo>
                <a:lnTo>
                  <a:pt x="42180" y="27230"/>
                </a:lnTo>
                <a:lnTo>
                  <a:pt x="42180" y="27220"/>
                </a:lnTo>
                <a:lnTo>
                  <a:pt x="42170" y="27220"/>
                </a:lnTo>
                <a:lnTo>
                  <a:pt x="42170" y="27210"/>
                </a:lnTo>
                <a:lnTo>
                  <a:pt x="42180" y="27210"/>
                </a:lnTo>
                <a:lnTo>
                  <a:pt x="42170" y="27210"/>
                </a:lnTo>
                <a:lnTo>
                  <a:pt x="42160" y="27210"/>
                </a:lnTo>
                <a:lnTo>
                  <a:pt x="42150" y="27210"/>
                </a:lnTo>
                <a:lnTo>
                  <a:pt x="42140" y="27210"/>
                </a:lnTo>
                <a:lnTo>
                  <a:pt x="42140" y="27200"/>
                </a:lnTo>
                <a:lnTo>
                  <a:pt x="42140" y="27190"/>
                </a:lnTo>
                <a:lnTo>
                  <a:pt x="42140" y="27180"/>
                </a:lnTo>
                <a:lnTo>
                  <a:pt x="42130" y="27180"/>
                </a:lnTo>
                <a:lnTo>
                  <a:pt x="42130" y="27170"/>
                </a:lnTo>
                <a:lnTo>
                  <a:pt x="42120" y="27170"/>
                </a:lnTo>
                <a:lnTo>
                  <a:pt x="42120" y="27160"/>
                </a:lnTo>
                <a:lnTo>
                  <a:pt x="42110" y="27160"/>
                </a:lnTo>
                <a:lnTo>
                  <a:pt x="42110" y="27150"/>
                </a:lnTo>
                <a:lnTo>
                  <a:pt x="42110" y="27140"/>
                </a:lnTo>
                <a:lnTo>
                  <a:pt x="42100" y="27140"/>
                </a:lnTo>
                <a:lnTo>
                  <a:pt x="42100" y="27130"/>
                </a:lnTo>
                <a:lnTo>
                  <a:pt x="42100" y="27120"/>
                </a:lnTo>
                <a:lnTo>
                  <a:pt x="42090" y="27120"/>
                </a:lnTo>
                <a:lnTo>
                  <a:pt x="42100" y="27110"/>
                </a:lnTo>
                <a:lnTo>
                  <a:pt x="42100" y="27100"/>
                </a:lnTo>
                <a:lnTo>
                  <a:pt x="42090" y="27090"/>
                </a:lnTo>
                <a:lnTo>
                  <a:pt x="42080" y="27090"/>
                </a:lnTo>
                <a:lnTo>
                  <a:pt x="42070" y="27090"/>
                </a:lnTo>
                <a:lnTo>
                  <a:pt x="42060" y="27080"/>
                </a:lnTo>
                <a:lnTo>
                  <a:pt x="42050" y="27080"/>
                </a:lnTo>
                <a:lnTo>
                  <a:pt x="42040" y="27080"/>
                </a:lnTo>
                <a:lnTo>
                  <a:pt x="42040" y="27070"/>
                </a:lnTo>
                <a:lnTo>
                  <a:pt x="42030" y="27060"/>
                </a:lnTo>
                <a:lnTo>
                  <a:pt x="42020" y="27060"/>
                </a:lnTo>
                <a:lnTo>
                  <a:pt x="42000" y="27060"/>
                </a:lnTo>
                <a:lnTo>
                  <a:pt x="41990" y="27060"/>
                </a:lnTo>
                <a:lnTo>
                  <a:pt x="41980" y="27050"/>
                </a:lnTo>
                <a:lnTo>
                  <a:pt x="41980" y="27040"/>
                </a:lnTo>
                <a:lnTo>
                  <a:pt x="41970" y="27030"/>
                </a:lnTo>
                <a:lnTo>
                  <a:pt x="41960" y="27030"/>
                </a:lnTo>
                <a:lnTo>
                  <a:pt x="41950" y="27020"/>
                </a:lnTo>
                <a:lnTo>
                  <a:pt x="41940" y="27030"/>
                </a:lnTo>
                <a:lnTo>
                  <a:pt x="41940" y="27020"/>
                </a:lnTo>
                <a:lnTo>
                  <a:pt x="41940" y="27010"/>
                </a:lnTo>
                <a:lnTo>
                  <a:pt x="41930" y="27010"/>
                </a:lnTo>
                <a:lnTo>
                  <a:pt x="41920" y="27010"/>
                </a:lnTo>
                <a:lnTo>
                  <a:pt x="41920" y="27000"/>
                </a:lnTo>
                <a:lnTo>
                  <a:pt x="41910" y="27000"/>
                </a:lnTo>
                <a:lnTo>
                  <a:pt x="41900" y="26990"/>
                </a:lnTo>
                <a:lnTo>
                  <a:pt x="41900" y="26980"/>
                </a:lnTo>
                <a:lnTo>
                  <a:pt x="41900" y="26970"/>
                </a:lnTo>
                <a:lnTo>
                  <a:pt x="41910" y="26960"/>
                </a:lnTo>
                <a:lnTo>
                  <a:pt x="41900" y="26950"/>
                </a:lnTo>
                <a:lnTo>
                  <a:pt x="41900" y="26940"/>
                </a:lnTo>
                <a:lnTo>
                  <a:pt x="41890" y="26940"/>
                </a:lnTo>
                <a:lnTo>
                  <a:pt x="41880" y="26940"/>
                </a:lnTo>
                <a:lnTo>
                  <a:pt x="41870" y="26930"/>
                </a:lnTo>
                <a:lnTo>
                  <a:pt x="41860" y="26930"/>
                </a:lnTo>
                <a:lnTo>
                  <a:pt x="41860" y="26940"/>
                </a:lnTo>
                <a:lnTo>
                  <a:pt x="41850" y="26940"/>
                </a:lnTo>
                <a:lnTo>
                  <a:pt x="41840" y="26940"/>
                </a:lnTo>
                <a:lnTo>
                  <a:pt x="41830" y="26940"/>
                </a:lnTo>
                <a:lnTo>
                  <a:pt x="41820" y="26920"/>
                </a:lnTo>
                <a:lnTo>
                  <a:pt x="41810" y="26920"/>
                </a:lnTo>
                <a:lnTo>
                  <a:pt x="41800" y="26920"/>
                </a:lnTo>
                <a:lnTo>
                  <a:pt x="41780" y="26920"/>
                </a:lnTo>
                <a:lnTo>
                  <a:pt x="41780" y="26910"/>
                </a:lnTo>
                <a:lnTo>
                  <a:pt x="41770" y="26910"/>
                </a:lnTo>
                <a:lnTo>
                  <a:pt x="41770" y="26900"/>
                </a:lnTo>
                <a:lnTo>
                  <a:pt x="41760" y="26900"/>
                </a:lnTo>
                <a:lnTo>
                  <a:pt x="41760" y="26910"/>
                </a:lnTo>
                <a:lnTo>
                  <a:pt x="41750" y="26910"/>
                </a:lnTo>
                <a:lnTo>
                  <a:pt x="41740" y="26910"/>
                </a:lnTo>
                <a:lnTo>
                  <a:pt x="41740" y="26900"/>
                </a:lnTo>
                <a:lnTo>
                  <a:pt x="41730" y="26900"/>
                </a:lnTo>
                <a:lnTo>
                  <a:pt x="41730" y="26910"/>
                </a:lnTo>
                <a:lnTo>
                  <a:pt x="41720" y="26910"/>
                </a:lnTo>
                <a:lnTo>
                  <a:pt x="41720" y="26920"/>
                </a:lnTo>
                <a:lnTo>
                  <a:pt x="41710" y="26920"/>
                </a:lnTo>
                <a:lnTo>
                  <a:pt x="41700" y="26930"/>
                </a:lnTo>
                <a:lnTo>
                  <a:pt x="41690" y="26930"/>
                </a:lnTo>
                <a:lnTo>
                  <a:pt x="41680" y="26930"/>
                </a:lnTo>
                <a:lnTo>
                  <a:pt x="41670" y="26930"/>
                </a:lnTo>
                <a:lnTo>
                  <a:pt x="41660" y="26920"/>
                </a:lnTo>
                <a:lnTo>
                  <a:pt x="41660" y="26910"/>
                </a:lnTo>
                <a:lnTo>
                  <a:pt x="41670" y="26910"/>
                </a:lnTo>
                <a:lnTo>
                  <a:pt x="41670" y="26900"/>
                </a:lnTo>
                <a:lnTo>
                  <a:pt x="41660" y="26910"/>
                </a:lnTo>
                <a:lnTo>
                  <a:pt x="41650" y="26910"/>
                </a:lnTo>
                <a:lnTo>
                  <a:pt x="41640" y="26910"/>
                </a:lnTo>
                <a:lnTo>
                  <a:pt x="41630" y="26910"/>
                </a:lnTo>
                <a:lnTo>
                  <a:pt x="41620" y="26910"/>
                </a:lnTo>
                <a:lnTo>
                  <a:pt x="41620" y="26900"/>
                </a:lnTo>
                <a:lnTo>
                  <a:pt x="41610" y="26900"/>
                </a:lnTo>
                <a:lnTo>
                  <a:pt x="41610" y="26910"/>
                </a:lnTo>
                <a:lnTo>
                  <a:pt x="41600" y="26910"/>
                </a:lnTo>
                <a:lnTo>
                  <a:pt x="41590" y="26920"/>
                </a:lnTo>
                <a:lnTo>
                  <a:pt x="41580" y="26920"/>
                </a:lnTo>
                <a:lnTo>
                  <a:pt x="41580" y="26910"/>
                </a:lnTo>
                <a:lnTo>
                  <a:pt x="41560" y="26900"/>
                </a:lnTo>
                <a:lnTo>
                  <a:pt x="41540" y="26900"/>
                </a:lnTo>
                <a:lnTo>
                  <a:pt x="41530" y="26890"/>
                </a:lnTo>
                <a:lnTo>
                  <a:pt x="41530" y="26880"/>
                </a:lnTo>
                <a:lnTo>
                  <a:pt x="41520" y="26880"/>
                </a:lnTo>
                <a:lnTo>
                  <a:pt x="41520" y="26870"/>
                </a:lnTo>
                <a:lnTo>
                  <a:pt x="41510" y="26860"/>
                </a:lnTo>
                <a:lnTo>
                  <a:pt x="41500" y="26840"/>
                </a:lnTo>
                <a:lnTo>
                  <a:pt x="41490" y="26840"/>
                </a:lnTo>
                <a:lnTo>
                  <a:pt x="41480" y="26850"/>
                </a:lnTo>
                <a:lnTo>
                  <a:pt x="41460" y="26850"/>
                </a:lnTo>
                <a:lnTo>
                  <a:pt x="41450" y="26860"/>
                </a:lnTo>
                <a:lnTo>
                  <a:pt x="41440" y="26860"/>
                </a:lnTo>
                <a:lnTo>
                  <a:pt x="41430" y="26840"/>
                </a:lnTo>
                <a:lnTo>
                  <a:pt x="41410" y="26840"/>
                </a:lnTo>
                <a:lnTo>
                  <a:pt x="41400" y="26840"/>
                </a:lnTo>
                <a:lnTo>
                  <a:pt x="41400" y="26830"/>
                </a:lnTo>
                <a:lnTo>
                  <a:pt x="41390" y="26830"/>
                </a:lnTo>
                <a:lnTo>
                  <a:pt x="41380" y="26830"/>
                </a:lnTo>
                <a:lnTo>
                  <a:pt x="41370" y="26830"/>
                </a:lnTo>
                <a:lnTo>
                  <a:pt x="41360" y="26840"/>
                </a:lnTo>
                <a:lnTo>
                  <a:pt x="41360" y="26850"/>
                </a:lnTo>
                <a:lnTo>
                  <a:pt x="41350" y="26860"/>
                </a:lnTo>
                <a:lnTo>
                  <a:pt x="41360" y="26870"/>
                </a:lnTo>
                <a:lnTo>
                  <a:pt x="41370" y="26870"/>
                </a:lnTo>
                <a:lnTo>
                  <a:pt x="41360" y="26880"/>
                </a:lnTo>
                <a:lnTo>
                  <a:pt x="41360" y="26890"/>
                </a:lnTo>
                <a:lnTo>
                  <a:pt x="41360" y="26900"/>
                </a:lnTo>
                <a:lnTo>
                  <a:pt x="41370" y="26900"/>
                </a:lnTo>
                <a:lnTo>
                  <a:pt x="41370" y="26910"/>
                </a:lnTo>
                <a:lnTo>
                  <a:pt x="41360" y="26920"/>
                </a:lnTo>
                <a:lnTo>
                  <a:pt x="41360" y="26930"/>
                </a:lnTo>
                <a:lnTo>
                  <a:pt x="41350" y="26930"/>
                </a:lnTo>
                <a:lnTo>
                  <a:pt x="41350" y="26940"/>
                </a:lnTo>
                <a:lnTo>
                  <a:pt x="41340" y="26940"/>
                </a:lnTo>
                <a:lnTo>
                  <a:pt x="41330" y="26940"/>
                </a:lnTo>
                <a:lnTo>
                  <a:pt x="41320" y="26950"/>
                </a:lnTo>
                <a:lnTo>
                  <a:pt x="41310" y="26950"/>
                </a:lnTo>
                <a:lnTo>
                  <a:pt x="41300" y="26950"/>
                </a:lnTo>
                <a:lnTo>
                  <a:pt x="41300" y="26940"/>
                </a:lnTo>
                <a:lnTo>
                  <a:pt x="41290" y="26940"/>
                </a:lnTo>
                <a:lnTo>
                  <a:pt x="41290" y="26930"/>
                </a:lnTo>
                <a:lnTo>
                  <a:pt x="41280" y="26920"/>
                </a:lnTo>
                <a:lnTo>
                  <a:pt x="41270" y="26920"/>
                </a:lnTo>
                <a:lnTo>
                  <a:pt x="41270" y="26910"/>
                </a:lnTo>
                <a:lnTo>
                  <a:pt x="41280" y="26900"/>
                </a:lnTo>
                <a:lnTo>
                  <a:pt x="41290" y="26900"/>
                </a:lnTo>
                <a:lnTo>
                  <a:pt x="41300" y="26900"/>
                </a:lnTo>
                <a:lnTo>
                  <a:pt x="41300" y="26890"/>
                </a:lnTo>
                <a:lnTo>
                  <a:pt x="41290" y="26890"/>
                </a:lnTo>
                <a:lnTo>
                  <a:pt x="41280" y="26890"/>
                </a:lnTo>
                <a:lnTo>
                  <a:pt x="41270" y="26890"/>
                </a:lnTo>
                <a:lnTo>
                  <a:pt x="41270" y="26880"/>
                </a:lnTo>
                <a:lnTo>
                  <a:pt x="41270" y="26870"/>
                </a:lnTo>
                <a:lnTo>
                  <a:pt x="41270" y="26860"/>
                </a:lnTo>
                <a:lnTo>
                  <a:pt x="41260" y="26860"/>
                </a:lnTo>
                <a:lnTo>
                  <a:pt x="41250" y="26860"/>
                </a:lnTo>
                <a:lnTo>
                  <a:pt x="41240" y="26860"/>
                </a:lnTo>
                <a:lnTo>
                  <a:pt x="41230" y="26860"/>
                </a:lnTo>
                <a:lnTo>
                  <a:pt x="41230" y="26850"/>
                </a:lnTo>
                <a:lnTo>
                  <a:pt x="41220" y="26840"/>
                </a:lnTo>
                <a:lnTo>
                  <a:pt x="41210" y="26830"/>
                </a:lnTo>
                <a:lnTo>
                  <a:pt x="41200" y="26840"/>
                </a:lnTo>
                <a:lnTo>
                  <a:pt x="41190" y="26840"/>
                </a:lnTo>
                <a:lnTo>
                  <a:pt x="41180" y="26840"/>
                </a:lnTo>
                <a:lnTo>
                  <a:pt x="41160" y="26840"/>
                </a:lnTo>
                <a:lnTo>
                  <a:pt x="41160" y="26850"/>
                </a:lnTo>
                <a:lnTo>
                  <a:pt x="41150" y="26850"/>
                </a:lnTo>
                <a:lnTo>
                  <a:pt x="41130" y="26860"/>
                </a:lnTo>
                <a:lnTo>
                  <a:pt x="41120" y="26860"/>
                </a:lnTo>
                <a:lnTo>
                  <a:pt x="41110" y="26870"/>
                </a:lnTo>
                <a:lnTo>
                  <a:pt x="41100" y="26880"/>
                </a:lnTo>
                <a:lnTo>
                  <a:pt x="41090" y="26890"/>
                </a:lnTo>
                <a:lnTo>
                  <a:pt x="41080" y="26890"/>
                </a:lnTo>
                <a:lnTo>
                  <a:pt x="41070" y="26900"/>
                </a:lnTo>
                <a:lnTo>
                  <a:pt x="41060" y="26900"/>
                </a:lnTo>
                <a:lnTo>
                  <a:pt x="41050" y="26900"/>
                </a:lnTo>
                <a:lnTo>
                  <a:pt x="41040" y="26910"/>
                </a:lnTo>
                <a:lnTo>
                  <a:pt x="41030" y="26930"/>
                </a:lnTo>
                <a:lnTo>
                  <a:pt x="41020" y="26930"/>
                </a:lnTo>
                <a:lnTo>
                  <a:pt x="41010" y="26930"/>
                </a:lnTo>
                <a:lnTo>
                  <a:pt x="41000" y="26920"/>
                </a:lnTo>
                <a:lnTo>
                  <a:pt x="40990" y="26920"/>
                </a:lnTo>
                <a:lnTo>
                  <a:pt x="40970" y="26920"/>
                </a:lnTo>
                <a:lnTo>
                  <a:pt x="40970" y="26930"/>
                </a:lnTo>
                <a:lnTo>
                  <a:pt x="40960" y="26930"/>
                </a:lnTo>
                <a:lnTo>
                  <a:pt x="40960" y="26940"/>
                </a:lnTo>
                <a:lnTo>
                  <a:pt x="40950" y="26940"/>
                </a:lnTo>
                <a:lnTo>
                  <a:pt x="40940" y="26930"/>
                </a:lnTo>
                <a:lnTo>
                  <a:pt x="40930" y="26930"/>
                </a:lnTo>
                <a:lnTo>
                  <a:pt x="40920" y="26930"/>
                </a:lnTo>
                <a:lnTo>
                  <a:pt x="40910" y="26940"/>
                </a:lnTo>
                <a:lnTo>
                  <a:pt x="40900" y="26940"/>
                </a:lnTo>
                <a:lnTo>
                  <a:pt x="40890" y="26920"/>
                </a:lnTo>
                <a:lnTo>
                  <a:pt x="40890" y="26910"/>
                </a:lnTo>
                <a:lnTo>
                  <a:pt x="40880" y="26910"/>
                </a:lnTo>
                <a:lnTo>
                  <a:pt x="40870" y="26910"/>
                </a:lnTo>
                <a:lnTo>
                  <a:pt x="40870" y="26920"/>
                </a:lnTo>
                <a:lnTo>
                  <a:pt x="40860" y="26920"/>
                </a:lnTo>
                <a:lnTo>
                  <a:pt x="40860" y="26910"/>
                </a:lnTo>
                <a:lnTo>
                  <a:pt x="40840" y="26910"/>
                </a:lnTo>
                <a:lnTo>
                  <a:pt x="40830" y="26900"/>
                </a:lnTo>
                <a:lnTo>
                  <a:pt x="40820" y="26900"/>
                </a:lnTo>
                <a:lnTo>
                  <a:pt x="40820" y="26890"/>
                </a:lnTo>
                <a:lnTo>
                  <a:pt x="40820" y="26880"/>
                </a:lnTo>
                <a:lnTo>
                  <a:pt x="40810" y="26880"/>
                </a:lnTo>
                <a:lnTo>
                  <a:pt x="40800" y="26870"/>
                </a:lnTo>
                <a:lnTo>
                  <a:pt x="40790" y="26860"/>
                </a:lnTo>
                <a:lnTo>
                  <a:pt x="40770" y="26870"/>
                </a:lnTo>
                <a:lnTo>
                  <a:pt x="40760" y="26870"/>
                </a:lnTo>
                <a:lnTo>
                  <a:pt x="40750" y="26870"/>
                </a:lnTo>
                <a:lnTo>
                  <a:pt x="40730" y="26880"/>
                </a:lnTo>
                <a:lnTo>
                  <a:pt x="40720" y="26880"/>
                </a:lnTo>
                <a:lnTo>
                  <a:pt x="40720" y="26890"/>
                </a:lnTo>
                <a:lnTo>
                  <a:pt x="40720" y="26900"/>
                </a:lnTo>
                <a:lnTo>
                  <a:pt x="40730" y="26910"/>
                </a:lnTo>
                <a:lnTo>
                  <a:pt x="40740" y="26910"/>
                </a:lnTo>
                <a:lnTo>
                  <a:pt x="40740" y="26920"/>
                </a:lnTo>
                <a:lnTo>
                  <a:pt x="40750" y="26930"/>
                </a:lnTo>
                <a:lnTo>
                  <a:pt x="40760" y="26940"/>
                </a:lnTo>
                <a:lnTo>
                  <a:pt x="40770" y="26940"/>
                </a:lnTo>
                <a:lnTo>
                  <a:pt x="40770" y="26950"/>
                </a:lnTo>
                <a:lnTo>
                  <a:pt x="40770" y="26960"/>
                </a:lnTo>
                <a:lnTo>
                  <a:pt x="40760" y="26960"/>
                </a:lnTo>
                <a:lnTo>
                  <a:pt x="40750" y="26960"/>
                </a:lnTo>
                <a:lnTo>
                  <a:pt x="40750" y="26950"/>
                </a:lnTo>
                <a:lnTo>
                  <a:pt x="40740" y="26950"/>
                </a:lnTo>
                <a:lnTo>
                  <a:pt x="40740" y="26960"/>
                </a:lnTo>
                <a:lnTo>
                  <a:pt x="40740" y="26970"/>
                </a:lnTo>
                <a:lnTo>
                  <a:pt x="40740" y="26980"/>
                </a:lnTo>
                <a:lnTo>
                  <a:pt x="40730" y="26990"/>
                </a:lnTo>
                <a:lnTo>
                  <a:pt x="40720" y="26990"/>
                </a:lnTo>
                <a:lnTo>
                  <a:pt x="40710" y="27000"/>
                </a:lnTo>
                <a:lnTo>
                  <a:pt x="40700" y="27010"/>
                </a:lnTo>
                <a:lnTo>
                  <a:pt x="40690" y="27010"/>
                </a:lnTo>
                <a:lnTo>
                  <a:pt x="40680" y="27010"/>
                </a:lnTo>
                <a:lnTo>
                  <a:pt x="40680" y="27000"/>
                </a:lnTo>
                <a:lnTo>
                  <a:pt x="40670" y="27000"/>
                </a:lnTo>
                <a:lnTo>
                  <a:pt x="40650" y="27000"/>
                </a:lnTo>
                <a:lnTo>
                  <a:pt x="40640" y="27000"/>
                </a:lnTo>
                <a:lnTo>
                  <a:pt x="40630" y="27000"/>
                </a:lnTo>
                <a:lnTo>
                  <a:pt x="40640" y="27010"/>
                </a:lnTo>
                <a:lnTo>
                  <a:pt x="40630" y="27020"/>
                </a:lnTo>
                <a:lnTo>
                  <a:pt x="40630" y="27030"/>
                </a:lnTo>
                <a:lnTo>
                  <a:pt x="40640" y="27040"/>
                </a:lnTo>
                <a:lnTo>
                  <a:pt x="40660" y="27040"/>
                </a:lnTo>
                <a:lnTo>
                  <a:pt x="40670" y="27050"/>
                </a:lnTo>
                <a:lnTo>
                  <a:pt x="40670" y="27060"/>
                </a:lnTo>
                <a:lnTo>
                  <a:pt x="40660" y="27070"/>
                </a:lnTo>
                <a:lnTo>
                  <a:pt x="40650" y="27070"/>
                </a:lnTo>
                <a:lnTo>
                  <a:pt x="40640" y="27070"/>
                </a:lnTo>
                <a:lnTo>
                  <a:pt x="40630" y="27070"/>
                </a:lnTo>
                <a:lnTo>
                  <a:pt x="40620" y="27060"/>
                </a:lnTo>
                <a:lnTo>
                  <a:pt x="40610" y="27060"/>
                </a:lnTo>
                <a:lnTo>
                  <a:pt x="40610" y="27050"/>
                </a:lnTo>
                <a:lnTo>
                  <a:pt x="40600" y="27050"/>
                </a:lnTo>
                <a:lnTo>
                  <a:pt x="40590" y="27050"/>
                </a:lnTo>
                <a:lnTo>
                  <a:pt x="40590" y="27040"/>
                </a:lnTo>
                <a:lnTo>
                  <a:pt x="40580" y="27040"/>
                </a:lnTo>
                <a:lnTo>
                  <a:pt x="40580" y="27020"/>
                </a:lnTo>
                <a:lnTo>
                  <a:pt x="40570" y="27010"/>
                </a:lnTo>
                <a:lnTo>
                  <a:pt x="40560" y="27000"/>
                </a:lnTo>
                <a:lnTo>
                  <a:pt x="40550" y="27000"/>
                </a:lnTo>
                <a:lnTo>
                  <a:pt x="40540" y="27000"/>
                </a:lnTo>
                <a:lnTo>
                  <a:pt x="40530" y="27010"/>
                </a:lnTo>
                <a:lnTo>
                  <a:pt x="40530" y="27020"/>
                </a:lnTo>
                <a:lnTo>
                  <a:pt x="40510" y="27030"/>
                </a:lnTo>
                <a:lnTo>
                  <a:pt x="40500" y="27030"/>
                </a:lnTo>
                <a:lnTo>
                  <a:pt x="40490" y="27030"/>
                </a:lnTo>
                <a:lnTo>
                  <a:pt x="40470" y="27040"/>
                </a:lnTo>
                <a:lnTo>
                  <a:pt x="40460" y="27050"/>
                </a:lnTo>
                <a:lnTo>
                  <a:pt x="40450" y="27060"/>
                </a:lnTo>
                <a:lnTo>
                  <a:pt x="40440" y="27070"/>
                </a:lnTo>
                <a:lnTo>
                  <a:pt x="40430" y="27070"/>
                </a:lnTo>
                <a:lnTo>
                  <a:pt x="40430" y="27080"/>
                </a:lnTo>
                <a:lnTo>
                  <a:pt x="40430" y="27090"/>
                </a:lnTo>
                <a:lnTo>
                  <a:pt x="40430" y="27100"/>
                </a:lnTo>
                <a:lnTo>
                  <a:pt x="40420" y="27110"/>
                </a:lnTo>
                <a:lnTo>
                  <a:pt x="40410" y="27120"/>
                </a:lnTo>
                <a:lnTo>
                  <a:pt x="40410" y="27140"/>
                </a:lnTo>
                <a:lnTo>
                  <a:pt x="40400" y="27140"/>
                </a:lnTo>
                <a:lnTo>
                  <a:pt x="40400" y="27160"/>
                </a:lnTo>
                <a:lnTo>
                  <a:pt x="40400" y="27170"/>
                </a:lnTo>
                <a:lnTo>
                  <a:pt x="40400" y="27180"/>
                </a:lnTo>
                <a:lnTo>
                  <a:pt x="40400" y="27190"/>
                </a:lnTo>
                <a:lnTo>
                  <a:pt x="40400" y="27200"/>
                </a:lnTo>
                <a:lnTo>
                  <a:pt x="40390" y="27210"/>
                </a:lnTo>
                <a:lnTo>
                  <a:pt x="40380" y="27220"/>
                </a:lnTo>
                <a:lnTo>
                  <a:pt x="40380" y="27230"/>
                </a:lnTo>
                <a:lnTo>
                  <a:pt x="40360" y="27230"/>
                </a:lnTo>
                <a:lnTo>
                  <a:pt x="40350" y="27240"/>
                </a:lnTo>
                <a:lnTo>
                  <a:pt x="40340" y="27240"/>
                </a:lnTo>
                <a:lnTo>
                  <a:pt x="40340" y="27250"/>
                </a:lnTo>
                <a:lnTo>
                  <a:pt x="40340" y="27270"/>
                </a:lnTo>
                <a:lnTo>
                  <a:pt x="40340" y="27280"/>
                </a:lnTo>
                <a:lnTo>
                  <a:pt x="40340" y="27290"/>
                </a:lnTo>
                <a:lnTo>
                  <a:pt x="40330" y="27290"/>
                </a:lnTo>
                <a:lnTo>
                  <a:pt x="40330" y="27300"/>
                </a:lnTo>
                <a:lnTo>
                  <a:pt x="40320" y="27300"/>
                </a:lnTo>
                <a:lnTo>
                  <a:pt x="40310" y="27300"/>
                </a:lnTo>
                <a:lnTo>
                  <a:pt x="40300" y="27300"/>
                </a:lnTo>
                <a:lnTo>
                  <a:pt x="40300" y="27310"/>
                </a:lnTo>
                <a:lnTo>
                  <a:pt x="40300" y="27320"/>
                </a:lnTo>
                <a:lnTo>
                  <a:pt x="40290" y="27330"/>
                </a:lnTo>
                <a:lnTo>
                  <a:pt x="40270" y="27330"/>
                </a:lnTo>
                <a:lnTo>
                  <a:pt x="40270" y="27310"/>
                </a:lnTo>
                <a:lnTo>
                  <a:pt x="40270" y="27300"/>
                </a:lnTo>
                <a:lnTo>
                  <a:pt x="40270" y="27290"/>
                </a:lnTo>
                <a:lnTo>
                  <a:pt x="40270" y="27280"/>
                </a:lnTo>
                <a:lnTo>
                  <a:pt x="40260" y="27280"/>
                </a:lnTo>
                <a:lnTo>
                  <a:pt x="40240" y="27290"/>
                </a:lnTo>
                <a:lnTo>
                  <a:pt x="40230" y="27290"/>
                </a:lnTo>
                <a:lnTo>
                  <a:pt x="40220" y="27310"/>
                </a:lnTo>
                <a:lnTo>
                  <a:pt x="40210" y="27310"/>
                </a:lnTo>
                <a:lnTo>
                  <a:pt x="40200" y="27320"/>
                </a:lnTo>
                <a:lnTo>
                  <a:pt x="40190" y="27320"/>
                </a:lnTo>
                <a:lnTo>
                  <a:pt x="40180" y="27320"/>
                </a:lnTo>
                <a:lnTo>
                  <a:pt x="40170" y="27320"/>
                </a:lnTo>
                <a:lnTo>
                  <a:pt x="40160" y="27330"/>
                </a:lnTo>
                <a:lnTo>
                  <a:pt x="40160" y="27340"/>
                </a:lnTo>
                <a:lnTo>
                  <a:pt x="40150" y="27350"/>
                </a:lnTo>
                <a:lnTo>
                  <a:pt x="40150" y="27360"/>
                </a:lnTo>
                <a:lnTo>
                  <a:pt x="40130" y="27370"/>
                </a:lnTo>
                <a:lnTo>
                  <a:pt x="40120" y="27370"/>
                </a:lnTo>
                <a:lnTo>
                  <a:pt x="40110" y="27370"/>
                </a:lnTo>
                <a:lnTo>
                  <a:pt x="40100" y="27390"/>
                </a:lnTo>
                <a:lnTo>
                  <a:pt x="40090" y="27390"/>
                </a:lnTo>
                <a:lnTo>
                  <a:pt x="40080" y="27390"/>
                </a:lnTo>
                <a:lnTo>
                  <a:pt x="40070" y="27390"/>
                </a:lnTo>
                <a:lnTo>
                  <a:pt x="40050" y="27390"/>
                </a:lnTo>
                <a:lnTo>
                  <a:pt x="40040" y="27390"/>
                </a:lnTo>
                <a:lnTo>
                  <a:pt x="40030" y="27380"/>
                </a:lnTo>
                <a:lnTo>
                  <a:pt x="40020" y="27380"/>
                </a:lnTo>
                <a:lnTo>
                  <a:pt x="40000" y="27380"/>
                </a:lnTo>
                <a:lnTo>
                  <a:pt x="39980" y="27380"/>
                </a:lnTo>
                <a:lnTo>
                  <a:pt x="39970" y="27380"/>
                </a:lnTo>
                <a:lnTo>
                  <a:pt x="39970" y="27370"/>
                </a:lnTo>
                <a:lnTo>
                  <a:pt x="39950" y="27360"/>
                </a:lnTo>
                <a:lnTo>
                  <a:pt x="39930" y="27360"/>
                </a:lnTo>
                <a:lnTo>
                  <a:pt x="39910" y="27360"/>
                </a:lnTo>
                <a:lnTo>
                  <a:pt x="39900" y="27350"/>
                </a:lnTo>
                <a:lnTo>
                  <a:pt x="39900" y="27340"/>
                </a:lnTo>
                <a:lnTo>
                  <a:pt x="39900" y="27330"/>
                </a:lnTo>
                <a:lnTo>
                  <a:pt x="39900" y="27320"/>
                </a:lnTo>
                <a:lnTo>
                  <a:pt x="39900" y="27310"/>
                </a:lnTo>
                <a:lnTo>
                  <a:pt x="39900" y="27300"/>
                </a:lnTo>
                <a:lnTo>
                  <a:pt x="39890" y="27300"/>
                </a:lnTo>
                <a:lnTo>
                  <a:pt x="39890" y="27290"/>
                </a:lnTo>
                <a:lnTo>
                  <a:pt x="39880" y="27280"/>
                </a:lnTo>
                <a:lnTo>
                  <a:pt x="39870" y="27270"/>
                </a:lnTo>
                <a:lnTo>
                  <a:pt x="39860" y="27260"/>
                </a:lnTo>
                <a:lnTo>
                  <a:pt x="39850" y="27260"/>
                </a:lnTo>
                <a:lnTo>
                  <a:pt x="39850" y="27250"/>
                </a:lnTo>
                <a:lnTo>
                  <a:pt x="39840" y="27230"/>
                </a:lnTo>
                <a:lnTo>
                  <a:pt x="39850" y="27210"/>
                </a:lnTo>
                <a:lnTo>
                  <a:pt x="39860" y="27200"/>
                </a:lnTo>
                <a:lnTo>
                  <a:pt x="39850" y="27190"/>
                </a:lnTo>
                <a:lnTo>
                  <a:pt x="39840" y="27180"/>
                </a:lnTo>
                <a:lnTo>
                  <a:pt x="39840" y="27170"/>
                </a:lnTo>
                <a:lnTo>
                  <a:pt x="39840" y="27160"/>
                </a:lnTo>
                <a:lnTo>
                  <a:pt x="39850" y="27170"/>
                </a:lnTo>
                <a:lnTo>
                  <a:pt x="39870" y="27170"/>
                </a:lnTo>
                <a:lnTo>
                  <a:pt x="39880" y="27160"/>
                </a:lnTo>
                <a:lnTo>
                  <a:pt x="39870" y="27150"/>
                </a:lnTo>
                <a:lnTo>
                  <a:pt x="39860" y="27150"/>
                </a:lnTo>
                <a:lnTo>
                  <a:pt x="39850" y="27140"/>
                </a:lnTo>
                <a:lnTo>
                  <a:pt x="39850" y="27130"/>
                </a:lnTo>
                <a:lnTo>
                  <a:pt x="39840" y="27120"/>
                </a:lnTo>
                <a:lnTo>
                  <a:pt x="39820" y="27120"/>
                </a:lnTo>
                <a:lnTo>
                  <a:pt x="39810" y="27120"/>
                </a:lnTo>
                <a:lnTo>
                  <a:pt x="39800" y="27120"/>
                </a:lnTo>
                <a:lnTo>
                  <a:pt x="39800" y="27130"/>
                </a:lnTo>
                <a:lnTo>
                  <a:pt x="39800" y="27140"/>
                </a:lnTo>
                <a:lnTo>
                  <a:pt x="39800" y="27150"/>
                </a:lnTo>
                <a:lnTo>
                  <a:pt x="39790" y="27140"/>
                </a:lnTo>
                <a:lnTo>
                  <a:pt x="39790" y="27130"/>
                </a:lnTo>
                <a:lnTo>
                  <a:pt x="39780" y="27130"/>
                </a:lnTo>
                <a:lnTo>
                  <a:pt x="39770" y="27120"/>
                </a:lnTo>
                <a:lnTo>
                  <a:pt x="39760" y="27130"/>
                </a:lnTo>
                <a:lnTo>
                  <a:pt x="39750" y="27130"/>
                </a:lnTo>
                <a:lnTo>
                  <a:pt x="39740" y="27120"/>
                </a:lnTo>
                <a:lnTo>
                  <a:pt x="39730" y="27110"/>
                </a:lnTo>
                <a:lnTo>
                  <a:pt x="39720" y="27110"/>
                </a:lnTo>
                <a:lnTo>
                  <a:pt x="39700" y="27120"/>
                </a:lnTo>
                <a:lnTo>
                  <a:pt x="39690" y="27120"/>
                </a:lnTo>
                <a:lnTo>
                  <a:pt x="39690" y="27130"/>
                </a:lnTo>
                <a:lnTo>
                  <a:pt x="39690" y="27140"/>
                </a:lnTo>
                <a:lnTo>
                  <a:pt x="39690" y="27160"/>
                </a:lnTo>
                <a:lnTo>
                  <a:pt x="39680" y="27160"/>
                </a:lnTo>
                <a:lnTo>
                  <a:pt x="39660" y="27160"/>
                </a:lnTo>
                <a:lnTo>
                  <a:pt x="39650" y="27150"/>
                </a:lnTo>
                <a:lnTo>
                  <a:pt x="39640" y="27140"/>
                </a:lnTo>
                <a:lnTo>
                  <a:pt x="39630" y="27130"/>
                </a:lnTo>
                <a:lnTo>
                  <a:pt x="39630" y="27120"/>
                </a:lnTo>
                <a:lnTo>
                  <a:pt x="39620" y="27120"/>
                </a:lnTo>
                <a:lnTo>
                  <a:pt x="39620" y="27110"/>
                </a:lnTo>
                <a:lnTo>
                  <a:pt x="39630" y="27100"/>
                </a:lnTo>
                <a:lnTo>
                  <a:pt x="39630" y="27090"/>
                </a:lnTo>
                <a:lnTo>
                  <a:pt x="39630" y="27080"/>
                </a:lnTo>
                <a:lnTo>
                  <a:pt x="39620" y="27080"/>
                </a:lnTo>
                <a:lnTo>
                  <a:pt x="39610" y="27080"/>
                </a:lnTo>
                <a:lnTo>
                  <a:pt x="39600" y="27080"/>
                </a:lnTo>
                <a:lnTo>
                  <a:pt x="39590" y="27080"/>
                </a:lnTo>
                <a:lnTo>
                  <a:pt x="39580" y="27080"/>
                </a:lnTo>
                <a:lnTo>
                  <a:pt x="39570" y="27080"/>
                </a:lnTo>
                <a:lnTo>
                  <a:pt x="39560" y="27090"/>
                </a:lnTo>
                <a:lnTo>
                  <a:pt x="39560" y="27100"/>
                </a:lnTo>
                <a:lnTo>
                  <a:pt x="39550" y="27100"/>
                </a:lnTo>
                <a:lnTo>
                  <a:pt x="39540" y="27090"/>
                </a:lnTo>
                <a:lnTo>
                  <a:pt x="39530" y="27090"/>
                </a:lnTo>
                <a:lnTo>
                  <a:pt x="39530" y="27110"/>
                </a:lnTo>
                <a:lnTo>
                  <a:pt x="39530" y="27120"/>
                </a:lnTo>
                <a:lnTo>
                  <a:pt x="39520" y="27130"/>
                </a:lnTo>
                <a:lnTo>
                  <a:pt x="39500" y="27130"/>
                </a:lnTo>
                <a:lnTo>
                  <a:pt x="39500" y="27140"/>
                </a:lnTo>
                <a:lnTo>
                  <a:pt x="39490" y="27150"/>
                </a:lnTo>
                <a:lnTo>
                  <a:pt x="39500" y="27170"/>
                </a:lnTo>
                <a:lnTo>
                  <a:pt x="39500" y="27180"/>
                </a:lnTo>
                <a:lnTo>
                  <a:pt x="39490" y="27180"/>
                </a:lnTo>
                <a:lnTo>
                  <a:pt x="39480" y="27180"/>
                </a:lnTo>
                <a:lnTo>
                  <a:pt x="39470" y="27180"/>
                </a:lnTo>
                <a:lnTo>
                  <a:pt x="39460" y="27180"/>
                </a:lnTo>
                <a:lnTo>
                  <a:pt x="39460" y="27170"/>
                </a:lnTo>
                <a:lnTo>
                  <a:pt x="39460" y="27160"/>
                </a:lnTo>
                <a:lnTo>
                  <a:pt x="39460" y="27150"/>
                </a:lnTo>
                <a:lnTo>
                  <a:pt x="39460" y="27140"/>
                </a:lnTo>
                <a:lnTo>
                  <a:pt x="39460" y="27130"/>
                </a:lnTo>
                <a:lnTo>
                  <a:pt x="39450" y="27120"/>
                </a:lnTo>
                <a:lnTo>
                  <a:pt x="39440" y="27120"/>
                </a:lnTo>
                <a:lnTo>
                  <a:pt x="39430" y="27120"/>
                </a:lnTo>
                <a:lnTo>
                  <a:pt x="39420" y="27130"/>
                </a:lnTo>
                <a:lnTo>
                  <a:pt x="39410" y="27150"/>
                </a:lnTo>
                <a:lnTo>
                  <a:pt x="39400" y="27160"/>
                </a:lnTo>
                <a:lnTo>
                  <a:pt x="39380" y="27160"/>
                </a:lnTo>
                <a:lnTo>
                  <a:pt x="39370" y="27170"/>
                </a:lnTo>
                <a:lnTo>
                  <a:pt x="39360" y="27180"/>
                </a:lnTo>
                <a:lnTo>
                  <a:pt x="39360" y="27200"/>
                </a:lnTo>
                <a:lnTo>
                  <a:pt x="39360" y="27210"/>
                </a:lnTo>
                <a:lnTo>
                  <a:pt x="39360" y="27240"/>
                </a:lnTo>
                <a:lnTo>
                  <a:pt x="39340" y="27250"/>
                </a:lnTo>
                <a:lnTo>
                  <a:pt x="39330" y="27250"/>
                </a:lnTo>
                <a:lnTo>
                  <a:pt x="39320" y="27250"/>
                </a:lnTo>
                <a:lnTo>
                  <a:pt x="39300" y="27240"/>
                </a:lnTo>
                <a:lnTo>
                  <a:pt x="39290" y="27250"/>
                </a:lnTo>
                <a:lnTo>
                  <a:pt x="39300" y="27260"/>
                </a:lnTo>
                <a:lnTo>
                  <a:pt x="39300" y="27270"/>
                </a:lnTo>
                <a:lnTo>
                  <a:pt x="39290" y="27280"/>
                </a:lnTo>
                <a:lnTo>
                  <a:pt x="39280" y="27280"/>
                </a:lnTo>
                <a:lnTo>
                  <a:pt x="39280" y="27290"/>
                </a:lnTo>
                <a:lnTo>
                  <a:pt x="39280" y="27300"/>
                </a:lnTo>
                <a:lnTo>
                  <a:pt x="39280" y="27320"/>
                </a:lnTo>
                <a:lnTo>
                  <a:pt x="39270" y="27330"/>
                </a:lnTo>
                <a:lnTo>
                  <a:pt x="39260" y="27350"/>
                </a:lnTo>
                <a:lnTo>
                  <a:pt x="39240" y="27350"/>
                </a:lnTo>
                <a:lnTo>
                  <a:pt x="39230" y="27350"/>
                </a:lnTo>
                <a:lnTo>
                  <a:pt x="39220" y="27350"/>
                </a:lnTo>
                <a:lnTo>
                  <a:pt x="39210" y="27340"/>
                </a:lnTo>
                <a:lnTo>
                  <a:pt x="39200" y="27340"/>
                </a:lnTo>
                <a:lnTo>
                  <a:pt x="39180" y="27330"/>
                </a:lnTo>
                <a:lnTo>
                  <a:pt x="39170" y="27320"/>
                </a:lnTo>
                <a:lnTo>
                  <a:pt x="39160" y="27310"/>
                </a:lnTo>
                <a:lnTo>
                  <a:pt x="39150" y="27300"/>
                </a:lnTo>
                <a:lnTo>
                  <a:pt x="39140" y="27300"/>
                </a:lnTo>
                <a:lnTo>
                  <a:pt x="39130" y="27290"/>
                </a:lnTo>
                <a:lnTo>
                  <a:pt x="39110" y="27290"/>
                </a:lnTo>
                <a:lnTo>
                  <a:pt x="39090" y="27280"/>
                </a:lnTo>
                <a:lnTo>
                  <a:pt x="39060" y="27270"/>
                </a:lnTo>
                <a:lnTo>
                  <a:pt x="39040" y="27270"/>
                </a:lnTo>
                <a:lnTo>
                  <a:pt x="39030" y="27280"/>
                </a:lnTo>
                <a:lnTo>
                  <a:pt x="39020" y="27290"/>
                </a:lnTo>
                <a:lnTo>
                  <a:pt x="39010" y="27290"/>
                </a:lnTo>
                <a:lnTo>
                  <a:pt x="39000" y="27290"/>
                </a:lnTo>
                <a:lnTo>
                  <a:pt x="38980" y="27290"/>
                </a:lnTo>
                <a:lnTo>
                  <a:pt x="38980" y="27300"/>
                </a:lnTo>
                <a:lnTo>
                  <a:pt x="38970" y="27310"/>
                </a:lnTo>
                <a:lnTo>
                  <a:pt x="38960" y="27320"/>
                </a:lnTo>
                <a:lnTo>
                  <a:pt x="38950" y="27330"/>
                </a:lnTo>
                <a:lnTo>
                  <a:pt x="38940" y="27330"/>
                </a:lnTo>
                <a:lnTo>
                  <a:pt x="38930" y="27330"/>
                </a:lnTo>
                <a:lnTo>
                  <a:pt x="38940" y="27350"/>
                </a:lnTo>
                <a:lnTo>
                  <a:pt x="38940" y="27360"/>
                </a:lnTo>
                <a:lnTo>
                  <a:pt x="38930" y="27370"/>
                </a:lnTo>
                <a:lnTo>
                  <a:pt x="38920" y="27370"/>
                </a:lnTo>
                <a:lnTo>
                  <a:pt x="38910" y="27380"/>
                </a:lnTo>
                <a:lnTo>
                  <a:pt x="38900" y="27390"/>
                </a:lnTo>
                <a:lnTo>
                  <a:pt x="38920" y="27400"/>
                </a:lnTo>
                <a:lnTo>
                  <a:pt x="38930" y="27410"/>
                </a:lnTo>
                <a:lnTo>
                  <a:pt x="38950" y="27410"/>
                </a:lnTo>
                <a:lnTo>
                  <a:pt x="38950" y="27420"/>
                </a:lnTo>
                <a:lnTo>
                  <a:pt x="38950" y="27430"/>
                </a:lnTo>
                <a:lnTo>
                  <a:pt x="38930" y="27440"/>
                </a:lnTo>
                <a:lnTo>
                  <a:pt x="38910" y="27460"/>
                </a:lnTo>
                <a:lnTo>
                  <a:pt x="38900" y="27460"/>
                </a:lnTo>
                <a:lnTo>
                  <a:pt x="38880" y="27480"/>
                </a:lnTo>
                <a:lnTo>
                  <a:pt x="38870" y="27490"/>
                </a:lnTo>
                <a:lnTo>
                  <a:pt x="38860" y="27480"/>
                </a:lnTo>
                <a:lnTo>
                  <a:pt x="38850" y="27480"/>
                </a:lnTo>
                <a:lnTo>
                  <a:pt x="38830" y="27480"/>
                </a:lnTo>
                <a:lnTo>
                  <a:pt x="38810" y="27480"/>
                </a:lnTo>
                <a:lnTo>
                  <a:pt x="38790" y="27490"/>
                </a:lnTo>
                <a:lnTo>
                  <a:pt x="38780" y="27500"/>
                </a:lnTo>
                <a:lnTo>
                  <a:pt x="38770" y="27510"/>
                </a:lnTo>
                <a:lnTo>
                  <a:pt x="38770" y="27520"/>
                </a:lnTo>
                <a:lnTo>
                  <a:pt x="38760" y="27520"/>
                </a:lnTo>
                <a:lnTo>
                  <a:pt x="38760" y="27530"/>
                </a:lnTo>
                <a:lnTo>
                  <a:pt x="38750" y="27540"/>
                </a:lnTo>
                <a:lnTo>
                  <a:pt x="38740" y="27550"/>
                </a:lnTo>
                <a:lnTo>
                  <a:pt x="38740" y="27560"/>
                </a:lnTo>
                <a:lnTo>
                  <a:pt x="38730" y="27560"/>
                </a:lnTo>
                <a:lnTo>
                  <a:pt x="38720" y="27570"/>
                </a:lnTo>
                <a:lnTo>
                  <a:pt x="38720" y="27560"/>
                </a:lnTo>
                <a:lnTo>
                  <a:pt x="38710" y="27560"/>
                </a:lnTo>
                <a:lnTo>
                  <a:pt x="38700" y="27560"/>
                </a:lnTo>
                <a:lnTo>
                  <a:pt x="38690" y="27560"/>
                </a:lnTo>
                <a:lnTo>
                  <a:pt x="38670" y="27550"/>
                </a:lnTo>
                <a:lnTo>
                  <a:pt x="38660" y="27550"/>
                </a:lnTo>
                <a:lnTo>
                  <a:pt x="38650" y="27540"/>
                </a:lnTo>
                <a:lnTo>
                  <a:pt x="38640" y="27530"/>
                </a:lnTo>
                <a:lnTo>
                  <a:pt x="38620" y="27530"/>
                </a:lnTo>
                <a:lnTo>
                  <a:pt x="38620" y="27540"/>
                </a:lnTo>
                <a:lnTo>
                  <a:pt x="38620" y="27550"/>
                </a:lnTo>
                <a:lnTo>
                  <a:pt x="38620" y="27560"/>
                </a:lnTo>
                <a:lnTo>
                  <a:pt x="38630" y="27580"/>
                </a:lnTo>
                <a:lnTo>
                  <a:pt x="38630" y="27600"/>
                </a:lnTo>
                <a:lnTo>
                  <a:pt x="38630" y="27610"/>
                </a:lnTo>
                <a:lnTo>
                  <a:pt x="38630" y="27630"/>
                </a:lnTo>
                <a:lnTo>
                  <a:pt x="38630" y="27640"/>
                </a:lnTo>
                <a:lnTo>
                  <a:pt x="38620" y="27650"/>
                </a:lnTo>
                <a:lnTo>
                  <a:pt x="38600" y="27660"/>
                </a:lnTo>
                <a:lnTo>
                  <a:pt x="38590" y="27670"/>
                </a:lnTo>
                <a:lnTo>
                  <a:pt x="38590" y="27680"/>
                </a:lnTo>
                <a:lnTo>
                  <a:pt x="38600" y="27690"/>
                </a:lnTo>
                <a:lnTo>
                  <a:pt x="38600" y="27700"/>
                </a:lnTo>
                <a:lnTo>
                  <a:pt x="38590" y="27730"/>
                </a:lnTo>
                <a:lnTo>
                  <a:pt x="38590" y="27770"/>
                </a:lnTo>
                <a:lnTo>
                  <a:pt x="38580" y="27790"/>
                </a:lnTo>
                <a:lnTo>
                  <a:pt x="38580" y="27800"/>
                </a:lnTo>
                <a:lnTo>
                  <a:pt x="38570" y="27810"/>
                </a:lnTo>
                <a:lnTo>
                  <a:pt x="38560" y="27820"/>
                </a:lnTo>
                <a:lnTo>
                  <a:pt x="38540" y="27820"/>
                </a:lnTo>
                <a:lnTo>
                  <a:pt x="38530" y="27820"/>
                </a:lnTo>
                <a:lnTo>
                  <a:pt x="38510" y="27810"/>
                </a:lnTo>
                <a:lnTo>
                  <a:pt x="38500" y="27800"/>
                </a:lnTo>
                <a:lnTo>
                  <a:pt x="38490" y="27780"/>
                </a:lnTo>
                <a:lnTo>
                  <a:pt x="38490" y="27770"/>
                </a:lnTo>
                <a:lnTo>
                  <a:pt x="38490" y="27760"/>
                </a:lnTo>
                <a:lnTo>
                  <a:pt x="38490" y="27740"/>
                </a:lnTo>
                <a:lnTo>
                  <a:pt x="38490" y="27720"/>
                </a:lnTo>
                <a:lnTo>
                  <a:pt x="38490" y="27700"/>
                </a:lnTo>
                <a:lnTo>
                  <a:pt x="38490" y="27690"/>
                </a:lnTo>
                <a:lnTo>
                  <a:pt x="38470" y="27690"/>
                </a:lnTo>
                <a:lnTo>
                  <a:pt x="38460" y="27700"/>
                </a:lnTo>
                <a:lnTo>
                  <a:pt x="38450" y="27690"/>
                </a:lnTo>
                <a:lnTo>
                  <a:pt x="38440" y="27690"/>
                </a:lnTo>
                <a:lnTo>
                  <a:pt x="38440" y="27680"/>
                </a:lnTo>
                <a:lnTo>
                  <a:pt x="38420" y="27680"/>
                </a:lnTo>
                <a:lnTo>
                  <a:pt x="38410" y="27680"/>
                </a:lnTo>
                <a:lnTo>
                  <a:pt x="38400" y="27680"/>
                </a:lnTo>
                <a:lnTo>
                  <a:pt x="38380" y="27690"/>
                </a:lnTo>
                <a:lnTo>
                  <a:pt x="38370" y="27700"/>
                </a:lnTo>
                <a:lnTo>
                  <a:pt x="38350" y="27710"/>
                </a:lnTo>
                <a:lnTo>
                  <a:pt x="38340" y="27720"/>
                </a:lnTo>
                <a:lnTo>
                  <a:pt x="38340" y="27730"/>
                </a:lnTo>
                <a:lnTo>
                  <a:pt x="38320" y="27730"/>
                </a:lnTo>
                <a:lnTo>
                  <a:pt x="38320" y="27740"/>
                </a:lnTo>
                <a:lnTo>
                  <a:pt x="38300" y="27740"/>
                </a:lnTo>
                <a:lnTo>
                  <a:pt x="38290" y="27740"/>
                </a:lnTo>
                <a:lnTo>
                  <a:pt x="38280" y="27750"/>
                </a:lnTo>
                <a:lnTo>
                  <a:pt x="38270" y="27750"/>
                </a:lnTo>
                <a:lnTo>
                  <a:pt x="38260" y="27760"/>
                </a:lnTo>
                <a:lnTo>
                  <a:pt x="38270" y="27760"/>
                </a:lnTo>
                <a:lnTo>
                  <a:pt x="38270" y="27770"/>
                </a:lnTo>
                <a:lnTo>
                  <a:pt x="38270" y="27780"/>
                </a:lnTo>
                <a:lnTo>
                  <a:pt x="38270" y="27790"/>
                </a:lnTo>
                <a:lnTo>
                  <a:pt x="38260" y="27790"/>
                </a:lnTo>
                <a:lnTo>
                  <a:pt x="38250" y="27800"/>
                </a:lnTo>
                <a:lnTo>
                  <a:pt x="38230" y="27810"/>
                </a:lnTo>
                <a:lnTo>
                  <a:pt x="38220" y="27810"/>
                </a:lnTo>
                <a:lnTo>
                  <a:pt x="38200" y="27830"/>
                </a:lnTo>
                <a:lnTo>
                  <a:pt x="38180" y="27840"/>
                </a:lnTo>
                <a:lnTo>
                  <a:pt x="38170" y="27850"/>
                </a:lnTo>
                <a:lnTo>
                  <a:pt x="38160" y="27860"/>
                </a:lnTo>
                <a:lnTo>
                  <a:pt x="38150" y="27880"/>
                </a:lnTo>
                <a:lnTo>
                  <a:pt x="38150" y="27890"/>
                </a:lnTo>
                <a:lnTo>
                  <a:pt x="38160" y="27890"/>
                </a:lnTo>
                <a:lnTo>
                  <a:pt x="38170" y="27900"/>
                </a:lnTo>
                <a:lnTo>
                  <a:pt x="38170" y="27920"/>
                </a:lnTo>
                <a:lnTo>
                  <a:pt x="38170" y="27930"/>
                </a:lnTo>
                <a:lnTo>
                  <a:pt x="38150" y="27930"/>
                </a:lnTo>
                <a:lnTo>
                  <a:pt x="38140" y="27940"/>
                </a:lnTo>
                <a:lnTo>
                  <a:pt x="38130" y="27950"/>
                </a:lnTo>
                <a:lnTo>
                  <a:pt x="38120" y="27960"/>
                </a:lnTo>
                <a:lnTo>
                  <a:pt x="38110" y="27950"/>
                </a:lnTo>
                <a:lnTo>
                  <a:pt x="38110" y="27940"/>
                </a:lnTo>
                <a:lnTo>
                  <a:pt x="38110" y="27930"/>
                </a:lnTo>
                <a:lnTo>
                  <a:pt x="38100" y="27920"/>
                </a:lnTo>
                <a:lnTo>
                  <a:pt x="38090" y="27930"/>
                </a:lnTo>
                <a:lnTo>
                  <a:pt x="38080" y="27930"/>
                </a:lnTo>
                <a:lnTo>
                  <a:pt x="38070" y="27940"/>
                </a:lnTo>
                <a:lnTo>
                  <a:pt x="38060" y="27970"/>
                </a:lnTo>
                <a:lnTo>
                  <a:pt x="38060" y="27980"/>
                </a:lnTo>
                <a:lnTo>
                  <a:pt x="38050" y="27990"/>
                </a:lnTo>
                <a:lnTo>
                  <a:pt x="38040" y="28000"/>
                </a:lnTo>
                <a:lnTo>
                  <a:pt x="38030" y="28000"/>
                </a:lnTo>
                <a:lnTo>
                  <a:pt x="38020" y="28000"/>
                </a:lnTo>
                <a:lnTo>
                  <a:pt x="38010" y="28010"/>
                </a:lnTo>
                <a:lnTo>
                  <a:pt x="38000" y="28010"/>
                </a:lnTo>
                <a:lnTo>
                  <a:pt x="37990" y="28020"/>
                </a:lnTo>
                <a:lnTo>
                  <a:pt x="37990" y="28030"/>
                </a:lnTo>
                <a:lnTo>
                  <a:pt x="37980" y="28030"/>
                </a:lnTo>
                <a:lnTo>
                  <a:pt x="37970" y="28020"/>
                </a:lnTo>
                <a:lnTo>
                  <a:pt x="37960" y="28020"/>
                </a:lnTo>
                <a:lnTo>
                  <a:pt x="37960" y="28040"/>
                </a:lnTo>
                <a:lnTo>
                  <a:pt x="37950" y="28040"/>
                </a:lnTo>
                <a:lnTo>
                  <a:pt x="37950" y="28060"/>
                </a:lnTo>
                <a:lnTo>
                  <a:pt x="37950" y="28070"/>
                </a:lnTo>
                <a:lnTo>
                  <a:pt x="37940" y="28070"/>
                </a:lnTo>
                <a:lnTo>
                  <a:pt x="37940" y="28080"/>
                </a:lnTo>
                <a:lnTo>
                  <a:pt x="37930" y="28080"/>
                </a:lnTo>
                <a:lnTo>
                  <a:pt x="37930" y="28090"/>
                </a:lnTo>
                <a:lnTo>
                  <a:pt x="37930" y="28110"/>
                </a:lnTo>
                <a:lnTo>
                  <a:pt x="37920" y="28120"/>
                </a:lnTo>
                <a:lnTo>
                  <a:pt x="37910" y="28130"/>
                </a:lnTo>
                <a:lnTo>
                  <a:pt x="37920" y="28140"/>
                </a:lnTo>
                <a:lnTo>
                  <a:pt x="37940" y="28140"/>
                </a:lnTo>
                <a:lnTo>
                  <a:pt x="37950" y="28140"/>
                </a:lnTo>
                <a:lnTo>
                  <a:pt x="37960" y="28140"/>
                </a:lnTo>
                <a:lnTo>
                  <a:pt x="37960" y="28150"/>
                </a:lnTo>
                <a:lnTo>
                  <a:pt x="37950" y="28160"/>
                </a:lnTo>
                <a:lnTo>
                  <a:pt x="37940" y="28170"/>
                </a:lnTo>
                <a:lnTo>
                  <a:pt x="37940" y="28180"/>
                </a:lnTo>
                <a:lnTo>
                  <a:pt x="37930" y="28180"/>
                </a:lnTo>
                <a:lnTo>
                  <a:pt x="37920" y="28180"/>
                </a:lnTo>
                <a:lnTo>
                  <a:pt x="37910" y="28170"/>
                </a:lnTo>
                <a:lnTo>
                  <a:pt x="37910" y="28180"/>
                </a:lnTo>
                <a:lnTo>
                  <a:pt x="37910" y="28190"/>
                </a:lnTo>
                <a:lnTo>
                  <a:pt x="37900" y="28210"/>
                </a:lnTo>
                <a:lnTo>
                  <a:pt x="37900" y="28220"/>
                </a:lnTo>
                <a:lnTo>
                  <a:pt x="37880" y="28220"/>
                </a:lnTo>
                <a:lnTo>
                  <a:pt x="37900" y="28220"/>
                </a:lnTo>
                <a:lnTo>
                  <a:pt x="37900" y="28230"/>
                </a:lnTo>
                <a:lnTo>
                  <a:pt x="37910" y="28240"/>
                </a:lnTo>
                <a:lnTo>
                  <a:pt x="37920" y="28240"/>
                </a:lnTo>
                <a:lnTo>
                  <a:pt x="37930" y="28230"/>
                </a:lnTo>
                <a:lnTo>
                  <a:pt x="37930" y="28240"/>
                </a:lnTo>
                <a:lnTo>
                  <a:pt x="37930" y="28250"/>
                </a:lnTo>
                <a:lnTo>
                  <a:pt x="37940" y="28260"/>
                </a:lnTo>
                <a:lnTo>
                  <a:pt x="37950" y="28270"/>
                </a:lnTo>
                <a:lnTo>
                  <a:pt x="37950" y="28260"/>
                </a:lnTo>
                <a:lnTo>
                  <a:pt x="37960" y="28260"/>
                </a:lnTo>
                <a:lnTo>
                  <a:pt x="37970" y="28270"/>
                </a:lnTo>
                <a:lnTo>
                  <a:pt x="37960" y="28280"/>
                </a:lnTo>
                <a:lnTo>
                  <a:pt x="37960" y="28290"/>
                </a:lnTo>
                <a:lnTo>
                  <a:pt x="37960" y="28300"/>
                </a:lnTo>
                <a:lnTo>
                  <a:pt x="37960" y="28310"/>
                </a:lnTo>
                <a:lnTo>
                  <a:pt x="37950" y="28320"/>
                </a:lnTo>
                <a:lnTo>
                  <a:pt x="37950" y="28330"/>
                </a:lnTo>
                <a:lnTo>
                  <a:pt x="37950" y="28340"/>
                </a:lnTo>
                <a:lnTo>
                  <a:pt x="37940" y="28340"/>
                </a:lnTo>
                <a:lnTo>
                  <a:pt x="37940" y="28350"/>
                </a:lnTo>
                <a:lnTo>
                  <a:pt x="37930" y="28350"/>
                </a:lnTo>
                <a:lnTo>
                  <a:pt x="37920" y="28340"/>
                </a:lnTo>
                <a:lnTo>
                  <a:pt x="37920" y="28330"/>
                </a:lnTo>
                <a:lnTo>
                  <a:pt x="37920" y="28320"/>
                </a:lnTo>
                <a:lnTo>
                  <a:pt x="37910" y="28310"/>
                </a:lnTo>
                <a:lnTo>
                  <a:pt x="37890" y="28310"/>
                </a:lnTo>
                <a:lnTo>
                  <a:pt x="37870" y="28320"/>
                </a:lnTo>
                <a:lnTo>
                  <a:pt x="37860" y="28320"/>
                </a:lnTo>
                <a:lnTo>
                  <a:pt x="37850" y="28320"/>
                </a:lnTo>
                <a:lnTo>
                  <a:pt x="37850" y="28310"/>
                </a:lnTo>
                <a:lnTo>
                  <a:pt x="37840" y="28300"/>
                </a:lnTo>
                <a:lnTo>
                  <a:pt x="37830" y="28280"/>
                </a:lnTo>
                <a:lnTo>
                  <a:pt x="37810" y="28280"/>
                </a:lnTo>
                <a:lnTo>
                  <a:pt x="37800" y="28280"/>
                </a:lnTo>
                <a:lnTo>
                  <a:pt x="37800" y="28290"/>
                </a:lnTo>
                <a:lnTo>
                  <a:pt x="37800" y="28310"/>
                </a:lnTo>
                <a:lnTo>
                  <a:pt x="37790" y="28330"/>
                </a:lnTo>
                <a:lnTo>
                  <a:pt x="37790" y="28340"/>
                </a:lnTo>
                <a:lnTo>
                  <a:pt x="37800" y="28340"/>
                </a:lnTo>
                <a:lnTo>
                  <a:pt x="37810" y="28340"/>
                </a:lnTo>
                <a:lnTo>
                  <a:pt x="37810" y="28350"/>
                </a:lnTo>
                <a:lnTo>
                  <a:pt x="37800" y="28360"/>
                </a:lnTo>
                <a:lnTo>
                  <a:pt x="37790" y="28360"/>
                </a:lnTo>
                <a:lnTo>
                  <a:pt x="37780" y="28360"/>
                </a:lnTo>
                <a:lnTo>
                  <a:pt x="37770" y="28360"/>
                </a:lnTo>
                <a:lnTo>
                  <a:pt x="37760" y="28360"/>
                </a:lnTo>
                <a:lnTo>
                  <a:pt x="37750" y="28370"/>
                </a:lnTo>
                <a:lnTo>
                  <a:pt x="37760" y="28370"/>
                </a:lnTo>
                <a:lnTo>
                  <a:pt x="37760" y="28380"/>
                </a:lnTo>
                <a:lnTo>
                  <a:pt x="37780" y="28380"/>
                </a:lnTo>
                <a:lnTo>
                  <a:pt x="37790" y="28380"/>
                </a:lnTo>
                <a:lnTo>
                  <a:pt x="37780" y="28390"/>
                </a:lnTo>
                <a:lnTo>
                  <a:pt x="37760" y="28390"/>
                </a:lnTo>
                <a:lnTo>
                  <a:pt x="37750" y="28390"/>
                </a:lnTo>
                <a:lnTo>
                  <a:pt x="37740" y="28400"/>
                </a:lnTo>
                <a:lnTo>
                  <a:pt x="37750" y="28410"/>
                </a:lnTo>
                <a:lnTo>
                  <a:pt x="37760" y="28410"/>
                </a:lnTo>
                <a:lnTo>
                  <a:pt x="37770" y="28410"/>
                </a:lnTo>
                <a:lnTo>
                  <a:pt x="37770" y="28420"/>
                </a:lnTo>
                <a:lnTo>
                  <a:pt x="37760" y="28430"/>
                </a:lnTo>
                <a:lnTo>
                  <a:pt x="37750" y="28430"/>
                </a:lnTo>
                <a:lnTo>
                  <a:pt x="37730" y="28420"/>
                </a:lnTo>
                <a:lnTo>
                  <a:pt x="37710" y="28410"/>
                </a:lnTo>
                <a:lnTo>
                  <a:pt x="37690" y="28400"/>
                </a:lnTo>
                <a:lnTo>
                  <a:pt x="37680" y="28400"/>
                </a:lnTo>
                <a:lnTo>
                  <a:pt x="37680" y="28410"/>
                </a:lnTo>
                <a:lnTo>
                  <a:pt x="37670" y="28420"/>
                </a:lnTo>
                <a:lnTo>
                  <a:pt x="37660" y="28420"/>
                </a:lnTo>
                <a:lnTo>
                  <a:pt x="37650" y="28430"/>
                </a:lnTo>
                <a:lnTo>
                  <a:pt x="37640" y="28440"/>
                </a:lnTo>
                <a:lnTo>
                  <a:pt x="37640" y="28460"/>
                </a:lnTo>
                <a:lnTo>
                  <a:pt x="37650" y="28470"/>
                </a:lnTo>
                <a:lnTo>
                  <a:pt x="37660" y="28470"/>
                </a:lnTo>
                <a:lnTo>
                  <a:pt x="37660" y="28480"/>
                </a:lnTo>
                <a:lnTo>
                  <a:pt x="37670" y="28480"/>
                </a:lnTo>
                <a:lnTo>
                  <a:pt x="37680" y="28480"/>
                </a:lnTo>
                <a:lnTo>
                  <a:pt x="37680" y="28470"/>
                </a:lnTo>
                <a:lnTo>
                  <a:pt x="37680" y="28460"/>
                </a:lnTo>
                <a:lnTo>
                  <a:pt x="37690" y="28450"/>
                </a:lnTo>
                <a:lnTo>
                  <a:pt x="37700" y="28460"/>
                </a:lnTo>
                <a:lnTo>
                  <a:pt x="37700" y="28470"/>
                </a:lnTo>
                <a:lnTo>
                  <a:pt x="37690" y="28490"/>
                </a:lnTo>
                <a:lnTo>
                  <a:pt x="37670" y="28500"/>
                </a:lnTo>
                <a:lnTo>
                  <a:pt x="37660" y="28500"/>
                </a:lnTo>
                <a:lnTo>
                  <a:pt x="37650" y="28500"/>
                </a:lnTo>
                <a:lnTo>
                  <a:pt x="37640" y="28510"/>
                </a:lnTo>
                <a:lnTo>
                  <a:pt x="37650" y="28510"/>
                </a:lnTo>
                <a:lnTo>
                  <a:pt x="37660" y="28510"/>
                </a:lnTo>
                <a:lnTo>
                  <a:pt x="37670" y="28510"/>
                </a:lnTo>
                <a:lnTo>
                  <a:pt x="37670" y="28520"/>
                </a:lnTo>
                <a:lnTo>
                  <a:pt x="37670" y="28530"/>
                </a:lnTo>
                <a:lnTo>
                  <a:pt x="37670" y="28540"/>
                </a:lnTo>
                <a:lnTo>
                  <a:pt x="37660" y="28540"/>
                </a:lnTo>
                <a:lnTo>
                  <a:pt x="37650" y="28540"/>
                </a:lnTo>
                <a:lnTo>
                  <a:pt x="37640" y="28540"/>
                </a:lnTo>
                <a:lnTo>
                  <a:pt x="37640" y="28550"/>
                </a:lnTo>
                <a:lnTo>
                  <a:pt x="37630" y="28550"/>
                </a:lnTo>
                <a:lnTo>
                  <a:pt x="37620" y="28550"/>
                </a:lnTo>
                <a:lnTo>
                  <a:pt x="37610" y="28550"/>
                </a:lnTo>
                <a:lnTo>
                  <a:pt x="37600" y="28560"/>
                </a:lnTo>
                <a:lnTo>
                  <a:pt x="37600" y="28570"/>
                </a:lnTo>
                <a:lnTo>
                  <a:pt x="37610" y="28570"/>
                </a:lnTo>
                <a:lnTo>
                  <a:pt x="37610" y="28580"/>
                </a:lnTo>
                <a:lnTo>
                  <a:pt x="37590" y="28590"/>
                </a:lnTo>
                <a:lnTo>
                  <a:pt x="37590" y="28580"/>
                </a:lnTo>
                <a:lnTo>
                  <a:pt x="37580" y="28580"/>
                </a:lnTo>
                <a:lnTo>
                  <a:pt x="37580" y="28600"/>
                </a:lnTo>
                <a:lnTo>
                  <a:pt x="37580" y="28610"/>
                </a:lnTo>
                <a:lnTo>
                  <a:pt x="37570" y="28610"/>
                </a:lnTo>
                <a:lnTo>
                  <a:pt x="37560" y="28600"/>
                </a:lnTo>
                <a:lnTo>
                  <a:pt x="37550" y="28610"/>
                </a:lnTo>
                <a:lnTo>
                  <a:pt x="37550" y="28620"/>
                </a:lnTo>
                <a:lnTo>
                  <a:pt x="37550" y="28630"/>
                </a:lnTo>
                <a:lnTo>
                  <a:pt x="37540" y="28630"/>
                </a:lnTo>
                <a:lnTo>
                  <a:pt x="37530" y="28620"/>
                </a:lnTo>
                <a:lnTo>
                  <a:pt x="37520" y="28630"/>
                </a:lnTo>
                <a:lnTo>
                  <a:pt x="37510" y="28640"/>
                </a:lnTo>
                <a:lnTo>
                  <a:pt x="37490" y="28650"/>
                </a:lnTo>
                <a:lnTo>
                  <a:pt x="37460" y="28660"/>
                </a:lnTo>
                <a:lnTo>
                  <a:pt x="37450" y="28660"/>
                </a:lnTo>
                <a:lnTo>
                  <a:pt x="37440" y="28660"/>
                </a:lnTo>
                <a:lnTo>
                  <a:pt x="37430" y="28650"/>
                </a:lnTo>
                <a:lnTo>
                  <a:pt x="37420" y="28650"/>
                </a:lnTo>
                <a:lnTo>
                  <a:pt x="37410" y="28660"/>
                </a:lnTo>
                <a:lnTo>
                  <a:pt x="37410" y="28670"/>
                </a:lnTo>
                <a:lnTo>
                  <a:pt x="37410" y="28680"/>
                </a:lnTo>
                <a:lnTo>
                  <a:pt x="37410" y="28690"/>
                </a:lnTo>
                <a:lnTo>
                  <a:pt x="37400" y="28690"/>
                </a:lnTo>
                <a:lnTo>
                  <a:pt x="37390" y="28690"/>
                </a:lnTo>
                <a:lnTo>
                  <a:pt x="37390" y="28680"/>
                </a:lnTo>
                <a:lnTo>
                  <a:pt x="37390" y="28670"/>
                </a:lnTo>
                <a:lnTo>
                  <a:pt x="37380" y="28660"/>
                </a:lnTo>
                <a:lnTo>
                  <a:pt x="37370" y="28660"/>
                </a:lnTo>
                <a:lnTo>
                  <a:pt x="37360" y="28660"/>
                </a:lnTo>
                <a:lnTo>
                  <a:pt x="37360" y="28670"/>
                </a:lnTo>
                <a:lnTo>
                  <a:pt x="37340" y="28680"/>
                </a:lnTo>
                <a:lnTo>
                  <a:pt x="37340" y="28690"/>
                </a:lnTo>
                <a:lnTo>
                  <a:pt x="37330" y="28700"/>
                </a:lnTo>
                <a:lnTo>
                  <a:pt x="37320" y="28700"/>
                </a:lnTo>
                <a:lnTo>
                  <a:pt x="37310" y="28700"/>
                </a:lnTo>
                <a:lnTo>
                  <a:pt x="37300" y="28700"/>
                </a:lnTo>
                <a:lnTo>
                  <a:pt x="37290" y="28700"/>
                </a:lnTo>
                <a:lnTo>
                  <a:pt x="37290" y="28710"/>
                </a:lnTo>
                <a:lnTo>
                  <a:pt x="37290" y="28720"/>
                </a:lnTo>
                <a:lnTo>
                  <a:pt x="37290" y="28730"/>
                </a:lnTo>
                <a:lnTo>
                  <a:pt x="37290" y="28740"/>
                </a:lnTo>
                <a:lnTo>
                  <a:pt x="37290" y="28750"/>
                </a:lnTo>
                <a:lnTo>
                  <a:pt x="37280" y="28750"/>
                </a:lnTo>
                <a:lnTo>
                  <a:pt x="37270" y="28740"/>
                </a:lnTo>
                <a:lnTo>
                  <a:pt x="37260" y="28730"/>
                </a:lnTo>
                <a:lnTo>
                  <a:pt x="37250" y="28720"/>
                </a:lnTo>
                <a:lnTo>
                  <a:pt x="37240" y="28720"/>
                </a:lnTo>
                <a:lnTo>
                  <a:pt x="37240" y="28730"/>
                </a:lnTo>
                <a:lnTo>
                  <a:pt x="37240" y="28740"/>
                </a:lnTo>
                <a:lnTo>
                  <a:pt x="37240" y="28750"/>
                </a:lnTo>
                <a:lnTo>
                  <a:pt x="37240" y="28760"/>
                </a:lnTo>
                <a:lnTo>
                  <a:pt x="37240" y="28770"/>
                </a:lnTo>
                <a:lnTo>
                  <a:pt x="37230" y="28770"/>
                </a:lnTo>
                <a:lnTo>
                  <a:pt x="37220" y="28770"/>
                </a:lnTo>
                <a:lnTo>
                  <a:pt x="37210" y="28780"/>
                </a:lnTo>
                <a:lnTo>
                  <a:pt x="37200" y="28780"/>
                </a:lnTo>
                <a:lnTo>
                  <a:pt x="37200" y="28790"/>
                </a:lnTo>
                <a:lnTo>
                  <a:pt x="37210" y="28800"/>
                </a:lnTo>
                <a:lnTo>
                  <a:pt x="37210" y="28810"/>
                </a:lnTo>
                <a:lnTo>
                  <a:pt x="37200" y="28820"/>
                </a:lnTo>
                <a:lnTo>
                  <a:pt x="37200" y="28830"/>
                </a:lnTo>
                <a:lnTo>
                  <a:pt x="37190" y="28830"/>
                </a:lnTo>
                <a:lnTo>
                  <a:pt x="37190" y="28820"/>
                </a:lnTo>
                <a:lnTo>
                  <a:pt x="37190" y="28810"/>
                </a:lnTo>
                <a:lnTo>
                  <a:pt x="37180" y="28810"/>
                </a:lnTo>
                <a:lnTo>
                  <a:pt x="37170" y="28810"/>
                </a:lnTo>
                <a:lnTo>
                  <a:pt x="37160" y="28820"/>
                </a:lnTo>
                <a:lnTo>
                  <a:pt x="37160" y="28830"/>
                </a:lnTo>
                <a:lnTo>
                  <a:pt x="37160" y="28840"/>
                </a:lnTo>
                <a:lnTo>
                  <a:pt x="37160" y="28850"/>
                </a:lnTo>
                <a:lnTo>
                  <a:pt x="37160" y="28860"/>
                </a:lnTo>
                <a:lnTo>
                  <a:pt x="37160" y="28870"/>
                </a:lnTo>
                <a:lnTo>
                  <a:pt x="37160" y="28880"/>
                </a:lnTo>
                <a:lnTo>
                  <a:pt x="37150" y="28880"/>
                </a:lnTo>
                <a:lnTo>
                  <a:pt x="37140" y="28880"/>
                </a:lnTo>
                <a:lnTo>
                  <a:pt x="37130" y="28880"/>
                </a:lnTo>
                <a:lnTo>
                  <a:pt x="37120" y="28880"/>
                </a:lnTo>
                <a:lnTo>
                  <a:pt x="37120" y="28890"/>
                </a:lnTo>
                <a:lnTo>
                  <a:pt x="37100" y="28900"/>
                </a:lnTo>
                <a:lnTo>
                  <a:pt x="37100" y="28910"/>
                </a:lnTo>
                <a:lnTo>
                  <a:pt x="37090" y="28920"/>
                </a:lnTo>
                <a:lnTo>
                  <a:pt x="37070" y="28930"/>
                </a:lnTo>
                <a:lnTo>
                  <a:pt x="37060" y="28930"/>
                </a:lnTo>
                <a:lnTo>
                  <a:pt x="37060" y="28940"/>
                </a:lnTo>
                <a:lnTo>
                  <a:pt x="37070" y="28950"/>
                </a:lnTo>
                <a:lnTo>
                  <a:pt x="37080" y="28950"/>
                </a:lnTo>
                <a:lnTo>
                  <a:pt x="37090" y="28950"/>
                </a:lnTo>
                <a:lnTo>
                  <a:pt x="37100" y="28960"/>
                </a:lnTo>
                <a:lnTo>
                  <a:pt x="37100" y="28970"/>
                </a:lnTo>
                <a:lnTo>
                  <a:pt x="37120" y="28970"/>
                </a:lnTo>
                <a:lnTo>
                  <a:pt x="37130" y="28970"/>
                </a:lnTo>
                <a:lnTo>
                  <a:pt x="37130" y="28980"/>
                </a:lnTo>
                <a:lnTo>
                  <a:pt x="37130" y="28990"/>
                </a:lnTo>
                <a:lnTo>
                  <a:pt x="37120" y="28990"/>
                </a:lnTo>
                <a:lnTo>
                  <a:pt x="37110" y="28990"/>
                </a:lnTo>
                <a:lnTo>
                  <a:pt x="37100" y="28990"/>
                </a:lnTo>
                <a:lnTo>
                  <a:pt x="37100" y="29000"/>
                </a:lnTo>
                <a:lnTo>
                  <a:pt x="37100" y="29010"/>
                </a:lnTo>
                <a:lnTo>
                  <a:pt x="37100" y="29020"/>
                </a:lnTo>
                <a:lnTo>
                  <a:pt x="37110" y="29020"/>
                </a:lnTo>
                <a:lnTo>
                  <a:pt x="37120" y="29030"/>
                </a:lnTo>
                <a:lnTo>
                  <a:pt x="37110" y="29040"/>
                </a:lnTo>
                <a:lnTo>
                  <a:pt x="37110" y="29050"/>
                </a:lnTo>
                <a:lnTo>
                  <a:pt x="37120" y="29060"/>
                </a:lnTo>
                <a:lnTo>
                  <a:pt x="37110" y="29070"/>
                </a:lnTo>
                <a:lnTo>
                  <a:pt x="37100" y="29080"/>
                </a:lnTo>
                <a:lnTo>
                  <a:pt x="37100" y="29100"/>
                </a:lnTo>
                <a:lnTo>
                  <a:pt x="37090" y="29110"/>
                </a:lnTo>
                <a:lnTo>
                  <a:pt x="37080" y="29110"/>
                </a:lnTo>
                <a:lnTo>
                  <a:pt x="37070" y="29110"/>
                </a:lnTo>
                <a:lnTo>
                  <a:pt x="37060" y="29110"/>
                </a:lnTo>
                <a:lnTo>
                  <a:pt x="37060" y="29120"/>
                </a:lnTo>
                <a:lnTo>
                  <a:pt x="37070" y="29130"/>
                </a:lnTo>
                <a:lnTo>
                  <a:pt x="37070" y="29140"/>
                </a:lnTo>
                <a:lnTo>
                  <a:pt x="37070" y="29150"/>
                </a:lnTo>
                <a:lnTo>
                  <a:pt x="37070" y="29160"/>
                </a:lnTo>
                <a:lnTo>
                  <a:pt x="37060" y="29170"/>
                </a:lnTo>
                <a:lnTo>
                  <a:pt x="37050" y="29170"/>
                </a:lnTo>
                <a:lnTo>
                  <a:pt x="37060" y="29180"/>
                </a:lnTo>
                <a:lnTo>
                  <a:pt x="37060" y="29190"/>
                </a:lnTo>
                <a:lnTo>
                  <a:pt x="37060" y="29200"/>
                </a:lnTo>
                <a:lnTo>
                  <a:pt x="37050" y="29200"/>
                </a:lnTo>
                <a:lnTo>
                  <a:pt x="37050" y="29210"/>
                </a:lnTo>
                <a:lnTo>
                  <a:pt x="37040" y="29210"/>
                </a:lnTo>
                <a:lnTo>
                  <a:pt x="37040" y="29220"/>
                </a:lnTo>
                <a:lnTo>
                  <a:pt x="37030" y="29220"/>
                </a:lnTo>
                <a:lnTo>
                  <a:pt x="37010" y="29230"/>
                </a:lnTo>
                <a:lnTo>
                  <a:pt x="37010" y="29240"/>
                </a:lnTo>
                <a:lnTo>
                  <a:pt x="37000" y="29250"/>
                </a:lnTo>
                <a:lnTo>
                  <a:pt x="36990" y="29250"/>
                </a:lnTo>
                <a:lnTo>
                  <a:pt x="36980" y="29250"/>
                </a:lnTo>
                <a:lnTo>
                  <a:pt x="36970" y="29250"/>
                </a:lnTo>
                <a:lnTo>
                  <a:pt x="36960" y="29260"/>
                </a:lnTo>
                <a:lnTo>
                  <a:pt x="36960" y="29250"/>
                </a:lnTo>
                <a:lnTo>
                  <a:pt x="36950" y="29250"/>
                </a:lnTo>
                <a:lnTo>
                  <a:pt x="36940" y="29260"/>
                </a:lnTo>
                <a:lnTo>
                  <a:pt x="36930" y="29260"/>
                </a:lnTo>
                <a:lnTo>
                  <a:pt x="36920" y="29270"/>
                </a:lnTo>
                <a:lnTo>
                  <a:pt x="36910" y="29270"/>
                </a:lnTo>
                <a:lnTo>
                  <a:pt x="36900" y="29280"/>
                </a:lnTo>
                <a:lnTo>
                  <a:pt x="36890" y="29290"/>
                </a:lnTo>
                <a:lnTo>
                  <a:pt x="36890" y="29300"/>
                </a:lnTo>
                <a:lnTo>
                  <a:pt x="36900" y="29310"/>
                </a:lnTo>
                <a:lnTo>
                  <a:pt x="36890" y="29310"/>
                </a:lnTo>
                <a:lnTo>
                  <a:pt x="36880" y="29310"/>
                </a:lnTo>
                <a:lnTo>
                  <a:pt x="36870" y="29310"/>
                </a:lnTo>
                <a:lnTo>
                  <a:pt x="36880" y="29290"/>
                </a:lnTo>
                <a:lnTo>
                  <a:pt x="36870" y="29280"/>
                </a:lnTo>
                <a:lnTo>
                  <a:pt x="36860" y="29280"/>
                </a:lnTo>
                <a:lnTo>
                  <a:pt x="36850" y="29280"/>
                </a:lnTo>
                <a:lnTo>
                  <a:pt x="36850" y="29270"/>
                </a:lnTo>
                <a:lnTo>
                  <a:pt x="36840" y="29270"/>
                </a:lnTo>
                <a:lnTo>
                  <a:pt x="36840" y="29280"/>
                </a:lnTo>
                <a:lnTo>
                  <a:pt x="36830" y="29280"/>
                </a:lnTo>
                <a:lnTo>
                  <a:pt x="36820" y="29290"/>
                </a:lnTo>
                <a:lnTo>
                  <a:pt x="36840" y="29290"/>
                </a:lnTo>
                <a:lnTo>
                  <a:pt x="36840" y="29300"/>
                </a:lnTo>
                <a:lnTo>
                  <a:pt x="36830" y="29310"/>
                </a:lnTo>
                <a:lnTo>
                  <a:pt x="36820" y="29310"/>
                </a:lnTo>
                <a:lnTo>
                  <a:pt x="36800" y="29310"/>
                </a:lnTo>
                <a:lnTo>
                  <a:pt x="36800" y="29290"/>
                </a:lnTo>
                <a:lnTo>
                  <a:pt x="36790" y="29290"/>
                </a:lnTo>
                <a:lnTo>
                  <a:pt x="36780" y="29300"/>
                </a:lnTo>
                <a:lnTo>
                  <a:pt x="36780" y="29310"/>
                </a:lnTo>
                <a:lnTo>
                  <a:pt x="36770" y="29320"/>
                </a:lnTo>
                <a:lnTo>
                  <a:pt x="36770" y="29310"/>
                </a:lnTo>
                <a:lnTo>
                  <a:pt x="36770" y="29300"/>
                </a:lnTo>
                <a:lnTo>
                  <a:pt x="36760" y="29300"/>
                </a:lnTo>
                <a:lnTo>
                  <a:pt x="36750" y="29310"/>
                </a:lnTo>
                <a:lnTo>
                  <a:pt x="36740" y="29310"/>
                </a:lnTo>
                <a:lnTo>
                  <a:pt x="36740" y="29320"/>
                </a:lnTo>
                <a:lnTo>
                  <a:pt x="36740" y="29330"/>
                </a:lnTo>
                <a:lnTo>
                  <a:pt x="36730" y="29330"/>
                </a:lnTo>
                <a:lnTo>
                  <a:pt x="36740" y="29340"/>
                </a:lnTo>
                <a:lnTo>
                  <a:pt x="36750" y="29330"/>
                </a:lnTo>
                <a:lnTo>
                  <a:pt x="36760" y="29340"/>
                </a:lnTo>
                <a:lnTo>
                  <a:pt x="36750" y="29340"/>
                </a:lnTo>
                <a:lnTo>
                  <a:pt x="36750" y="29350"/>
                </a:lnTo>
                <a:lnTo>
                  <a:pt x="36750" y="29360"/>
                </a:lnTo>
                <a:lnTo>
                  <a:pt x="36740" y="29360"/>
                </a:lnTo>
                <a:lnTo>
                  <a:pt x="36730" y="29360"/>
                </a:lnTo>
                <a:lnTo>
                  <a:pt x="36730" y="29350"/>
                </a:lnTo>
                <a:lnTo>
                  <a:pt x="36720" y="29350"/>
                </a:lnTo>
                <a:lnTo>
                  <a:pt x="36720" y="29340"/>
                </a:lnTo>
                <a:lnTo>
                  <a:pt x="36710" y="29330"/>
                </a:lnTo>
                <a:lnTo>
                  <a:pt x="36700" y="29330"/>
                </a:lnTo>
                <a:lnTo>
                  <a:pt x="36710" y="29330"/>
                </a:lnTo>
                <a:lnTo>
                  <a:pt x="36720" y="29330"/>
                </a:lnTo>
                <a:lnTo>
                  <a:pt x="36710" y="29320"/>
                </a:lnTo>
                <a:lnTo>
                  <a:pt x="36710" y="29310"/>
                </a:lnTo>
                <a:lnTo>
                  <a:pt x="36700" y="29310"/>
                </a:lnTo>
                <a:lnTo>
                  <a:pt x="36690" y="29320"/>
                </a:lnTo>
                <a:lnTo>
                  <a:pt x="36680" y="29320"/>
                </a:lnTo>
                <a:lnTo>
                  <a:pt x="36670" y="29330"/>
                </a:lnTo>
                <a:lnTo>
                  <a:pt x="36660" y="29330"/>
                </a:lnTo>
                <a:lnTo>
                  <a:pt x="36650" y="29330"/>
                </a:lnTo>
                <a:lnTo>
                  <a:pt x="36630" y="29320"/>
                </a:lnTo>
                <a:lnTo>
                  <a:pt x="36630" y="29330"/>
                </a:lnTo>
                <a:lnTo>
                  <a:pt x="36620" y="29340"/>
                </a:lnTo>
                <a:lnTo>
                  <a:pt x="36610" y="29340"/>
                </a:lnTo>
                <a:lnTo>
                  <a:pt x="36600" y="29330"/>
                </a:lnTo>
                <a:lnTo>
                  <a:pt x="36600" y="29320"/>
                </a:lnTo>
                <a:lnTo>
                  <a:pt x="36590" y="29310"/>
                </a:lnTo>
                <a:lnTo>
                  <a:pt x="36580" y="29310"/>
                </a:lnTo>
                <a:lnTo>
                  <a:pt x="36570" y="29320"/>
                </a:lnTo>
                <a:lnTo>
                  <a:pt x="36560" y="29320"/>
                </a:lnTo>
                <a:lnTo>
                  <a:pt x="36550" y="29310"/>
                </a:lnTo>
                <a:lnTo>
                  <a:pt x="36550" y="29300"/>
                </a:lnTo>
                <a:lnTo>
                  <a:pt x="36550" y="29290"/>
                </a:lnTo>
                <a:lnTo>
                  <a:pt x="36540" y="29280"/>
                </a:lnTo>
                <a:lnTo>
                  <a:pt x="36530" y="29280"/>
                </a:lnTo>
                <a:lnTo>
                  <a:pt x="36530" y="29290"/>
                </a:lnTo>
                <a:lnTo>
                  <a:pt x="36530" y="29300"/>
                </a:lnTo>
                <a:lnTo>
                  <a:pt x="36530" y="29310"/>
                </a:lnTo>
                <a:lnTo>
                  <a:pt x="36530" y="29320"/>
                </a:lnTo>
                <a:lnTo>
                  <a:pt x="36520" y="29330"/>
                </a:lnTo>
                <a:lnTo>
                  <a:pt x="36510" y="29330"/>
                </a:lnTo>
                <a:lnTo>
                  <a:pt x="36510" y="29320"/>
                </a:lnTo>
                <a:lnTo>
                  <a:pt x="36490" y="29310"/>
                </a:lnTo>
                <a:lnTo>
                  <a:pt x="36490" y="29300"/>
                </a:lnTo>
                <a:lnTo>
                  <a:pt x="36500" y="29300"/>
                </a:lnTo>
                <a:lnTo>
                  <a:pt x="36510" y="29300"/>
                </a:lnTo>
                <a:lnTo>
                  <a:pt x="36510" y="29290"/>
                </a:lnTo>
                <a:lnTo>
                  <a:pt x="36510" y="29280"/>
                </a:lnTo>
                <a:lnTo>
                  <a:pt x="36500" y="29270"/>
                </a:lnTo>
                <a:lnTo>
                  <a:pt x="36500" y="29280"/>
                </a:lnTo>
                <a:lnTo>
                  <a:pt x="36490" y="29290"/>
                </a:lnTo>
                <a:lnTo>
                  <a:pt x="36480" y="29290"/>
                </a:lnTo>
                <a:lnTo>
                  <a:pt x="36480" y="29300"/>
                </a:lnTo>
                <a:lnTo>
                  <a:pt x="36480" y="29310"/>
                </a:lnTo>
                <a:lnTo>
                  <a:pt x="36470" y="29310"/>
                </a:lnTo>
                <a:lnTo>
                  <a:pt x="36460" y="29320"/>
                </a:lnTo>
                <a:lnTo>
                  <a:pt x="36470" y="29330"/>
                </a:lnTo>
                <a:lnTo>
                  <a:pt x="36470" y="29340"/>
                </a:lnTo>
                <a:lnTo>
                  <a:pt x="36460" y="29340"/>
                </a:lnTo>
                <a:lnTo>
                  <a:pt x="36440" y="29340"/>
                </a:lnTo>
                <a:lnTo>
                  <a:pt x="36440" y="29290"/>
                </a:lnTo>
                <a:lnTo>
                  <a:pt x="36490" y="29210"/>
                </a:lnTo>
                <a:lnTo>
                  <a:pt x="36490" y="29200"/>
                </a:lnTo>
                <a:lnTo>
                  <a:pt x="36500" y="29200"/>
                </a:lnTo>
                <a:lnTo>
                  <a:pt x="36510" y="29190"/>
                </a:lnTo>
                <a:lnTo>
                  <a:pt x="36530" y="29190"/>
                </a:lnTo>
                <a:lnTo>
                  <a:pt x="36540" y="29180"/>
                </a:lnTo>
                <a:lnTo>
                  <a:pt x="36560" y="29180"/>
                </a:lnTo>
                <a:lnTo>
                  <a:pt x="36570" y="29170"/>
                </a:lnTo>
                <a:lnTo>
                  <a:pt x="36590" y="29150"/>
                </a:lnTo>
                <a:lnTo>
                  <a:pt x="36590" y="29140"/>
                </a:lnTo>
                <a:lnTo>
                  <a:pt x="36600" y="29110"/>
                </a:lnTo>
                <a:lnTo>
                  <a:pt x="36600" y="29090"/>
                </a:lnTo>
                <a:lnTo>
                  <a:pt x="36600" y="29070"/>
                </a:lnTo>
                <a:lnTo>
                  <a:pt x="36610" y="28990"/>
                </a:lnTo>
                <a:lnTo>
                  <a:pt x="36610" y="28980"/>
                </a:lnTo>
                <a:lnTo>
                  <a:pt x="36620" y="28920"/>
                </a:lnTo>
                <a:lnTo>
                  <a:pt x="36620" y="28860"/>
                </a:lnTo>
                <a:lnTo>
                  <a:pt x="36620" y="28850"/>
                </a:lnTo>
                <a:lnTo>
                  <a:pt x="36620" y="28840"/>
                </a:lnTo>
                <a:lnTo>
                  <a:pt x="36610" y="28830"/>
                </a:lnTo>
                <a:lnTo>
                  <a:pt x="36570" y="28690"/>
                </a:lnTo>
                <a:lnTo>
                  <a:pt x="36570" y="28680"/>
                </a:lnTo>
                <a:lnTo>
                  <a:pt x="36590" y="28570"/>
                </a:lnTo>
                <a:lnTo>
                  <a:pt x="36590" y="28560"/>
                </a:lnTo>
                <a:lnTo>
                  <a:pt x="36580" y="28520"/>
                </a:lnTo>
                <a:lnTo>
                  <a:pt x="36570" y="28470"/>
                </a:lnTo>
                <a:lnTo>
                  <a:pt x="36550" y="28430"/>
                </a:lnTo>
                <a:lnTo>
                  <a:pt x="36550" y="28380"/>
                </a:lnTo>
                <a:lnTo>
                  <a:pt x="36550" y="28360"/>
                </a:lnTo>
                <a:lnTo>
                  <a:pt x="36540" y="28340"/>
                </a:lnTo>
                <a:lnTo>
                  <a:pt x="36520" y="28300"/>
                </a:lnTo>
                <a:lnTo>
                  <a:pt x="36510" y="28300"/>
                </a:lnTo>
                <a:lnTo>
                  <a:pt x="36490" y="28260"/>
                </a:lnTo>
                <a:lnTo>
                  <a:pt x="36440" y="28180"/>
                </a:lnTo>
                <a:lnTo>
                  <a:pt x="36380" y="28090"/>
                </a:lnTo>
                <a:lnTo>
                  <a:pt x="36370" y="28070"/>
                </a:lnTo>
                <a:lnTo>
                  <a:pt x="36310" y="28020"/>
                </a:lnTo>
                <a:lnTo>
                  <a:pt x="36310" y="28010"/>
                </a:lnTo>
                <a:lnTo>
                  <a:pt x="36280" y="27990"/>
                </a:lnTo>
                <a:lnTo>
                  <a:pt x="36270" y="27990"/>
                </a:lnTo>
                <a:lnTo>
                  <a:pt x="36220" y="27970"/>
                </a:lnTo>
                <a:lnTo>
                  <a:pt x="36130" y="27970"/>
                </a:lnTo>
                <a:lnTo>
                  <a:pt x="36080" y="27990"/>
                </a:lnTo>
                <a:lnTo>
                  <a:pt x="36000" y="28010"/>
                </a:lnTo>
                <a:lnTo>
                  <a:pt x="35960" y="27990"/>
                </a:lnTo>
                <a:lnTo>
                  <a:pt x="35920" y="27980"/>
                </a:lnTo>
                <a:lnTo>
                  <a:pt x="35810" y="27930"/>
                </a:lnTo>
                <a:lnTo>
                  <a:pt x="35800" y="27920"/>
                </a:lnTo>
                <a:lnTo>
                  <a:pt x="35710" y="27900"/>
                </a:lnTo>
                <a:lnTo>
                  <a:pt x="35680" y="27890"/>
                </a:lnTo>
                <a:lnTo>
                  <a:pt x="35660" y="27880"/>
                </a:lnTo>
                <a:lnTo>
                  <a:pt x="35630" y="27850"/>
                </a:lnTo>
                <a:lnTo>
                  <a:pt x="35590" y="27810"/>
                </a:lnTo>
                <a:lnTo>
                  <a:pt x="35570" y="27780"/>
                </a:lnTo>
                <a:lnTo>
                  <a:pt x="35560" y="27760"/>
                </a:lnTo>
                <a:lnTo>
                  <a:pt x="35550" y="27750"/>
                </a:lnTo>
                <a:lnTo>
                  <a:pt x="35550" y="27740"/>
                </a:lnTo>
                <a:lnTo>
                  <a:pt x="35550" y="27720"/>
                </a:lnTo>
                <a:lnTo>
                  <a:pt x="35510" y="27660"/>
                </a:lnTo>
                <a:lnTo>
                  <a:pt x="35500" y="27630"/>
                </a:lnTo>
                <a:lnTo>
                  <a:pt x="35490" y="27630"/>
                </a:lnTo>
                <a:lnTo>
                  <a:pt x="35480" y="27610"/>
                </a:lnTo>
                <a:lnTo>
                  <a:pt x="35470" y="27600"/>
                </a:lnTo>
                <a:lnTo>
                  <a:pt x="35480" y="27550"/>
                </a:lnTo>
                <a:lnTo>
                  <a:pt x="35480" y="27540"/>
                </a:lnTo>
                <a:lnTo>
                  <a:pt x="35460" y="27490"/>
                </a:lnTo>
                <a:lnTo>
                  <a:pt x="35450" y="27470"/>
                </a:lnTo>
                <a:lnTo>
                  <a:pt x="35450" y="27450"/>
                </a:lnTo>
                <a:lnTo>
                  <a:pt x="35440" y="27440"/>
                </a:lnTo>
                <a:lnTo>
                  <a:pt x="35440" y="27410"/>
                </a:lnTo>
                <a:lnTo>
                  <a:pt x="35430" y="27390"/>
                </a:lnTo>
                <a:lnTo>
                  <a:pt x="35430" y="27380"/>
                </a:lnTo>
                <a:lnTo>
                  <a:pt x="35420" y="27360"/>
                </a:lnTo>
                <a:lnTo>
                  <a:pt x="35420" y="27340"/>
                </a:lnTo>
                <a:lnTo>
                  <a:pt x="35390" y="27280"/>
                </a:lnTo>
                <a:lnTo>
                  <a:pt x="35360" y="27210"/>
                </a:lnTo>
                <a:lnTo>
                  <a:pt x="35340" y="27180"/>
                </a:lnTo>
                <a:lnTo>
                  <a:pt x="35330" y="27150"/>
                </a:lnTo>
                <a:lnTo>
                  <a:pt x="35310" y="27120"/>
                </a:lnTo>
                <a:lnTo>
                  <a:pt x="35300" y="27100"/>
                </a:lnTo>
                <a:lnTo>
                  <a:pt x="35270" y="27060"/>
                </a:lnTo>
                <a:lnTo>
                  <a:pt x="35270" y="27050"/>
                </a:lnTo>
                <a:lnTo>
                  <a:pt x="35250" y="27030"/>
                </a:lnTo>
                <a:lnTo>
                  <a:pt x="35240" y="27000"/>
                </a:lnTo>
                <a:lnTo>
                  <a:pt x="35230" y="26990"/>
                </a:lnTo>
                <a:lnTo>
                  <a:pt x="35220" y="26980"/>
                </a:lnTo>
                <a:lnTo>
                  <a:pt x="35220" y="26970"/>
                </a:lnTo>
                <a:lnTo>
                  <a:pt x="35210" y="26950"/>
                </a:lnTo>
                <a:lnTo>
                  <a:pt x="35210" y="26940"/>
                </a:lnTo>
                <a:lnTo>
                  <a:pt x="35200" y="26920"/>
                </a:lnTo>
                <a:lnTo>
                  <a:pt x="35190" y="26910"/>
                </a:lnTo>
                <a:lnTo>
                  <a:pt x="35180" y="26890"/>
                </a:lnTo>
                <a:lnTo>
                  <a:pt x="35170" y="26860"/>
                </a:lnTo>
                <a:lnTo>
                  <a:pt x="35160" y="26840"/>
                </a:lnTo>
                <a:lnTo>
                  <a:pt x="35150" y="26830"/>
                </a:lnTo>
                <a:lnTo>
                  <a:pt x="35150" y="26800"/>
                </a:lnTo>
                <a:lnTo>
                  <a:pt x="35140" y="26780"/>
                </a:lnTo>
                <a:lnTo>
                  <a:pt x="35150" y="26770"/>
                </a:lnTo>
                <a:lnTo>
                  <a:pt x="35150" y="26750"/>
                </a:lnTo>
                <a:lnTo>
                  <a:pt x="35160" y="26720"/>
                </a:lnTo>
                <a:lnTo>
                  <a:pt x="35160" y="26690"/>
                </a:lnTo>
                <a:lnTo>
                  <a:pt x="35160" y="26670"/>
                </a:lnTo>
                <a:lnTo>
                  <a:pt x="35160" y="26650"/>
                </a:lnTo>
                <a:lnTo>
                  <a:pt x="35160" y="26620"/>
                </a:lnTo>
                <a:lnTo>
                  <a:pt x="35160" y="26610"/>
                </a:lnTo>
                <a:lnTo>
                  <a:pt x="35170" y="26610"/>
                </a:lnTo>
                <a:lnTo>
                  <a:pt x="35180" y="26600"/>
                </a:lnTo>
                <a:lnTo>
                  <a:pt x="35190" y="26580"/>
                </a:lnTo>
                <a:lnTo>
                  <a:pt x="35220" y="26560"/>
                </a:lnTo>
                <a:lnTo>
                  <a:pt x="35240" y="26550"/>
                </a:lnTo>
                <a:lnTo>
                  <a:pt x="35270" y="26550"/>
                </a:lnTo>
                <a:lnTo>
                  <a:pt x="35300" y="26540"/>
                </a:lnTo>
                <a:lnTo>
                  <a:pt x="35330" y="26530"/>
                </a:lnTo>
                <a:lnTo>
                  <a:pt x="35340" y="26500"/>
                </a:lnTo>
                <a:lnTo>
                  <a:pt x="35350" y="26470"/>
                </a:lnTo>
                <a:lnTo>
                  <a:pt x="35360" y="26440"/>
                </a:lnTo>
                <a:lnTo>
                  <a:pt x="35370" y="26420"/>
                </a:lnTo>
                <a:lnTo>
                  <a:pt x="35370" y="26410"/>
                </a:lnTo>
                <a:lnTo>
                  <a:pt x="35370" y="26390"/>
                </a:lnTo>
                <a:lnTo>
                  <a:pt x="35370" y="26380"/>
                </a:lnTo>
                <a:lnTo>
                  <a:pt x="35370" y="26350"/>
                </a:lnTo>
                <a:lnTo>
                  <a:pt x="35350" y="26330"/>
                </a:lnTo>
                <a:lnTo>
                  <a:pt x="35350" y="26320"/>
                </a:lnTo>
                <a:lnTo>
                  <a:pt x="35340" y="26300"/>
                </a:lnTo>
                <a:lnTo>
                  <a:pt x="35330" y="26270"/>
                </a:lnTo>
                <a:lnTo>
                  <a:pt x="35320" y="26240"/>
                </a:lnTo>
                <a:lnTo>
                  <a:pt x="35320" y="26210"/>
                </a:lnTo>
                <a:lnTo>
                  <a:pt x="35310" y="26180"/>
                </a:lnTo>
                <a:lnTo>
                  <a:pt x="35300" y="26150"/>
                </a:lnTo>
                <a:lnTo>
                  <a:pt x="35300" y="26120"/>
                </a:lnTo>
                <a:lnTo>
                  <a:pt x="35300" y="26090"/>
                </a:lnTo>
                <a:lnTo>
                  <a:pt x="35310" y="26060"/>
                </a:lnTo>
                <a:lnTo>
                  <a:pt x="35310" y="26030"/>
                </a:lnTo>
                <a:lnTo>
                  <a:pt x="35330" y="26000"/>
                </a:lnTo>
                <a:lnTo>
                  <a:pt x="35340" y="25970"/>
                </a:lnTo>
                <a:lnTo>
                  <a:pt x="35350" y="25940"/>
                </a:lnTo>
                <a:lnTo>
                  <a:pt x="35370" y="25920"/>
                </a:lnTo>
                <a:lnTo>
                  <a:pt x="35380" y="25890"/>
                </a:lnTo>
                <a:lnTo>
                  <a:pt x="35390" y="25860"/>
                </a:lnTo>
                <a:lnTo>
                  <a:pt x="35400" y="25840"/>
                </a:lnTo>
                <a:lnTo>
                  <a:pt x="35410" y="25810"/>
                </a:lnTo>
                <a:lnTo>
                  <a:pt x="35420" y="25780"/>
                </a:lnTo>
                <a:lnTo>
                  <a:pt x="35430" y="25760"/>
                </a:lnTo>
                <a:lnTo>
                  <a:pt x="35430" y="25740"/>
                </a:lnTo>
                <a:lnTo>
                  <a:pt x="35440" y="25730"/>
                </a:lnTo>
                <a:lnTo>
                  <a:pt x="35450" y="25720"/>
                </a:lnTo>
                <a:lnTo>
                  <a:pt x="35470" y="25700"/>
                </a:lnTo>
                <a:lnTo>
                  <a:pt x="35490" y="25680"/>
                </a:lnTo>
                <a:lnTo>
                  <a:pt x="35510" y="25660"/>
                </a:lnTo>
                <a:lnTo>
                  <a:pt x="35530" y="25640"/>
                </a:lnTo>
                <a:lnTo>
                  <a:pt x="35550" y="25620"/>
                </a:lnTo>
                <a:lnTo>
                  <a:pt x="35580" y="25600"/>
                </a:lnTo>
                <a:lnTo>
                  <a:pt x="35610" y="25580"/>
                </a:lnTo>
                <a:lnTo>
                  <a:pt x="35640" y="25550"/>
                </a:lnTo>
                <a:lnTo>
                  <a:pt x="35670" y="25520"/>
                </a:lnTo>
                <a:lnTo>
                  <a:pt x="35690" y="25500"/>
                </a:lnTo>
                <a:lnTo>
                  <a:pt x="35690" y="25490"/>
                </a:lnTo>
                <a:lnTo>
                  <a:pt x="35710" y="25470"/>
                </a:lnTo>
                <a:lnTo>
                  <a:pt x="35720" y="25440"/>
                </a:lnTo>
                <a:lnTo>
                  <a:pt x="35740" y="25410"/>
                </a:lnTo>
                <a:lnTo>
                  <a:pt x="35750" y="25380"/>
                </a:lnTo>
                <a:lnTo>
                  <a:pt x="35750" y="25350"/>
                </a:lnTo>
                <a:lnTo>
                  <a:pt x="35750" y="25330"/>
                </a:lnTo>
                <a:lnTo>
                  <a:pt x="35750" y="25320"/>
                </a:lnTo>
                <a:lnTo>
                  <a:pt x="35750" y="25290"/>
                </a:lnTo>
                <a:lnTo>
                  <a:pt x="35740" y="25260"/>
                </a:lnTo>
                <a:lnTo>
                  <a:pt x="35740" y="25230"/>
                </a:lnTo>
                <a:lnTo>
                  <a:pt x="35730" y="25200"/>
                </a:lnTo>
                <a:lnTo>
                  <a:pt x="35730" y="25190"/>
                </a:lnTo>
                <a:lnTo>
                  <a:pt x="35730" y="25170"/>
                </a:lnTo>
                <a:lnTo>
                  <a:pt x="35720" y="25140"/>
                </a:lnTo>
                <a:lnTo>
                  <a:pt x="35720" y="25130"/>
                </a:lnTo>
                <a:lnTo>
                  <a:pt x="35720" y="25110"/>
                </a:lnTo>
                <a:lnTo>
                  <a:pt x="35720" y="25100"/>
                </a:lnTo>
                <a:lnTo>
                  <a:pt x="35730" y="25080"/>
                </a:lnTo>
                <a:lnTo>
                  <a:pt x="35730" y="25060"/>
                </a:lnTo>
                <a:lnTo>
                  <a:pt x="35730" y="25050"/>
                </a:lnTo>
                <a:lnTo>
                  <a:pt x="35750" y="25020"/>
                </a:lnTo>
                <a:lnTo>
                  <a:pt x="35770" y="25000"/>
                </a:lnTo>
                <a:lnTo>
                  <a:pt x="35790" y="24980"/>
                </a:lnTo>
                <a:lnTo>
                  <a:pt x="35810" y="24960"/>
                </a:lnTo>
                <a:lnTo>
                  <a:pt x="35840" y="24950"/>
                </a:lnTo>
                <a:lnTo>
                  <a:pt x="35870" y="24950"/>
                </a:lnTo>
                <a:lnTo>
                  <a:pt x="35900" y="24960"/>
                </a:lnTo>
                <a:lnTo>
                  <a:pt x="35930" y="24970"/>
                </a:lnTo>
                <a:lnTo>
                  <a:pt x="35960" y="24970"/>
                </a:lnTo>
                <a:lnTo>
                  <a:pt x="35990" y="24970"/>
                </a:lnTo>
                <a:lnTo>
                  <a:pt x="36020" y="24960"/>
                </a:lnTo>
                <a:lnTo>
                  <a:pt x="36040" y="24950"/>
                </a:lnTo>
                <a:lnTo>
                  <a:pt x="36050" y="24950"/>
                </a:lnTo>
                <a:lnTo>
                  <a:pt x="36040" y="24950"/>
                </a:lnTo>
                <a:lnTo>
                  <a:pt x="36050" y="24960"/>
                </a:lnTo>
                <a:lnTo>
                  <a:pt x="36070" y="24970"/>
                </a:lnTo>
                <a:lnTo>
                  <a:pt x="36100" y="24990"/>
                </a:lnTo>
                <a:lnTo>
                  <a:pt x="36130" y="25020"/>
                </a:lnTo>
                <a:lnTo>
                  <a:pt x="36150" y="25050"/>
                </a:lnTo>
                <a:lnTo>
                  <a:pt x="36150" y="25070"/>
                </a:lnTo>
                <a:lnTo>
                  <a:pt x="36160" y="25090"/>
                </a:lnTo>
                <a:lnTo>
                  <a:pt x="36150" y="25120"/>
                </a:lnTo>
                <a:lnTo>
                  <a:pt x="36150" y="25130"/>
                </a:lnTo>
                <a:lnTo>
                  <a:pt x="36140" y="25140"/>
                </a:lnTo>
                <a:lnTo>
                  <a:pt x="36140" y="25150"/>
                </a:lnTo>
                <a:lnTo>
                  <a:pt x="36150" y="25150"/>
                </a:lnTo>
                <a:lnTo>
                  <a:pt x="36160" y="25150"/>
                </a:lnTo>
                <a:lnTo>
                  <a:pt x="36170" y="25150"/>
                </a:lnTo>
                <a:lnTo>
                  <a:pt x="36170" y="25160"/>
                </a:lnTo>
                <a:lnTo>
                  <a:pt x="36170" y="25170"/>
                </a:lnTo>
                <a:lnTo>
                  <a:pt x="36180" y="25170"/>
                </a:lnTo>
                <a:lnTo>
                  <a:pt x="36190" y="25170"/>
                </a:lnTo>
                <a:lnTo>
                  <a:pt x="36190" y="25160"/>
                </a:lnTo>
                <a:lnTo>
                  <a:pt x="36200" y="25160"/>
                </a:lnTo>
                <a:lnTo>
                  <a:pt x="36200" y="25170"/>
                </a:lnTo>
                <a:lnTo>
                  <a:pt x="36210" y="25170"/>
                </a:lnTo>
                <a:lnTo>
                  <a:pt x="36220" y="25170"/>
                </a:lnTo>
                <a:lnTo>
                  <a:pt x="36230" y="25170"/>
                </a:lnTo>
                <a:lnTo>
                  <a:pt x="36230" y="25180"/>
                </a:lnTo>
                <a:lnTo>
                  <a:pt x="36240" y="25180"/>
                </a:lnTo>
                <a:lnTo>
                  <a:pt x="36240" y="25190"/>
                </a:lnTo>
                <a:lnTo>
                  <a:pt x="36250" y="25190"/>
                </a:lnTo>
                <a:lnTo>
                  <a:pt x="36260" y="25180"/>
                </a:lnTo>
                <a:lnTo>
                  <a:pt x="36270" y="25180"/>
                </a:lnTo>
                <a:lnTo>
                  <a:pt x="36260" y="25170"/>
                </a:lnTo>
                <a:lnTo>
                  <a:pt x="36270" y="25170"/>
                </a:lnTo>
                <a:lnTo>
                  <a:pt x="36280" y="25180"/>
                </a:lnTo>
                <a:lnTo>
                  <a:pt x="36280" y="25190"/>
                </a:lnTo>
                <a:lnTo>
                  <a:pt x="36280" y="25200"/>
                </a:lnTo>
                <a:lnTo>
                  <a:pt x="36290" y="25200"/>
                </a:lnTo>
                <a:lnTo>
                  <a:pt x="36290" y="25210"/>
                </a:lnTo>
                <a:lnTo>
                  <a:pt x="36290" y="25220"/>
                </a:lnTo>
                <a:lnTo>
                  <a:pt x="36290" y="25210"/>
                </a:lnTo>
                <a:lnTo>
                  <a:pt x="36300" y="25210"/>
                </a:lnTo>
                <a:lnTo>
                  <a:pt x="36310" y="25210"/>
                </a:lnTo>
                <a:lnTo>
                  <a:pt x="36310" y="25220"/>
                </a:lnTo>
                <a:lnTo>
                  <a:pt x="36300" y="25220"/>
                </a:lnTo>
                <a:lnTo>
                  <a:pt x="36300" y="25230"/>
                </a:lnTo>
                <a:lnTo>
                  <a:pt x="36310" y="25230"/>
                </a:lnTo>
                <a:lnTo>
                  <a:pt x="36320" y="25230"/>
                </a:lnTo>
                <a:lnTo>
                  <a:pt x="36320" y="25240"/>
                </a:lnTo>
                <a:lnTo>
                  <a:pt x="36310" y="25240"/>
                </a:lnTo>
                <a:lnTo>
                  <a:pt x="36320" y="25250"/>
                </a:lnTo>
                <a:lnTo>
                  <a:pt x="36330" y="25250"/>
                </a:lnTo>
                <a:lnTo>
                  <a:pt x="36340" y="25250"/>
                </a:lnTo>
                <a:lnTo>
                  <a:pt x="36350" y="25240"/>
                </a:lnTo>
                <a:lnTo>
                  <a:pt x="36350" y="25250"/>
                </a:lnTo>
                <a:lnTo>
                  <a:pt x="36340" y="25260"/>
                </a:lnTo>
                <a:lnTo>
                  <a:pt x="36350" y="25270"/>
                </a:lnTo>
                <a:lnTo>
                  <a:pt x="36360" y="25270"/>
                </a:lnTo>
                <a:lnTo>
                  <a:pt x="36360" y="25260"/>
                </a:lnTo>
                <a:lnTo>
                  <a:pt x="36370" y="25260"/>
                </a:lnTo>
                <a:lnTo>
                  <a:pt x="36380" y="25270"/>
                </a:lnTo>
                <a:lnTo>
                  <a:pt x="36380" y="25280"/>
                </a:lnTo>
                <a:lnTo>
                  <a:pt x="36390" y="25280"/>
                </a:lnTo>
                <a:lnTo>
                  <a:pt x="36390" y="25290"/>
                </a:lnTo>
                <a:lnTo>
                  <a:pt x="36400" y="25290"/>
                </a:lnTo>
                <a:lnTo>
                  <a:pt x="36400" y="25300"/>
                </a:lnTo>
                <a:lnTo>
                  <a:pt x="36410" y="25300"/>
                </a:lnTo>
                <a:lnTo>
                  <a:pt x="36410" y="25310"/>
                </a:lnTo>
                <a:lnTo>
                  <a:pt x="36420" y="25320"/>
                </a:lnTo>
                <a:lnTo>
                  <a:pt x="36430" y="25320"/>
                </a:lnTo>
                <a:lnTo>
                  <a:pt x="36430" y="25330"/>
                </a:lnTo>
                <a:lnTo>
                  <a:pt x="36430" y="25340"/>
                </a:lnTo>
                <a:lnTo>
                  <a:pt x="36440" y="25340"/>
                </a:lnTo>
                <a:lnTo>
                  <a:pt x="36450" y="25340"/>
                </a:lnTo>
                <a:lnTo>
                  <a:pt x="36460" y="25330"/>
                </a:lnTo>
                <a:lnTo>
                  <a:pt x="36470" y="25340"/>
                </a:lnTo>
                <a:lnTo>
                  <a:pt x="36480" y="25350"/>
                </a:lnTo>
                <a:lnTo>
                  <a:pt x="36480" y="25360"/>
                </a:lnTo>
                <a:lnTo>
                  <a:pt x="36490" y="25360"/>
                </a:lnTo>
                <a:lnTo>
                  <a:pt x="36500" y="25360"/>
                </a:lnTo>
                <a:lnTo>
                  <a:pt x="36510" y="25360"/>
                </a:lnTo>
                <a:lnTo>
                  <a:pt x="36510" y="25370"/>
                </a:lnTo>
                <a:lnTo>
                  <a:pt x="36510" y="25380"/>
                </a:lnTo>
                <a:lnTo>
                  <a:pt x="36510" y="25390"/>
                </a:lnTo>
                <a:lnTo>
                  <a:pt x="36510" y="25400"/>
                </a:lnTo>
                <a:lnTo>
                  <a:pt x="36520" y="25410"/>
                </a:lnTo>
                <a:lnTo>
                  <a:pt x="36520" y="25420"/>
                </a:lnTo>
                <a:lnTo>
                  <a:pt x="36530" y="25420"/>
                </a:lnTo>
                <a:lnTo>
                  <a:pt x="36540" y="25420"/>
                </a:lnTo>
                <a:lnTo>
                  <a:pt x="36550" y="25420"/>
                </a:lnTo>
                <a:lnTo>
                  <a:pt x="36550" y="25430"/>
                </a:lnTo>
                <a:lnTo>
                  <a:pt x="36560" y="25430"/>
                </a:lnTo>
                <a:lnTo>
                  <a:pt x="36560" y="25420"/>
                </a:lnTo>
                <a:lnTo>
                  <a:pt x="36570" y="25420"/>
                </a:lnTo>
                <a:lnTo>
                  <a:pt x="36580" y="25420"/>
                </a:lnTo>
                <a:lnTo>
                  <a:pt x="36580" y="25430"/>
                </a:lnTo>
                <a:lnTo>
                  <a:pt x="36590" y="25430"/>
                </a:lnTo>
                <a:lnTo>
                  <a:pt x="36590" y="25440"/>
                </a:lnTo>
                <a:lnTo>
                  <a:pt x="36580" y="25440"/>
                </a:lnTo>
                <a:lnTo>
                  <a:pt x="36580" y="25450"/>
                </a:lnTo>
                <a:lnTo>
                  <a:pt x="36580" y="25460"/>
                </a:lnTo>
                <a:lnTo>
                  <a:pt x="36590" y="25470"/>
                </a:lnTo>
                <a:lnTo>
                  <a:pt x="36600" y="25470"/>
                </a:lnTo>
                <a:lnTo>
                  <a:pt x="36610" y="25480"/>
                </a:lnTo>
                <a:lnTo>
                  <a:pt x="36620" y="25480"/>
                </a:lnTo>
                <a:lnTo>
                  <a:pt x="36630" y="25480"/>
                </a:lnTo>
                <a:lnTo>
                  <a:pt x="36630" y="25490"/>
                </a:lnTo>
                <a:lnTo>
                  <a:pt x="36640" y="25490"/>
                </a:lnTo>
                <a:lnTo>
                  <a:pt x="36640" y="25500"/>
                </a:lnTo>
                <a:lnTo>
                  <a:pt x="36640" y="25490"/>
                </a:lnTo>
                <a:lnTo>
                  <a:pt x="36650" y="25490"/>
                </a:lnTo>
                <a:lnTo>
                  <a:pt x="36650" y="25500"/>
                </a:lnTo>
                <a:lnTo>
                  <a:pt x="36650" y="25510"/>
                </a:lnTo>
                <a:lnTo>
                  <a:pt x="36660" y="25510"/>
                </a:lnTo>
                <a:lnTo>
                  <a:pt x="36670" y="25510"/>
                </a:lnTo>
                <a:lnTo>
                  <a:pt x="36680" y="25510"/>
                </a:lnTo>
                <a:lnTo>
                  <a:pt x="36690" y="25510"/>
                </a:lnTo>
                <a:lnTo>
                  <a:pt x="36700" y="25510"/>
                </a:lnTo>
                <a:lnTo>
                  <a:pt x="36700" y="25500"/>
                </a:lnTo>
                <a:lnTo>
                  <a:pt x="36710" y="25490"/>
                </a:lnTo>
                <a:lnTo>
                  <a:pt x="36720" y="25480"/>
                </a:lnTo>
                <a:lnTo>
                  <a:pt x="36720" y="25470"/>
                </a:lnTo>
                <a:lnTo>
                  <a:pt x="36720" y="25460"/>
                </a:lnTo>
                <a:lnTo>
                  <a:pt x="36730" y="25460"/>
                </a:lnTo>
                <a:lnTo>
                  <a:pt x="36730" y="25450"/>
                </a:lnTo>
                <a:lnTo>
                  <a:pt x="36740" y="25440"/>
                </a:lnTo>
                <a:lnTo>
                  <a:pt x="36740" y="25430"/>
                </a:lnTo>
                <a:lnTo>
                  <a:pt x="36750" y="25420"/>
                </a:lnTo>
                <a:lnTo>
                  <a:pt x="36760" y="25430"/>
                </a:lnTo>
                <a:lnTo>
                  <a:pt x="36770" y="25430"/>
                </a:lnTo>
                <a:lnTo>
                  <a:pt x="36780" y="25430"/>
                </a:lnTo>
                <a:lnTo>
                  <a:pt x="36790" y="25440"/>
                </a:lnTo>
                <a:lnTo>
                  <a:pt x="36790" y="25450"/>
                </a:lnTo>
                <a:lnTo>
                  <a:pt x="36790" y="25460"/>
                </a:lnTo>
                <a:lnTo>
                  <a:pt x="36780" y="25460"/>
                </a:lnTo>
                <a:lnTo>
                  <a:pt x="36780" y="25470"/>
                </a:lnTo>
                <a:lnTo>
                  <a:pt x="36780" y="25480"/>
                </a:lnTo>
                <a:lnTo>
                  <a:pt x="36780" y="25490"/>
                </a:lnTo>
                <a:lnTo>
                  <a:pt x="36780" y="25500"/>
                </a:lnTo>
                <a:lnTo>
                  <a:pt x="36780" y="25510"/>
                </a:lnTo>
                <a:lnTo>
                  <a:pt x="36790" y="25520"/>
                </a:lnTo>
                <a:lnTo>
                  <a:pt x="36800" y="25520"/>
                </a:lnTo>
                <a:lnTo>
                  <a:pt x="36820" y="25530"/>
                </a:lnTo>
                <a:lnTo>
                  <a:pt x="36850" y="25540"/>
                </a:lnTo>
                <a:lnTo>
                  <a:pt x="36870" y="25540"/>
                </a:lnTo>
                <a:lnTo>
                  <a:pt x="36880" y="25530"/>
                </a:lnTo>
                <a:lnTo>
                  <a:pt x="36880" y="25520"/>
                </a:lnTo>
                <a:lnTo>
                  <a:pt x="36890" y="25520"/>
                </a:lnTo>
                <a:lnTo>
                  <a:pt x="36900" y="25520"/>
                </a:lnTo>
                <a:lnTo>
                  <a:pt x="36910" y="25520"/>
                </a:lnTo>
                <a:lnTo>
                  <a:pt x="36900" y="25530"/>
                </a:lnTo>
                <a:lnTo>
                  <a:pt x="36900" y="25540"/>
                </a:lnTo>
                <a:lnTo>
                  <a:pt x="36890" y="25540"/>
                </a:lnTo>
                <a:lnTo>
                  <a:pt x="36890" y="25550"/>
                </a:lnTo>
                <a:lnTo>
                  <a:pt x="36880" y="25550"/>
                </a:lnTo>
                <a:lnTo>
                  <a:pt x="36890" y="25550"/>
                </a:lnTo>
                <a:lnTo>
                  <a:pt x="36890" y="25560"/>
                </a:lnTo>
                <a:lnTo>
                  <a:pt x="36900" y="25560"/>
                </a:lnTo>
                <a:lnTo>
                  <a:pt x="36900" y="25570"/>
                </a:lnTo>
                <a:lnTo>
                  <a:pt x="36900" y="25580"/>
                </a:lnTo>
                <a:lnTo>
                  <a:pt x="36910" y="25580"/>
                </a:lnTo>
                <a:lnTo>
                  <a:pt x="36920" y="25580"/>
                </a:lnTo>
                <a:lnTo>
                  <a:pt x="36930" y="25570"/>
                </a:lnTo>
                <a:lnTo>
                  <a:pt x="36940" y="25570"/>
                </a:lnTo>
                <a:lnTo>
                  <a:pt x="36940" y="25560"/>
                </a:lnTo>
                <a:lnTo>
                  <a:pt x="36940" y="25550"/>
                </a:lnTo>
                <a:lnTo>
                  <a:pt x="36950" y="25550"/>
                </a:lnTo>
                <a:lnTo>
                  <a:pt x="36960" y="25550"/>
                </a:lnTo>
                <a:lnTo>
                  <a:pt x="36960" y="25560"/>
                </a:lnTo>
                <a:lnTo>
                  <a:pt x="36960" y="25570"/>
                </a:lnTo>
                <a:lnTo>
                  <a:pt x="36950" y="25570"/>
                </a:lnTo>
                <a:lnTo>
                  <a:pt x="36950" y="25580"/>
                </a:lnTo>
                <a:lnTo>
                  <a:pt x="36940" y="25580"/>
                </a:lnTo>
                <a:lnTo>
                  <a:pt x="36940" y="25590"/>
                </a:lnTo>
                <a:lnTo>
                  <a:pt x="36950" y="25590"/>
                </a:lnTo>
                <a:lnTo>
                  <a:pt x="36950" y="25600"/>
                </a:lnTo>
                <a:lnTo>
                  <a:pt x="36940" y="25600"/>
                </a:lnTo>
                <a:lnTo>
                  <a:pt x="36930" y="25600"/>
                </a:lnTo>
                <a:lnTo>
                  <a:pt x="36930" y="25610"/>
                </a:lnTo>
                <a:lnTo>
                  <a:pt x="36930" y="25620"/>
                </a:lnTo>
                <a:lnTo>
                  <a:pt x="36940" y="25620"/>
                </a:lnTo>
                <a:lnTo>
                  <a:pt x="36950" y="25630"/>
                </a:lnTo>
                <a:lnTo>
                  <a:pt x="36960" y="25630"/>
                </a:lnTo>
                <a:lnTo>
                  <a:pt x="36960" y="25640"/>
                </a:lnTo>
                <a:lnTo>
                  <a:pt x="36960" y="25650"/>
                </a:lnTo>
                <a:lnTo>
                  <a:pt x="36960" y="25660"/>
                </a:lnTo>
                <a:lnTo>
                  <a:pt x="36970" y="25660"/>
                </a:lnTo>
                <a:lnTo>
                  <a:pt x="36990" y="25650"/>
                </a:lnTo>
                <a:lnTo>
                  <a:pt x="37000" y="25660"/>
                </a:lnTo>
                <a:lnTo>
                  <a:pt x="37000" y="25670"/>
                </a:lnTo>
                <a:lnTo>
                  <a:pt x="37010" y="25680"/>
                </a:lnTo>
                <a:lnTo>
                  <a:pt x="37010" y="25670"/>
                </a:lnTo>
                <a:lnTo>
                  <a:pt x="37020" y="25670"/>
                </a:lnTo>
                <a:lnTo>
                  <a:pt x="37030" y="25660"/>
                </a:lnTo>
                <a:lnTo>
                  <a:pt x="37030" y="25650"/>
                </a:lnTo>
                <a:lnTo>
                  <a:pt x="37040" y="25650"/>
                </a:lnTo>
                <a:lnTo>
                  <a:pt x="37040" y="25640"/>
                </a:lnTo>
                <a:lnTo>
                  <a:pt x="37050" y="25640"/>
                </a:lnTo>
                <a:lnTo>
                  <a:pt x="37050" y="25650"/>
                </a:lnTo>
                <a:lnTo>
                  <a:pt x="37060" y="25650"/>
                </a:lnTo>
                <a:lnTo>
                  <a:pt x="37070" y="25640"/>
                </a:lnTo>
                <a:lnTo>
                  <a:pt x="37080" y="25630"/>
                </a:lnTo>
                <a:lnTo>
                  <a:pt x="37080" y="25620"/>
                </a:lnTo>
                <a:lnTo>
                  <a:pt x="37090" y="25620"/>
                </a:lnTo>
                <a:lnTo>
                  <a:pt x="37080" y="25620"/>
                </a:lnTo>
                <a:lnTo>
                  <a:pt x="37080" y="25610"/>
                </a:lnTo>
                <a:lnTo>
                  <a:pt x="37090" y="25600"/>
                </a:lnTo>
                <a:lnTo>
                  <a:pt x="37090" y="25590"/>
                </a:lnTo>
                <a:lnTo>
                  <a:pt x="37100" y="25590"/>
                </a:lnTo>
                <a:lnTo>
                  <a:pt x="37100" y="25580"/>
                </a:lnTo>
                <a:lnTo>
                  <a:pt x="37110" y="25580"/>
                </a:lnTo>
                <a:lnTo>
                  <a:pt x="37110" y="25570"/>
                </a:lnTo>
                <a:lnTo>
                  <a:pt x="37120" y="25570"/>
                </a:lnTo>
                <a:lnTo>
                  <a:pt x="37130" y="25580"/>
                </a:lnTo>
                <a:lnTo>
                  <a:pt x="37130" y="25590"/>
                </a:lnTo>
                <a:lnTo>
                  <a:pt x="37140" y="25610"/>
                </a:lnTo>
                <a:lnTo>
                  <a:pt x="37150" y="25600"/>
                </a:lnTo>
                <a:lnTo>
                  <a:pt x="37160" y="25600"/>
                </a:lnTo>
                <a:lnTo>
                  <a:pt x="37160" y="25610"/>
                </a:lnTo>
                <a:lnTo>
                  <a:pt x="37150" y="25620"/>
                </a:lnTo>
                <a:lnTo>
                  <a:pt x="37160" y="25620"/>
                </a:lnTo>
                <a:lnTo>
                  <a:pt x="37160" y="25630"/>
                </a:lnTo>
                <a:lnTo>
                  <a:pt x="37150" y="25640"/>
                </a:lnTo>
                <a:lnTo>
                  <a:pt x="37140" y="25650"/>
                </a:lnTo>
                <a:lnTo>
                  <a:pt x="37130" y="25660"/>
                </a:lnTo>
                <a:lnTo>
                  <a:pt x="37120" y="25660"/>
                </a:lnTo>
                <a:lnTo>
                  <a:pt x="37110" y="25670"/>
                </a:lnTo>
                <a:lnTo>
                  <a:pt x="37110" y="25680"/>
                </a:lnTo>
                <a:lnTo>
                  <a:pt x="37110" y="25690"/>
                </a:lnTo>
                <a:lnTo>
                  <a:pt x="37120" y="25690"/>
                </a:lnTo>
                <a:lnTo>
                  <a:pt x="37130" y="25690"/>
                </a:lnTo>
                <a:lnTo>
                  <a:pt x="37140" y="25690"/>
                </a:lnTo>
                <a:lnTo>
                  <a:pt x="37140" y="25700"/>
                </a:lnTo>
                <a:lnTo>
                  <a:pt x="37140" y="25710"/>
                </a:lnTo>
                <a:lnTo>
                  <a:pt x="37150" y="25720"/>
                </a:lnTo>
                <a:lnTo>
                  <a:pt x="37160" y="25720"/>
                </a:lnTo>
                <a:lnTo>
                  <a:pt x="37170" y="25720"/>
                </a:lnTo>
                <a:lnTo>
                  <a:pt x="37170" y="25710"/>
                </a:lnTo>
                <a:lnTo>
                  <a:pt x="37180" y="25700"/>
                </a:lnTo>
                <a:lnTo>
                  <a:pt x="37190" y="25690"/>
                </a:lnTo>
                <a:lnTo>
                  <a:pt x="37210" y="25690"/>
                </a:lnTo>
                <a:lnTo>
                  <a:pt x="37210" y="25700"/>
                </a:lnTo>
                <a:lnTo>
                  <a:pt x="37220" y="25710"/>
                </a:lnTo>
                <a:lnTo>
                  <a:pt x="37230" y="25710"/>
                </a:lnTo>
                <a:lnTo>
                  <a:pt x="37230" y="25700"/>
                </a:lnTo>
                <a:lnTo>
                  <a:pt x="37240" y="25690"/>
                </a:lnTo>
                <a:lnTo>
                  <a:pt x="37250" y="25710"/>
                </a:lnTo>
                <a:lnTo>
                  <a:pt x="37260" y="25720"/>
                </a:lnTo>
                <a:lnTo>
                  <a:pt x="37260" y="25730"/>
                </a:lnTo>
                <a:lnTo>
                  <a:pt x="37270" y="25740"/>
                </a:lnTo>
                <a:lnTo>
                  <a:pt x="37280" y="25760"/>
                </a:lnTo>
                <a:lnTo>
                  <a:pt x="37290" y="25770"/>
                </a:lnTo>
                <a:lnTo>
                  <a:pt x="37290" y="25780"/>
                </a:lnTo>
                <a:lnTo>
                  <a:pt x="37280" y="25790"/>
                </a:lnTo>
                <a:lnTo>
                  <a:pt x="37290" y="25790"/>
                </a:lnTo>
                <a:lnTo>
                  <a:pt x="37290" y="25800"/>
                </a:lnTo>
                <a:lnTo>
                  <a:pt x="37300" y="25810"/>
                </a:lnTo>
                <a:lnTo>
                  <a:pt x="37300" y="25800"/>
                </a:lnTo>
                <a:lnTo>
                  <a:pt x="37310" y="25790"/>
                </a:lnTo>
                <a:lnTo>
                  <a:pt x="37310" y="25780"/>
                </a:lnTo>
                <a:lnTo>
                  <a:pt x="37320" y="25760"/>
                </a:lnTo>
                <a:lnTo>
                  <a:pt x="37320" y="25750"/>
                </a:lnTo>
                <a:lnTo>
                  <a:pt x="37330" y="25750"/>
                </a:lnTo>
                <a:lnTo>
                  <a:pt x="37330" y="25760"/>
                </a:lnTo>
                <a:lnTo>
                  <a:pt x="37340" y="25760"/>
                </a:lnTo>
                <a:lnTo>
                  <a:pt x="37350" y="25760"/>
                </a:lnTo>
                <a:lnTo>
                  <a:pt x="37360" y="25760"/>
                </a:lnTo>
                <a:lnTo>
                  <a:pt x="37370" y="25760"/>
                </a:lnTo>
                <a:lnTo>
                  <a:pt x="37370" y="25770"/>
                </a:lnTo>
                <a:lnTo>
                  <a:pt x="37380" y="25770"/>
                </a:lnTo>
                <a:lnTo>
                  <a:pt x="37390" y="25770"/>
                </a:lnTo>
                <a:lnTo>
                  <a:pt x="37390" y="25780"/>
                </a:lnTo>
                <a:lnTo>
                  <a:pt x="37380" y="25790"/>
                </a:lnTo>
                <a:lnTo>
                  <a:pt x="37390" y="25790"/>
                </a:lnTo>
                <a:lnTo>
                  <a:pt x="37400" y="25800"/>
                </a:lnTo>
                <a:lnTo>
                  <a:pt x="37400" y="25810"/>
                </a:lnTo>
                <a:lnTo>
                  <a:pt x="37400" y="25820"/>
                </a:lnTo>
                <a:lnTo>
                  <a:pt x="37390" y="25830"/>
                </a:lnTo>
                <a:lnTo>
                  <a:pt x="37390" y="25840"/>
                </a:lnTo>
                <a:lnTo>
                  <a:pt x="37400" y="25840"/>
                </a:lnTo>
                <a:lnTo>
                  <a:pt x="37400" y="25850"/>
                </a:lnTo>
                <a:lnTo>
                  <a:pt x="37410" y="25850"/>
                </a:lnTo>
                <a:lnTo>
                  <a:pt x="37400" y="25860"/>
                </a:lnTo>
                <a:lnTo>
                  <a:pt x="37400" y="25870"/>
                </a:lnTo>
                <a:lnTo>
                  <a:pt x="37390" y="25870"/>
                </a:lnTo>
                <a:lnTo>
                  <a:pt x="37400" y="25880"/>
                </a:lnTo>
                <a:lnTo>
                  <a:pt x="37390" y="25880"/>
                </a:lnTo>
                <a:lnTo>
                  <a:pt x="37390" y="25890"/>
                </a:lnTo>
                <a:lnTo>
                  <a:pt x="37380" y="25890"/>
                </a:lnTo>
                <a:lnTo>
                  <a:pt x="37370" y="25890"/>
                </a:lnTo>
                <a:lnTo>
                  <a:pt x="37370" y="25900"/>
                </a:lnTo>
                <a:lnTo>
                  <a:pt x="37380" y="25900"/>
                </a:lnTo>
                <a:lnTo>
                  <a:pt x="37390" y="25910"/>
                </a:lnTo>
                <a:lnTo>
                  <a:pt x="37390" y="25920"/>
                </a:lnTo>
                <a:lnTo>
                  <a:pt x="37400" y="25920"/>
                </a:lnTo>
                <a:lnTo>
                  <a:pt x="37400" y="25930"/>
                </a:lnTo>
                <a:lnTo>
                  <a:pt x="37410" y="25940"/>
                </a:lnTo>
                <a:lnTo>
                  <a:pt x="37420" y="25950"/>
                </a:lnTo>
                <a:lnTo>
                  <a:pt x="37430" y="25950"/>
                </a:lnTo>
                <a:lnTo>
                  <a:pt x="37440" y="25960"/>
                </a:lnTo>
                <a:lnTo>
                  <a:pt x="37450" y="25970"/>
                </a:lnTo>
                <a:lnTo>
                  <a:pt x="37450" y="25980"/>
                </a:lnTo>
                <a:lnTo>
                  <a:pt x="37460" y="25980"/>
                </a:lnTo>
                <a:lnTo>
                  <a:pt x="37470" y="25980"/>
                </a:lnTo>
                <a:lnTo>
                  <a:pt x="37480" y="25980"/>
                </a:lnTo>
                <a:lnTo>
                  <a:pt x="37470" y="25980"/>
                </a:lnTo>
                <a:lnTo>
                  <a:pt x="37470" y="25990"/>
                </a:lnTo>
                <a:lnTo>
                  <a:pt x="37480" y="25990"/>
                </a:lnTo>
                <a:lnTo>
                  <a:pt x="37490" y="25990"/>
                </a:lnTo>
                <a:lnTo>
                  <a:pt x="37490" y="26000"/>
                </a:lnTo>
                <a:lnTo>
                  <a:pt x="37500" y="26000"/>
                </a:lnTo>
                <a:lnTo>
                  <a:pt x="37510" y="26000"/>
                </a:lnTo>
                <a:lnTo>
                  <a:pt x="37520" y="26000"/>
                </a:lnTo>
                <a:lnTo>
                  <a:pt x="37530" y="26000"/>
                </a:lnTo>
                <a:lnTo>
                  <a:pt x="37530" y="26010"/>
                </a:lnTo>
                <a:lnTo>
                  <a:pt x="37530" y="26020"/>
                </a:lnTo>
                <a:lnTo>
                  <a:pt x="37530" y="26030"/>
                </a:lnTo>
                <a:lnTo>
                  <a:pt x="37530" y="26040"/>
                </a:lnTo>
                <a:lnTo>
                  <a:pt x="37540" y="26040"/>
                </a:lnTo>
                <a:lnTo>
                  <a:pt x="37550" y="26040"/>
                </a:lnTo>
                <a:lnTo>
                  <a:pt x="37560" y="26040"/>
                </a:lnTo>
                <a:lnTo>
                  <a:pt x="37560" y="26050"/>
                </a:lnTo>
                <a:lnTo>
                  <a:pt x="37570" y="26060"/>
                </a:lnTo>
                <a:lnTo>
                  <a:pt x="37570" y="26070"/>
                </a:lnTo>
                <a:lnTo>
                  <a:pt x="37580" y="26070"/>
                </a:lnTo>
                <a:lnTo>
                  <a:pt x="37580" y="26080"/>
                </a:lnTo>
                <a:lnTo>
                  <a:pt x="37590" y="26080"/>
                </a:lnTo>
                <a:lnTo>
                  <a:pt x="37600" y="26080"/>
                </a:lnTo>
                <a:lnTo>
                  <a:pt x="37600" y="26090"/>
                </a:lnTo>
                <a:lnTo>
                  <a:pt x="37610" y="26090"/>
                </a:lnTo>
                <a:lnTo>
                  <a:pt x="37630" y="26090"/>
                </a:lnTo>
                <a:lnTo>
                  <a:pt x="37630" y="26100"/>
                </a:lnTo>
                <a:lnTo>
                  <a:pt x="37640" y="26100"/>
                </a:lnTo>
                <a:lnTo>
                  <a:pt x="37650" y="26100"/>
                </a:lnTo>
                <a:lnTo>
                  <a:pt x="37660" y="26100"/>
                </a:lnTo>
                <a:lnTo>
                  <a:pt x="37660" y="26090"/>
                </a:lnTo>
                <a:lnTo>
                  <a:pt x="37670" y="26090"/>
                </a:lnTo>
                <a:lnTo>
                  <a:pt x="37670" y="26080"/>
                </a:lnTo>
                <a:lnTo>
                  <a:pt x="37680" y="26080"/>
                </a:lnTo>
                <a:lnTo>
                  <a:pt x="37680" y="26070"/>
                </a:lnTo>
                <a:lnTo>
                  <a:pt x="37680" y="26060"/>
                </a:lnTo>
                <a:lnTo>
                  <a:pt x="37690" y="26060"/>
                </a:lnTo>
                <a:lnTo>
                  <a:pt x="37700" y="26060"/>
                </a:lnTo>
                <a:lnTo>
                  <a:pt x="37710" y="26060"/>
                </a:lnTo>
                <a:lnTo>
                  <a:pt x="37720" y="26060"/>
                </a:lnTo>
                <a:lnTo>
                  <a:pt x="37720" y="26050"/>
                </a:lnTo>
                <a:lnTo>
                  <a:pt x="37730" y="26050"/>
                </a:lnTo>
                <a:lnTo>
                  <a:pt x="37740" y="26060"/>
                </a:lnTo>
                <a:lnTo>
                  <a:pt x="37750" y="26060"/>
                </a:lnTo>
                <a:lnTo>
                  <a:pt x="37760" y="26060"/>
                </a:lnTo>
                <a:lnTo>
                  <a:pt x="37760" y="26050"/>
                </a:lnTo>
                <a:lnTo>
                  <a:pt x="37750" y="26050"/>
                </a:lnTo>
                <a:lnTo>
                  <a:pt x="37750" y="26040"/>
                </a:lnTo>
                <a:lnTo>
                  <a:pt x="37760" y="26040"/>
                </a:lnTo>
                <a:lnTo>
                  <a:pt x="37770" y="26040"/>
                </a:lnTo>
                <a:lnTo>
                  <a:pt x="37780" y="26040"/>
                </a:lnTo>
                <a:lnTo>
                  <a:pt x="37790" y="26050"/>
                </a:lnTo>
                <a:lnTo>
                  <a:pt x="37800" y="26050"/>
                </a:lnTo>
                <a:lnTo>
                  <a:pt x="37800" y="26040"/>
                </a:lnTo>
                <a:lnTo>
                  <a:pt x="37810" y="26040"/>
                </a:lnTo>
                <a:lnTo>
                  <a:pt x="37820" y="26040"/>
                </a:lnTo>
                <a:lnTo>
                  <a:pt x="37820" y="26030"/>
                </a:lnTo>
                <a:lnTo>
                  <a:pt x="37830" y="26030"/>
                </a:lnTo>
                <a:lnTo>
                  <a:pt x="37830" y="26040"/>
                </a:lnTo>
                <a:lnTo>
                  <a:pt x="37840" y="26040"/>
                </a:lnTo>
                <a:lnTo>
                  <a:pt x="37850" y="26040"/>
                </a:lnTo>
                <a:lnTo>
                  <a:pt x="37860" y="26040"/>
                </a:lnTo>
                <a:lnTo>
                  <a:pt x="37860" y="26050"/>
                </a:lnTo>
                <a:lnTo>
                  <a:pt x="37870" y="26050"/>
                </a:lnTo>
                <a:lnTo>
                  <a:pt x="37880" y="26060"/>
                </a:lnTo>
                <a:lnTo>
                  <a:pt x="37890" y="26060"/>
                </a:lnTo>
                <a:lnTo>
                  <a:pt x="37900" y="26060"/>
                </a:lnTo>
                <a:lnTo>
                  <a:pt x="37900" y="26070"/>
                </a:lnTo>
                <a:lnTo>
                  <a:pt x="37910" y="26070"/>
                </a:lnTo>
                <a:lnTo>
                  <a:pt x="37910" y="26060"/>
                </a:lnTo>
                <a:lnTo>
                  <a:pt x="37920" y="26060"/>
                </a:lnTo>
                <a:lnTo>
                  <a:pt x="37920" y="26070"/>
                </a:lnTo>
                <a:lnTo>
                  <a:pt x="37930" y="26070"/>
                </a:lnTo>
                <a:lnTo>
                  <a:pt x="37930" y="26080"/>
                </a:lnTo>
                <a:lnTo>
                  <a:pt x="37940" y="26080"/>
                </a:lnTo>
                <a:lnTo>
                  <a:pt x="37940" y="26070"/>
                </a:lnTo>
                <a:lnTo>
                  <a:pt x="37940" y="26080"/>
                </a:lnTo>
                <a:lnTo>
                  <a:pt x="37950" y="26080"/>
                </a:lnTo>
                <a:lnTo>
                  <a:pt x="37960" y="26080"/>
                </a:lnTo>
                <a:lnTo>
                  <a:pt x="37960" y="26090"/>
                </a:lnTo>
                <a:lnTo>
                  <a:pt x="37970" y="26100"/>
                </a:lnTo>
                <a:lnTo>
                  <a:pt x="37980" y="26100"/>
                </a:lnTo>
                <a:lnTo>
                  <a:pt x="37990" y="26110"/>
                </a:lnTo>
                <a:lnTo>
                  <a:pt x="38000" y="26120"/>
                </a:lnTo>
                <a:lnTo>
                  <a:pt x="38000" y="26130"/>
                </a:lnTo>
                <a:lnTo>
                  <a:pt x="38010" y="26130"/>
                </a:lnTo>
                <a:lnTo>
                  <a:pt x="38020" y="26120"/>
                </a:lnTo>
                <a:lnTo>
                  <a:pt x="38030" y="26120"/>
                </a:lnTo>
                <a:lnTo>
                  <a:pt x="38040" y="26120"/>
                </a:lnTo>
                <a:lnTo>
                  <a:pt x="38040" y="26110"/>
                </a:lnTo>
                <a:lnTo>
                  <a:pt x="38030" y="26100"/>
                </a:lnTo>
                <a:lnTo>
                  <a:pt x="38040" y="26100"/>
                </a:lnTo>
                <a:lnTo>
                  <a:pt x="38040" y="26090"/>
                </a:lnTo>
                <a:lnTo>
                  <a:pt x="38050" y="26090"/>
                </a:lnTo>
                <a:lnTo>
                  <a:pt x="38050" y="26080"/>
                </a:lnTo>
                <a:lnTo>
                  <a:pt x="38040" y="26080"/>
                </a:lnTo>
                <a:lnTo>
                  <a:pt x="38040" y="26070"/>
                </a:lnTo>
                <a:lnTo>
                  <a:pt x="38050" y="26070"/>
                </a:lnTo>
                <a:lnTo>
                  <a:pt x="38050" y="26060"/>
                </a:lnTo>
                <a:lnTo>
                  <a:pt x="38060" y="26060"/>
                </a:lnTo>
                <a:lnTo>
                  <a:pt x="38060" y="26070"/>
                </a:lnTo>
                <a:lnTo>
                  <a:pt x="38060" y="26060"/>
                </a:lnTo>
                <a:lnTo>
                  <a:pt x="38070" y="26060"/>
                </a:lnTo>
                <a:lnTo>
                  <a:pt x="38070" y="26050"/>
                </a:lnTo>
                <a:lnTo>
                  <a:pt x="38080" y="26050"/>
                </a:lnTo>
                <a:lnTo>
                  <a:pt x="38080" y="26040"/>
                </a:lnTo>
                <a:lnTo>
                  <a:pt x="38090" y="26040"/>
                </a:lnTo>
                <a:lnTo>
                  <a:pt x="38090" y="26030"/>
                </a:lnTo>
                <a:lnTo>
                  <a:pt x="38080" y="26030"/>
                </a:lnTo>
                <a:lnTo>
                  <a:pt x="38090" y="26030"/>
                </a:lnTo>
                <a:lnTo>
                  <a:pt x="38090" y="26020"/>
                </a:lnTo>
                <a:lnTo>
                  <a:pt x="38090" y="26010"/>
                </a:lnTo>
                <a:lnTo>
                  <a:pt x="38100" y="26010"/>
                </a:lnTo>
                <a:lnTo>
                  <a:pt x="38100" y="26000"/>
                </a:lnTo>
                <a:lnTo>
                  <a:pt x="38100" y="25990"/>
                </a:lnTo>
                <a:lnTo>
                  <a:pt x="38090" y="25990"/>
                </a:lnTo>
                <a:lnTo>
                  <a:pt x="38090" y="25980"/>
                </a:lnTo>
                <a:lnTo>
                  <a:pt x="38100" y="25980"/>
                </a:lnTo>
                <a:lnTo>
                  <a:pt x="38100" y="25970"/>
                </a:lnTo>
                <a:lnTo>
                  <a:pt x="38110" y="25970"/>
                </a:lnTo>
                <a:lnTo>
                  <a:pt x="38120" y="25970"/>
                </a:lnTo>
                <a:lnTo>
                  <a:pt x="38130" y="25970"/>
                </a:lnTo>
                <a:lnTo>
                  <a:pt x="38130" y="25960"/>
                </a:lnTo>
                <a:lnTo>
                  <a:pt x="38130" y="25950"/>
                </a:lnTo>
                <a:lnTo>
                  <a:pt x="38140" y="25950"/>
                </a:lnTo>
                <a:lnTo>
                  <a:pt x="38150" y="25940"/>
                </a:lnTo>
                <a:lnTo>
                  <a:pt x="38150" y="25930"/>
                </a:lnTo>
                <a:lnTo>
                  <a:pt x="38160" y="25930"/>
                </a:lnTo>
                <a:lnTo>
                  <a:pt x="38160" y="25920"/>
                </a:lnTo>
                <a:lnTo>
                  <a:pt x="38150" y="25920"/>
                </a:lnTo>
                <a:lnTo>
                  <a:pt x="38150" y="25910"/>
                </a:lnTo>
                <a:lnTo>
                  <a:pt x="38160" y="25910"/>
                </a:lnTo>
                <a:lnTo>
                  <a:pt x="38170" y="25910"/>
                </a:lnTo>
                <a:lnTo>
                  <a:pt x="38170" y="25900"/>
                </a:lnTo>
                <a:lnTo>
                  <a:pt x="38180" y="25900"/>
                </a:lnTo>
                <a:lnTo>
                  <a:pt x="38190" y="25900"/>
                </a:lnTo>
                <a:lnTo>
                  <a:pt x="38200" y="25900"/>
                </a:lnTo>
                <a:lnTo>
                  <a:pt x="38200" y="25890"/>
                </a:lnTo>
                <a:lnTo>
                  <a:pt x="38210" y="25880"/>
                </a:lnTo>
                <a:lnTo>
                  <a:pt x="38210" y="25870"/>
                </a:lnTo>
                <a:lnTo>
                  <a:pt x="38220" y="25870"/>
                </a:lnTo>
                <a:lnTo>
                  <a:pt x="38210" y="25870"/>
                </a:lnTo>
                <a:lnTo>
                  <a:pt x="38220" y="25860"/>
                </a:lnTo>
                <a:lnTo>
                  <a:pt x="38230" y="25860"/>
                </a:lnTo>
                <a:lnTo>
                  <a:pt x="38240" y="25860"/>
                </a:lnTo>
                <a:lnTo>
                  <a:pt x="38250" y="25860"/>
                </a:lnTo>
                <a:lnTo>
                  <a:pt x="38250" y="25850"/>
                </a:lnTo>
                <a:lnTo>
                  <a:pt x="38260" y="25850"/>
                </a:lnTo>
                <a:lnTo>
                  <a:pt x="38270" y="25850"/>
                </a:lnTo>
                <a:lnTo>
                  <a:pt x="38280" y="25850"/>
                </a:lnTo>
                <a:lnTo>
                  <a:pt x="38280" y="25840"/>
                </a:lnTo>
                <a:lnTo>
                  <a:pt x="38280" y="25830"/>
                </a:lnTo>
                <a:lnTo>
                  <a:pt x="38290" y="25820"/>
                </a:lnTo>
                <a:lnTo>
                  <a:pt x="38280" y="25820"/>
                </a:lnTo>
                <a:lnTo>
                  <a:pt x="38280" y="25810"/>
                </a:lnTo>
                <a:lnTo>
                  <a:pt x="38270" y="25810"/>
                </a:lnTo>
                <a:lnTo>
                  <a:pt x="38270" y="25800"/>
                </a:lnTo>
                <a:lnTo>
                  <a:pt x="38260" y="25800"/>
                </a:lnTo>
                <a:lnTo>
                  <a:pt x="38260" y="25790"/>
                </a:lnTo>
                <a:lnTo>
                  <a:pt x="38250" y="25790"/>
                </a:lnTo>
                <a:lnTo>
                  <a:pt x="38250" y="25780"/>
                </a:lnTo>
                <a:lnTo>
                  <a:pt x="38260" y="25780"/>
                </a:lnTo>
                <a:lnTo>
                  <a:pt x="38260" y="25770"/>
                </a:lnTo>
                <a:lnTo>
                  <a:pt x="38270" y="25770"/>
                </a:lnTo>
                <a:lnTo>
                  <a:pt x="38270" y="25760"/>
                </a:lnTo>
                <a:lnTo>
                  <a:pt x="38270" y="25750"/>
                </a:lnTo>
                <a:lnTo>
                  <a:pt x="38270" y="25740"/>
                </a:lnTo>
                <a:lnTo>
                  <a:pt x="38270" y="25730"/>
                </a:lnTo>
                <a:lnTo>
                  <a:pt x="38270" y="25720"/>
                </a:lnTo>
                <a:lnTo>
                  <a:pt x="38280" y="25730"/>
                </a:lnTo>
                <a:lnTo>
                  <a:pt x="38290" y="25720"/>
                </a:lnTo>
                <a:lnTo>
                  <a:pt x="38280" y="25710"/>
                </a:lnTo>
                <a:lnTo>
                  <a:pt x="38280" y="25700"/>
                </a:lnTo>
                <a:lnTo>
                  <a:pt x="38270" y="25700"/>
                </a:lnTo>
                <a:lnTo>
                  <a:pt x="38280" y="25700"/>
                </a:lnTo>
                <a:lnTo>
                  <a:pt x="38280" y="25690"/>
                </a:lnTo>
                <a:lnTo>
                  <a:pt x="38280" y="25700"/>
                </a:lnTo>
                <a:lnTo>
                  <a:pt x="38290" y="25700"/>
                </a:lnTo>
                <a:lnTo>
                  <a:pt x="38300" y="25700"/>
                </a:lnTo>
                <a:lnTo>
                  <a:pt x="38300" y="25690"/>
                </a:lnTo>
                <a:lnTo>
                  <a:pt x="38290" y="25690"/>
                </a:lnTo>
                <a:lnTo>
                  <a:pt x="38290" y="25680"/>
                </a:lnTo>
                <a:lnTo>
                  <a:pt x="38300" y="25680"/>
                </a:lnTo>
                <a:lnTo>
                  <a:pt x="38300" y="25670"/>
                </a:lnTo>
                <a:lnTo>
                  <a:pt x="38290" y="25660"/>
                </a:lnTo>
                <a:lnTo>
                  <a:pt x="38290" y="25650"/>
                </a:lnTo>
                <a:lnTo>
                  <a:pt x="38290" y="25640"/>
                </a:lnTo>
                <a:lnTo>
                  <a:pt x="38290" y="25630"/>
                </a:lnTo>
                <a:lnTo>
                  <a:pt x="38290" y="25620"/>
                </a:lnTo>
                <a:lnTo>
                  <a:pt x="38290" y="25610"/>
                </a:lnTo>
                <a:lnTo>
                  <a:pt x="38300" y="25610"/>
                </a:lnTo>
                <a:lnTo>
                  <a:pt x="38300" y="25600"/>
                </a:lnTo>
                <a:lnTo>
                  <a:pt x="38310" y="25600"/>
                </a:lnTo>
                <a:lnTo>
                  <a:pt x="38320" y="25600"/>
                </a:lnTo>
                <a:lnTo>
                  <a:pt x="38330" y="25590"/>
                </a:lnTo>
                <a:lnTo>
                  <a:pt x="38330" y="25580"/>
                </a:lnTo>
                <a:lnTo>
                  <a:pt x="38340" y="25580"/>
                </a:lnTo>
                <a:lnTo>
                  <a:pt x="38340" y="25570"/>
                </a:lnTo>
                <a:lnTo>
                  <a:pt x="38350" y="25570"/>
                </a:lnTo>
                <a:lnTo>
                  <a:pt x="38350" y="25580"/>
                </a:lnTo>
                <a:lnTo>
                  <a:pt x="38360" y="25580"/>
                </a:lnTo>
                <a:lnTo>
                  <a:pt x="38360" y="25570"/>
                </a:lnTo>
                <a:lnTo>
                  <a:pt x="38370" y="25570"/>
                </a:lnTo>
                <a:lnTo>
                  <a:pt x="38370" y="25560"/>
                </a:lnTo>
                <a:lnTo>
                  <a:pt x="38370" y="25550"/>
                </a:lnTo>
                <a:lnTo>
                  <a:pt x="38370" y="25540"/>
                </a:lnTo>
                <a:lnTo>
                  <a:pt x="38370" y="25530"/>
                </a:lnTo>
                <a:lnTo>
                  <a:pt x="38370" y="25520"/>
                </a:lnTo>
                <a:lnTo>
                  <a:pt x="38370" y="25510"/>
                </a:lnTo>
                <a:lnTo>
                  <a:pt x="38380" y="25510"/>
                </a:lnTo>
                <a:lnTo>
                  <a:pt x="38390" y="25510"/>
                </a:lnTo>
                <a:lnTo>
                  <a:pt x="38400" y="25500"/>
                </a:lnTo>
                <a:lnTo>
                  <a:pt x="38410" y="25490"/>
                </a:lnTo>
                <a:lnTo>
                  <a:pt x="38410" y="25480"/>
                </a:lnTo>
                <a:lnTo>
                  <a:pt x="38420" y="25480"/>
                </a:lnTo>
                <a:lnTo>
                  <a:pt x="38420" y="25470"/>
                </a:lnTo>
                <a:lnTo>
                  <a:pt x="38420" y="25460"/>
                </a:lnTo>
                <a:lnTo>
                  <a:pt x="38410" y="25460"/>
                </a:lnTo>
                <a:lnTo>
                  <a:pt x="38420" y="25460"/>
                </a:lnTo>
                <a:lnTo>
                  <a:pt x="38420" y="25450"/>
                </a:lnTo>
                <a:lnTo>
                  <a:pt x="38430" y="25450"/>
                </a:lnTo>
                <a:lnTo>
                  <a:pt x="38440" y="25450"/>
                </a:lnTo>
                <a:lnTo>
                  <a:pt x="38450" y="25450"/>
                </a:lnTo>
                <a:lnTo>
                  <a:pt x="38450" y="25440"/>
                </a:lnTo>
                <a:lnTo>
                  <a:pt x="38440" y="25440"/>
                </a:lnTo>
                <a:lnTo>
                  <a:pt x="38450" y="25440"/>
                </a:lnTo>
                <a:lnTo>
                  <a:pt x="38450" y="25430"/>
                </a:lnTo>
                <a:lnTo>
                  <a:pt x="38460" y="25430"/>
                </a:lnTo>
                <a:lnTo>
                  <a:pt x="38460" y="25440"/>
                </a:lnTo>
                <a:lnTo>
                  <a:pt x="38470" y="25440"/>
                </a:lnTo>
                <a:lnTo>
                  <a:pt x="38480" y="25450"/>
                </a:lnTo>
                <a:lnTo>
                  <a:pt x="38480" y="25440"/>
                </a:lnTo>
                <a:lnTo>
                  <a:pt x="38490" y="25440"/>
                </a:lnTo>
                <a:lnTo>
                  <a:pt x="38500" y="25440"/>
                </a:lnTo>
                <a:lnTo>
                  <a:pt x="38510" y="25430"/>
                </a:lnTo>
                <a:lnTo>
                  <a:pt x="38520" y="25430"/>
                </a:lnTo>
                <a:lnTo>
                  <a:pt x="38530" y="25430"/>
                </a:lnTo>
                <a:lnTo>
                  <a:pt x="38540" y="25420"/>
                </a:lnTo>
                <a:lnTo>
                  <a:pt x="38540" y="25430"/>
                </a:lnTo>
                <a:lnTo>
                  <a:pt x="38550" y="25420"/>
                </a:lnTo>
                <a:lnTo>
                  <a:pt x="38550" y="25410"/>
                </a:lnTo>
                <a:lnTo>
                  <a:pt x="38560" y="25400"/>
                </a:lnTo>
                <a:lnTo>
                  <a:pt x="38550" y="25400"/>
                </a:lnTo>
                <a:lnTo>
                  <a:pt x="38550" y="25390"/>
                </a:lnTo>
                <a:lnTo>
                  <a:pt x="38550" y="25380"/>
                </a:lnTo>
                <a:lnTo>
                  <a:pt x="38550" y="25370"/>
                </a:lnTo>
                <a:lnTo>
                  <a:pt x="38550" y="25380"/>
                </a:lnTo>
                <a:lnTo>
                  <a:pt x="38540" y="25380"/>
                </a:lnTo>
                <a:lnTo>
                  <a:pt x="38540" y="25370"/>
                </a:lnTo>
                <a:lnTo>
                  <a:pt x="38540" y="25360"/>
                </a:lnTo>
                <a:lnTo>
                  <a:pt x="38550" y="25360"/>
                </a:lnTo>
                <a:lnTo>
                  <a:pt x="38550" y="25350"/>
                </a:lnTo>
                <a:lnTo>
                  <a:pt x="38550" y="25340"/>
                </a:lnTo>
                <a:lnTo>
                  <a:pt x="38550" y="25330"/>
                </a:lnTo>
                <a:lnTo>
                  <a:pt x="38560" y="25330"/>
                </a:lnTo>
                <a:lnTo>
                  <a:pt x="38560" y="25320"/>
                </a:lnTo>
                <a:lnTo>
                  <a:pt x="38560" y="25310"/>
                </a:lnTo>
                <a:lnTo>
                  <a:pt x="38570" y="25310"/>
                </a:lnTo>
                <a:lnTo>
                  <a:pt x="38560" y="25300"/>
                </a:lnTo>
                <a:lnTo>
                  <a:pt x="38570" y="25290"/>
                </a:lnTo>
                <a:lnTo>
                  <a:pt x="38580" y="25280"/>
                </a:lnTo>
                <a:lnTo>
                  <a:pt x="38590" y="25280"/>
                </a:lnTo>
                <a:lnTo>
                  <a:pt x="38590" y="25290"/>
                </a:lnTo>
                <a:lnTo>
                  <a:pt x="38600" y="25280"/>
                </a:lnTo>
                <a:lnTo>
                  <a:pt x="38610" y="25280"/>
                </a:lnTo>
                <a:lnTo>
                  <a:pt x="38610" y="25270"/>
                </a:lnTo>
                <a:lnTo>
                  <a:pt x="38620" y="25270"/>
                </a:lnTo>
                <a:lnTo>
                  <a:pt x="38630" y="25270"/>
                </a:lnTo>
                <a:lnTo>
                  <a:pt x="38640" y="25270"/>
                </a:lnTo>
                <a:lnTo>
                  <a:pt x="38640" y="25260"/>
                </a:lnTo>
                <a:lnTo>
                  <a:pt x="38650" y="25260"/>
                </a:lnTo>
                <a:lnTo>
                  <a:pt x="38660" y="25260"/>
                </a:lnTo>
                <a:lnTo>
                  <a:pt x="38660" y="25250"/>
                </a:lnTo>
                <a:lnTo>
                  <a:pt x="38670" y="25240"/>
                </a:lnTo>
                <a:lnTo>
                  <a:pt x="38670" y="25250"/>
                </a:lnTo>
                <a:lnTo>
                  <a:pt x="38680" y="25250"/>
                </a:lnTo>
                <a:lnTo>
                  <a:pt x="38680" y="25240"/>
                </a:lnTo>
                <a:lnTo>
                  <a:pt x="38690" y="25240"/>
                </a:lnTo>
                <a:lnTo>
                  <a:pt x="38690" y="25230"/>
                </a:lnTo>
                <a:lnTo>
                  <a:pt x="38700" y="25220"/>
                </a:lnTo>
                <a:lnTo>
                  <a:pt x="38710" y="25210"/>
                </a:lnTo>
                <a:lnTo>
                  <a:pt x="38720" y="25210"/>
                </a:lnTo>
                <a:lnTo>
                  <a:pt x="38730" y="25210"/>
                </a:lnTo>
                <a:lnTo>
                  <a:pt x="38720" y="25210"/>
                </a:lnTo>
                <a:lnTo>
                  <a:pt x="38720" y="25200"/>
                </a:lnTo>
                <a:lnTo>
                  <a:pt x="38720" y="25190"/>
                </a:lnTo>
                <a:lnTo>
                  <a:pt x="38710" y="25190"/>
                </a:lnTo>
                <a:lnTo>
                  <a:pt x="38710" y="25180"/>
                </a:lnTo>
                <a:lnTo>
                  <a:pt x="38710" y="25170"/>
                </a:lnTo>
                <a:lnTo>
                  <a:pt x="38710" y="25160"/>
                </a:lnTo>
                <a:lnTo>
                  <a:pt x="38720" y="25160"/>
                </a:lnTo>
                <a:lnTo>
                  <a:pt x="38730" y="25160"/>
                </a:lnTo>
                <a:lnTo>
                  <a:pt x="38740" y="25170"/>
                </a:lnTo>
                <a:lnTo>
                  <a:pt x="38740" y="25160"/>
                </a:lnTo>
                <a:lnTo>
                  <a:pt x="38750" y="25150"/>
                </a:lnTo>
                <a:lnTo>
                  <a:pt x="38740" y="25150"/>
                </a:lnTo>
                <a:lnTo>
                  <a:pt x="38740" y="25140"/>
                </a:lnTo>
                <a:lnTo>
                  <a:pt x="38750" y="25140"/>
                </a:lnTo>
                <a:lnTo>
                  <a:pt x="38740" y="25140"/>
                </a:lnTo>
                <a:lnTo>
                  <a:pt x="38750" y="25140"/>
                </a:lnTo>
                <a:lnTo>
                  <a:pt x="38750" y="25130"/>
                </a:lnTo>
                <a:lnTo>
                  <a:pt x="38760" y="25130"/>
                </a:lnTo>
                <a:lnTo>
                  <a:pt x="38760" y="25120"/>
                </a:lnTo>
                <a:lnTo>
                  <a:pt x="38760" y="25110"/>
                </a:lnTo>
                <a:lnTo>
                  <a:pt x="38750" y="25100"/>
                </a:lnTo>
                <a:lnTo>
                  <a:pt x="38760" y="25100"/>
                </a:lnTo>
                <a:lnTo>
                  <a:pt x="38770" y="25100"/>
                </a:lnTo>
                <a:lnTo>
                  <a:pt x="38770" y="25090"/>
                </a:lnTo>
                <a:lnTo>
                  <a:pt x="38780" y="25090"/>
                </a:lnTo>
                <a:lnTo>
                  <a:pt x="38790" y="25090"/>
                </a:lnTo>
                <a:lnTo>
                  <a:pt x="38790" y="25080"/>
                </a:lnTo>
                <a:lnTo>
                  <a:pt x="38800" y="25080"/>
                </a:lnTo>
                <a:lnTo>
                  <a:pt x="38800" y="25070"/>
                </a:lnTo>
                <a:lnTo>
                  <a:pt x="38790" y="25070"/>
                </a:lnTo>
                <a:lnTo>
                  <a:pt x="38800" y="25060"/>
                </a:lnTo>
                <a:lnTo>
                  <a:pt x="38810" y="25050"/>
                </a:lnTo>
                <a:lnTo>
                  <a:pt x="38810" y="25040"/>
                </a:lnTo>
                <a:lnTo>
                  <a:pt x="38820" y="25040"/>
                </a:lnTo>
                <a:lnTo>
                  <a:pt x="38830" y="25040"/>
                </a:lnTo>
                <a:lnTo>
                  <a:pt x="38840" y="25040"/>
                </a:lnTo>
                <a:lnTo>
                  <a:pt x="38850" y="25040"/>
                </a:lnTo>
                <a:lnTo>
                  <a:pt x="38850" y="25030"/>
                </a:lnTo>
                <a:lnTo>
                  <a:pt x="38860" y="25030"/>
                </a:lnTo>
                <a:lnTo>
                  <a:pt x="38870" y="25030"/>
                </a:lnTo>
                <a:lnTo>
                  <a:pt x="38880" y="25030"/>
                </a:lnTo>
                <a:lnTo>
                  <a:pt x="38890" y="25030"/>
                </a:lnTo>
                <a:lnTo>
                  <a:pt x="38900" y="25030"/>
                </a:lnTo>
                <a:lnTo>
                  <a:pt x="38900" y="25020"/>
                </a:lnTo>
                <a:lnTo>
                  <a:pt x="38910" y="25020"/>
                </a:lnTo>
                <a:lnTo>
                  <a:pt x="38910" y="25030"/>
                </a:lnTo>
                <a:lnTo>
                  <a:pt x="38920" y="25030"/>
                </a:lnTo>
                <a:lnTo>
                  <a:pt x="38920" y="25040"/>
                </a:lnTo>
                <a:lnTo>
                  <a:pt x="38930" y="25040"/>
                </a:lnTo>
                <a:lnTo>
                  <a:pt x="38940" y="25040"/>
                </a:lnTo>
                <a:lnTo>
                  <a:pt x="38940" y="25050"/>
                </a:lnTo>
                <a:lnTo>
                  <a:pt x="38950" y="25050"/>
                </a:lnTo>
                <a:lnTo>
                  <a:pt x="38960" y="25050"/>
                </a:lnTo>
                <a:lnTo>
                  <a:pt x="38970" y="25050"/>
                </a:lnTo>
                <a:lnTo>
                  <a:pt x="38980" y="25050"/>
                </a:lnTo>
                <a:lnTo>
                  <a:pt x="38990" y="25050"/>
                </a:lnTo>
                <a:lnTo>
                  <a:pt x="39000" y="25050"/>
                </a:lnTo>
                <a:lnTo>
                  <a:pt x="39010" y="25050"/>
                </a:lnTo>
                <a:lnTo>
                  <a:pt x="39020" y="25060"/>
                </a:lnTo>
                <a:lnTo>
                  <a:pt x="39030" y="25060"/>
                </a:lnTo>
                <a:lnTo>
                  <a:pt x="39040" y="25060"/>
                </a:lnTo>
                <a:lnTo>
                  <a:pt x="39040" y="25070"/>
                </a:lnTo>
                <a:lnTo>
                  <a:pt x="39040" y="25080"/>
                </a:lnTo>
                <a:lnTo>
                  <a:pt x="39050" y="25080"/>
                </a:lnTo>
                <a:lnTo>
                  <a:pt x="39050" y="25090"/>
                </a:lnTo>
                <a:lnTo>
                  <a:pt x="39060" y="25090"/>
                </a:lnTo>
                <a:lnTo>
                  <a:pt x="39060" y="25100"/>
                </a:lnTo>
                <a:lnTo>
                  <a:pt x="39070" y="25100"/>
                </a:lnTo>
                <a:lnTo>
                  <a:pt x="39080" y="25100"/>
                </a:lnTo>
                <a:lnTo>
                  <a:pt x="39080" y="25110"/>
                </a:lnTo>
                <a:lnTo>
                  <a:pt x="39080" y="25120"/>
                </a:lnTo>
                <a:lnTo>
                  <a:pt x="39090" y="25120"/>
                </a:lnTo>
                <a:lnTo>
                  <a:pt x="39090" y="25130"/>
                </a:lnTo>
                <a:lnTo>
                  <a:pt x="39090" y="25140"/>
                </a:lnTo>
                <a:lnTo>
                  <a:pt x="39100" y="25140"/>
                </a:lnTo>
                <a:lnTo>
                  <a:pt x="39100" y="25150"/>
                </a:lnTo>
                <a:lnTo>
                  <a:pt x="39110" y="25150"/>
                </a:lnTo>
                <a:lnTo>
                  <a:pt x="39110" y="25160"/>
                </a:lnTo>
                <a:lnTo>
                  <a:pt x="39110" y="25170"/>
                </a:lnTo>
                <a:lnTo>
                  <a:pt x="39120" y="25170"/>
                </a:lnTo>
                <a:lnTo>
                  <a:pt x="39130" y="25170"/>
                </a:lnTo>
                <a:lnTo>
                  <a:pt x="39140" y="25170"/>
                </a:lnTo>
                <a:lnTo>
                  <a:pt x="39140" y="25180"/>
                </a:lnTo>
                <a:lnTo>
                  <a:pt x="39150" y="25180"/>
                </a:lnTo>
                <a:lnTo>
                  <a:pt x="39150" y="25190"/>
                </a:lnTo>
                <a:lnTo>
                  <a:pt x="39160" y="25190"/>
                </a:lnTo>
                <a:lnTo>
                  <a:pt x="39170" y="25190"/>
                </a:lnTo>
                <a:lnTo>
                  <a:pt x="39180" y="25180"/>
                </a:lnTo>
                <a:lnTo>
                  <a:pt x="39190" y="25180"/>
                </a:lnTo>
                <a:lnTo>
                  <a:pt x="39200" y="25170"/>
                </a:lnTo>
                <a:lnTo>
                  <a:pt x="39200" y="25180"/>
                </a:lnTo>
                <a:lnTo>
                  <a:pt x="39210" y="25180"/>
                </a:lnTo>
                <a:lnTo>
                  <a:pt x="39220" y="25170"/>
                </a:lnTo>
                <a:lnTo>
                  <a:pt x="39230" y="25170"/>
                </a:lnTo>
                <a:lnTo>
                  <a:pt x="39230" y="25180"/>
                </a:lnTo>
                <a:lnTo>
                  <a:pt x="39240" y="25180"/>
                </a:lnTo>
                <a:lnTo>
                  <a:pt x="39240" y="25170"/>
                </a:lnTo>
                <a:lnTo>
                  <a:pt x="39250" y="25170"/>
                </a:lnTo>
                <a:lnTo>
                  <a:pt x="39250" y="25180"/>
                </a:lnTo>
                <a:lnTo>
                  <a:pt x="39260" y="25190"/>
                </a:lnTo>
                <a:lnTo>
                  <a:pt x="39260" y="25180"/>
                </a:lnTo>
                <a:lnTo>
                  <a:pt x="39270" y="25180"/>
                </a:lnTo>
                <a:lnTo>
                  <a:pt x="39270" y="25170"/>
                </a:lnTo>
                <a:lnTo>
                  <a:pt x="39280" y="25170"/>
                </a:lnTo>
                <a:lnTo>
                  <a:pt x="39280" y="25160"/>
                </a:lnTo>
                <a:lnTo>
                  <a:pt x="39290" y="25160"/>
                </a:lnTo>
                <a:lnTo>
                  <a:pt x="39300" y="25160"/>
                </a:lnTo>
                <a:lnTo>
                  <a:pt x="39310" y="25160"/>
                </a:lnTo>
                <a:lnTo>
                  <a:pt x="39310" y="25170"/>
                </a:lnTo>
                <a:lnTo>
                  <a:pt x="39320" y="25160"/>
                </a:lnTo>
                <a:lnTo>
                  <a:pt x="39320" y="25150"/>
                </a:lnTo>
                <a:lnTo>
                  <a:pt x="39330" y="25150"/>
                </a:lnTo>
                <a:lnTo>
                  <a:pt x="39330" y="25160"/>
                </a:lnTo>
                <a:lnTo>
                  <a:pt x="39340" y="25160"/>
                </a:lnTo>
                <a:lnTo>
                  <a:pt x="39340" y="25150"/>
                </a:lnTo>
                <a:lnTo>
                  <a:pt x="39350" y="25140"/>
                </a:lnTo>
                <a:lnTo>
                  <a:pt x="39350" y="25130"/>
                </a:lnTo>
                <a:lnTo>
                  <a:pt x="39360" y="25120"/>
                </a:lnTo>
                <a:lnTo>
                  <a:pt x="39370" y="25120"/>
                </a:lnTo>
                <a:lnTo>
                  <a:pt x="39370" y="25110"/>
                </a:lnTo>
                <a:lnTo>
                  <a:pt x="39380" y="25110"/>
                </a:lnTo>
                <a:lnTo>
                  <a:pt x="39380" y="25100"/>
                </a:lnTo>
                <a:lnTo>
                  <a:pt x="39380" y="25110"/>
                </a:lnTo>
                <a:lnTo>
                  <a:pt x="39380" y="25120"/>
                </a:lnTo>
                <a:lnTo>
                  <a:pt x="39390" y="25120"/>
                </a:lnTo>
                <a:lnTo>
                  <a:pt x="39390" y="25110"/>
                </a:lnTo>
                <a:lnTo>
                  <a:pt x="39400" y="25110"/>
                </a:lnTo>
                <a:lnTo>
                  <a:pt x="39400" y="25100"/>
                </a:lnTo>
                <a:lnTo>
                  <a:pt x="39410" y="25100"/>
                </a:lnTo>
                <a:lnTo>
                  <a:pt x="39420" y="25090"/>
                </a:lnTo>
                <a:lnTo>
                  <a:pt x="39420" y="25080"/>
                </a:lnTo>
                <a:lnTo>
                  <a:pt x="39430" y="25080"/>
                </a:lnTo>
                <a:lnTo>
                  <a:pt x="39440" y="25090"/>
                </a:lnTo>
                <a:lnTo>
                  <a:pt x="39440" y="25080"/>
                </a:lnTo>
                <a:lnTo>
                  <a:pt x="39440" y="25090"/>
                </a:lnTo>
                <a:lnTo>
                  <a:pt x="39450" y="25090"/>
                </a:lnTo>
                <a:lnTo>
                  <a:pt x="39460" y="25090"/>
                </a:lnTo>
                <a:lnTo>
                  <a:pt x="39470" y="25080"/>
                </a:lnTo>
                <a:lnTo>
                  <a:pt x="39480" y="25080"/>
                </a:lnTo>
                <a:lnTo>
                  <a:pt x="39490" y="25070"/>
                </a:lnTo>
                <a:lnTo>
                  <a:pt x="39500" y="25080"/>
                </a:lnTo>
                <a:lnTo>
                  <a:pt x="39510" y="25080"/>
                </a:lnTo>
                <a:lnTo>
                  <a:pt x="39520" y="25080"/>
                </a:lnTo>
                <a:lnTo>
                  <a:pt x="39520" y="25090"/>
                </a:lnTo>
                <a:lnTo>
                  <a:pt x="39530" y="25090"/>
                </a:lnTo>
                <a:lnTo>
                  <a:pt x="39530" y="25100"/>
                </a:lnTo>
                <a:lnTo>
                  <a:pt x="39540" y="25110"/>
                </a:lnTo>
                <a:lnTo>
                  <a:pt x="39540" y="25120"/>
                </a:lnTo>
                <a:lnTo>
                  <a:pt x="39540" y="25130"/>
                </a:lnTo>
                <a:lnTo>
                  <a:pt x="39550" y="25130"/>
                </a:lnTo>
                <a:lnTo>
                  <a:pt x="39540" y="25130"/>
                </a:lnTo>
                <a:lnTo>
                  <a:pt x="39540" y="25140"/>
                </a:lnTo>
                <a:lnTo>
                  <a:pt x="39550" y="25140"/>
                </a:lnTo>
                <a:lnTo>
                  <a:pt x="39550" y="25150"/>
                </a:lnTo>
                <a:lnTo>
                  <a:pt x="39560" y="25150"/>
                </a:lnTo>
                <a:lnTo>
                  <a:pt x="39570" y="25160"/>
                </a:lnTo>
                <a:lnTo>
                  <a:pt x="39570" y="25170"/>
                </a:lnTo>
                <a:lnTo>
                  <a:pt x="39580" y="25170"/>
                </a:lnTo>
                <a:lnTo>
                  <a:pt x="39590" y="25170"/>
                </a:lnTo>
                <a:lnTo>
                  <a:pt x="39590" y="25180"/>
                </a:lnTo>
                <a:lnTo>
                  <a:pt x="39600" y="25180"/>
                </a:lnTo>
                <a:lnTo>
                  <a:pt x="39600" y="25190"/>
                </a:lnTo>
                <a:lnTo>
                  <a:pt x="39610" y="25190"/>
                </a:lnTo>
                <a:lnTo>
                  <a:pt x="39620" y="25190"/>
                </a:lnTo>
                <a:lnTo>
                  <a:pt x="39630" y="25190"/>
                </a:lnTo>
                <a:lnTo>
                  <a:pt x="39640" y="25190"/>
                </a:lnTo>
                <a:lnTo>
                  <a:pt x="39650" y="25190"/>
                </a:lnTo>
                <a:lnTo>
                  <a:pt x="39650" y="25200"/>
                </a:lnTo>
                <a:lnTo>
                  <a:pt x="39650" y="25190"/>
                </a:lnTo>
                <a:lnTo>
                  <a:pt x="39660" y="25190"/>
                </a:lnTo>
                <a:lnTo>
                  <a:pt x="39670" y="25190"/>
                </a:lnTo>
                <a:lnTo>
                  <a:pt x="39680" y="25190"/>
                </a:lnTo>
                <a:lnTo>
                  <a:pt x="39680" y="25180"/>
                </a:lnTo>
                <a:lnTo>
                  <a:pt x="39690" y="25180"/>
                </a:lnTo>
                <a:lnTo>
                  <a:pt x="39690" y="25170"/>
                </a:lnTo>
                <a:lnTo>
                  <a:pt x="39700" y="25170"/>
                </a:lnTo>
                <a:lnTo>
                  <a:pt x="39700" y="25160"/>
                </a:lnTo>
                <a:lnTo>
                  <a:pt x="39710" y="25160"/>
                </a:lnTo>
                <a:lnTo>
                  <a:pt x="39720" y="25160"/>
                </a:lnTo>
                <a:lnTo>
                  <a:pt x="39720" y="25150"/>
                </a:lnTo>
                <a:lnTo>
                  <a:pt x="39720" y="25140"/>
                </a:lnTo>
                <a:lnTo>
                  <a:pt x="39730" y="25140"/>
                </a:lnTo>
                <a:lnTo>
                  <a:pt x="39740" y="25140"/>
                </a:lnTo>
                <a:lnTo>
                  <a:pt x="39750" y="25140"/>
                </a:lnTo>
                <a:lnTo>
                  <a:pt x="39760" y="25140"/>
                </a:lnTo>
                <a:lnTo>
                  <a:pt x="39770" y="25150"/>
                </a:lnTo>
                <a:lnTo>
                  <a:pt x="39780" y="25140"/>
                </a:lnTo>
                <a:lnTo>
                  <a:pt x="39790" y="25140"/>
                </a:lnTo>
                <a:lnTo>
                  <a:pt x="39800" y="25140"/>
                </a:lnTo>
                <a:lnTo>
                  <a:pt x="39810" y="25140"/>
                </a:lnTo>
                <a:lnTo>
                  <a:pt x="39810" y="25150"/>
                </a:lnTo>
                <a:lnTo>
                  <a:pt x="39820" y="25150"/>
                </a:lnTo>
                <a:lnTo>
                  <a:pt x="39820" y="25140"/>
                </a:lnTo>
                <a:lnTo>
                  <a:pt x="39830" y="25140"/>
                </a:lnTo>
                <a:lnTo>
                  <a:pt x="39840" y="25140"/>
                </a:lnTo>
                <a:lnTo>
                  <a:pt x="39840" y="25130"/>
                </a:lnTo>
                <a:lnTo>
                  <a:pt x="39850" y="25130"/>
                </a:lnTo>
                <a:lnTo>
                  <a:pt x="39850" y="25120"/>
                </a:lnTo>
                <a:lnTo>
                  <a:pt x="39860" y="25120"/>
                </a:lnTo>
                <a:lnTo>
                  <a:pt x="39860" y="25110"/>
                </a:lnTo>
                <a:lnTo>
                  <a:pt x="39870" y="25100"/>
                </a:lnTo>
                <a:lnTo>
                  <a:pt x="39880" y="25100"/>
                </a:lnTo>
                <a:lnTo>
                  <a:pt x="39880" y="25090"/>
                </a:lnTo>
                <a:lnTo>
                  <a:pt x="39890" y="25090"/>
                </a:lnTo>
                <a:lnTo>
                  <a:pt x="39920" y="25090"/>
                </a:lnTo>
                <a:lnTo>
                  <a:pt x="39930" y="25080"/>
                </a:lnTo>
                <a:lnTo>
                  <a:pt x="39990" y="25070"/>
                </a:lnTo>
                <a:lnTo>
                  <a:pt x="40020" y="25060"/>
                </a:lnTo>
                <a:lnTo>
                  <a:pt x="40090" y="25050"/>
                </a:lnTo>
                <a:lnTo>
                  <a:pt x="40140" y="25040"/>
                </a:lnTo>
                <a:lnTo>
                  <a:pt x="40190" y="25020"/>
                </a:lnTo>
                <a:lnTo>
                  <a:pt x="40230" y="25010"/>
                </a:lnTo>
                <a:lnTo>
                  <a:pt x="40350" y="24990"/>
                </a:lnTo>
                <a:lnTo>
                  <a:pt x="40410" y="24970"/>
                </a:lnTo>
                <a:lnTo>
                  <a:pt x="40570" y="24930"/>
                </a:lnTo>
                <a:lnTo>
                  <a:pt x="40600" y="24930"/>
                </a:lnTo>
                <a:lnTo>
                  <a:pt x="40610" y="24920"/>
                </a:lnTo>
                <a:lnTo>
                  <a:pt x="40770" y="24880"/>
                </a:lnTo>
                <a:lnTo>
                  <a:pt x="40870" y="24870"/>
                </a:lnTo>
                <a:lnTo>
                  <a:pt x="41110" y="24810"/>
                </a:lnTo>
                <a:lnTo>
                  <a:pt x="41240" y="24770"/>
                </a:lnTo>
                <a:lnTo>
                  <a:pt x="41250" y="24770"/>
                </a:lnTo>
                <a:lnTo>
                  <a:pt x="41250" y="24760"/>
                </a:lnTo>
                <a:lnTo>
                  <a:pt x="41260" y="24760"/>
                </a:lnTo>
                <a:lnTo>
                  <a:pt x="41260" y="24750"/>
                </a:lnTo>
                <a:lnTo>
                  <a:pt x="41260" y="24740"/>
                </a:lnTo>
                <a:lnTo>
                  <a:pt x="41260" y="24730"/>
                </a:lnTo>
                <a:lnTo>
                  <a:pt x="41270" y="24730"/>
                </a:lnTo>
                <a:lnTo>
                  <a:pt x="41280" y="24730"/>
                </a:lnTo>
                <a:lnTo>
                  <a:pt x="41290" y="24730"/>
                </a:lnTo>
                <a:lnTo>
                  <a:pt x="41290" y="24720"/>
                </a:lnTo>
                <a:lnTo>
                  <a:pt x="41300" y="24720"/>
                </a:lnTo>
                <a:lnTo>
                  <a:pt x="41300" y="24710"/>
                </a:lnTo>
                <a:lnTo>
                  <a:pt x="41310" y="24710"/>
                </a:lnTo>
                <a:lnTo>
                  <a:pt x="41310" y="24700"/>
                </a:lnTo>
                <a:lnTo>
                  <a:pt x="41320" y="24700"/>
                </a:lnTo>
                <a:lnTo>
                  <a:pt x="41320" y="24690"/>
                </a:lnTo>
                <a:lnTo>
                  <a:pt x="41330" y="24700"/>
                </a:lnTo>
                <a:lnTo>
                  <a:pt x="41340" y="24700"/>
                </a:lnTo>
                <a:lnTo>
                  <a:pt x="41340" y="24690"/>
                </a:lnTo>
                <a:lnTo>
                  <a:pt x="41350" y="24690"/>
                </a:lnTo>
                <a:lnTo>
                  <a:pt x="41350" y="24680"/>
                </a:lnTo>
                <a:lnTo>
                  <a:pt x="41360" y="24680"/>
                </a:lnTo>
                <a:lnTo>
                  <a:pt x="41370" y="24680"/>
                </a:lnTo>
                <a:lnTo>
                  <a:pt x="41380" y="24680"/>
                </a:lnTo>
                <a:lnTo>
                  <a:pt x="41390" y="24680"/>
                </a:lnTo>
                <a:lnTo>
                  <a:pt x="41400" y="24680"/>
                </a:lnTo>
                <a:lnTo>
                  <a:pt x="41400" y="24670"/>
                </a:lnTo>
                <a:lnTo>
                  <a:pt x="41410" y="24670"/>
                </a:lnTo>
                <a:lnTo>
                  <a:pt x="41420" y="24670"/>
                </a:lnTo>
                <a:lnTo>
                  <a:pt x="41430" y="24670"/>
                </a:lnTo>
                <a:lnTo>
                  <a:pt x="41440" y="24670"/>
                </a:lnTo>
                <a:lnTo>
                  <a:pt x="41440" y="24660"/>
                </a:lnTo>
                <a:lnTo>
                  <a:pt x="41450" y="24660"/>
                </a:lnTo>
                <a:lnTo>
                  <a:pt x="41460" y="24660"/>
                </a:lnTo>
                <a:lnTo>
                  <a:pt x="41460" y="24670"/>
                </a:lnTo>
                <a:lnTo>
                  <a:pt x="41470" y="24670"/>
                </a:lnTo>
                <a:lnTo>
                  <a:pt x="41470" y="24660"/>
                </a:lnTo>
                <a:lnTo>
                  <a:pt x="41480" y="24660"/>
                </a:lnTo>
                <a:lnTo>
                  <a:pt x="41490" y="24660"/>
                </a:lnTo>
                <a:lnTo>
                  <a:pt x="41500" y="24660"/>
                </a:lnTo>
                <a:lnTo>
                  <a:pt x="41510" y="24660"/>
                </a:lnTo>
                <a:lnTo>
                  <a:pt x="41520" y="24660"/>
                </a:lnTo>
                <a:lnTo>
                  <a:pt x="41530" y="24660"/>
                </a:lnTo>
                <a:lnTo>
                  <a:pt x="41540" y="24660"/>
                </a:lnTo>
                <a:lnTo>
                  <a:pt x="41540" y="24670"/>
                </a:lnTo>
                <a:lnTo>
                  <a:pt x="41550" y="24670"/>
                </a:lnTo>
                <a:lnTo>
                  <a:pt x="41560" y="24670"/>
                </a:lnTo>
                <a:lnTo>
                  <a:pt x="41570" y="24670"/>
                </a:lnTo>
                <a:lnTo>
                  <a:pt x="41570" y="24660"/>
                </a:lnTo>
                <a:lnTo>
                  <a:pt x="41580" y="24660"/>
                </a:lnTo>
                <a:lnTo>
                  <a:pt x="41590" y="24660"/>
                </a:lnTo>
                <a:lnTo>
                  <a:pt x="41600" y="24660"/>
                </a:lnTo>
                <a:lnTo>
                  <a:pt x="41600" y="24670"/>
                </a:lnTo>
                <a:lnTo>
                  <a:pt x="41610" y="24660"/>
                </a:lnTo>
                <a:lnTo>
                  <a:pt x="41610" y="24670"/>
                </a:lnTo>
                <a:lnTo>
                  <a:pt x="41620" y="24670"/>
                </a:lnTo>
                <a:lnTo>
                  <a:pt x="41620" y="24680"/>
                </a:lnTo>
                <a:lnTo>
                  <a:pt x="41620" y="24690"/>
                </a:lnTo>
                <a:lnTo>
                  <a:pt x="41610" y="24690"/>
                </a:lnTo>
                <a:lnTo>
                  <a:pt x="41610" y="24700"/>
                </a:lnTo>
                <a:lnTo>
                  <a:pt x="41600" y="24700"/>
                </a:lnTo>
                <a:lnTo>
                  <a:pt x="41610" y="24700"/>
                </a:lnTo>
                <a:lnTo>
                  <a:pt x="41610" y="24710"/>
                </a:lnTo>
                <a:lnTo>
                  <a:pt x="41610" y="24720"/>
                </a:lnTo>
                <a:lnTo>
                  <a:pt x="41620" y="24720"/>
                </a:lnTo>
                <a:lnTo>
                  <a:pt x="41620" y="24730"/>
                </a:lnTo>
                <a:lnTo>
                  <a:pt x="41620" y="24740"/>
                </a:lnTo>
                <a:lnTo>
                  <a:pt x="41630" y="24740"/>
                </a:lnTo>
                <a:lnTo>
                  <a:pt x="41630" y="24730"/>
                </a:lnTo>
                <a:lnTo>
                  <a:pt x="41640" y="24730"/>
                </a:lnTo>
                <a:lnTo>
                  <a:pt x="41650" y="24730"/>
                </a:lnTo>
                <a:lnTo>
                  <a:pt x="41650" y="24740"/>
                </a:lnTo>
                <a:lnTo>
                  <a:pt x="41660" y="24740"/>
                </a:lnTo>
                <a:lnTo>
                  <a:pt x="41670" y="24740"/>
                </a:lnTo>
                <a:lnTo>
                  <a:pt x="41680" y="24740"/>
                </a:lnTo>
                <a:lnTo>
                  <a:pt x="41690" y="24750"/>
                </a:lnTo>
                <a:lnTo>
                  <a:pt x="41690" y="24760"/>
                </a:lnTo>
                <a:lnTo>
                  <a:pt x="41700" y="24760"/>
                </a:lnTo>
                <a:lnTo>
                  <a:pt x="41700" y="24770"/>
                </a:lnTo>
                <a:lnTo>
                  <a:pt x="41710" y="24770"/>
                </a:lnTo>
                <a:lnTo>
                  <a:pt x="41710" y="24780"/>
                </a:lnTo>
                <a:lnTo>
                  <a:pt x="41720" y="24780"/>
                </a:lnTo>
                <a:lnTo>
                  <a:pt x="41730" y="24780"/>
                </a:lnTo>
                <a:lnTo>
                  <a:pt x="41740" y="24780"/>
                </a:lnTo>
                <a:lnTo>
                  <a:pt x="41740" y="24790"/>
                </a:lnTo>
                <a:lnTo>
                  <a:pt x="41750" y="24790"/>
                </a:lnTo>
                <a:lnTo>
                  <a:pt x="41760" y="24800"/>
                </a:lnTo>
                <a:lnTo>
                  <a:pt x="41770" y="24800"/>
                </a:lnTo>
                <a:lnTo>
                  <a:pt x="41780" y="24800"/>
                </a:lnTo>
                <a:lnTo>
                  <a:pt x="41790" y="24800"/>
                </a:lnTo>
                <a:lnTo>
                  <a:pt x="41790" y="24810"/>
                </a:lnTo>
                <a:lnTo>
                  <a:pt x="41800" y="24800"/>
                </a:lnTo>
                <a:lnTo>
                  <a:pt x="41810" y="24800"/>
                </a:lnTo>
                <a:lnTo>
                  <a:pt x="41820" y="24800"/>
                </a:lnTo>
                <a:lnTo>
                  <a:pt x="41830" y="24790"/>
                </a:lnTo>
                <a:lnTo>
                  <a:pt x="41840" y="24790"/>
                </a:lnTo>
                <a:lnTo>
                  <a:pt x="41850" y="24790"/>
                </a:lnTo>
                <a:lnTo>
                  <a:pt x="41860" y="24790"/>
                </a:lnTo>
                <a:lnTo>
                  <a:pt x="41870" y="24790"/>
                </a:lnTo>
                <a:lnTo>
                  <a:pt x="41870" y="24800"/>
                </a:lnTo>
                <a:lnTo>
                  <a:pt x="41880" y="24800"/>
                </a:lnTo>
                <a:lnTo>
                  <a:pt x="41890" y="24800"/>
                </a:lnTo>
                <a:lnTo>
                  <a:pt x="41900" y="24810"/>
                </a:lnTo>
                <a:lnTo>
                  <a:pt x="41910" y="24810"/>
                </a:lnTo>
                <a:lnTo>
                  <a:pt x="41920" y="24820"/>
                </a:lnTo>
                <a:lnTo>
                  <a:pt x="41930" y="24820"/>
                </a:lnTo>
                <a:lnTo>
                  <a:pt x="41940" y="24830"/>
                </a:lnTo>
                <a:lnTo>
                  <a:pt x="41940" y="24840"/>
                </a:lnTo>
                <a:lnTo>
                  <a:pt x="41940" y="24850"/>
                </a:lnTo>
                <a:lnTo>
                  <a:pt x="41950" y="24850"/>
                </a:lnTo>
                <a:lnTo>
                  <a:pt x="41960" y="24860"/>
                </a:lnTo>
                <a:lnTo>
                  <a:pt x="41960" y="24870"/>
                </a:lnTo>
                <a:lnTo>
                  <a:pt x="41970" y="24870"/>
                </a:lnTo>
                <a:lnTo>
                  <a:pt x="41970" y="24880"/>
                </a:lnTo>
                <a:lnTo>
                  <a:pt x="41980" y="24880"/>
                </a:lnTo>
                <a:lnTo>
                  <a:pt x="41970" y="24880"/>
                </a:lnTo>
                <a:lnTo>
                  <a:pt x="41970" y="24890"/>
                </a:lnTo>
                <a:lnTo>
                  <a:pt x="41980" y="24890"/>
                </a:lnTo>
                <a:lnTo>
                  <a:pt x="41980" y="24900"/>
                </a:lnTo>
                <a:lnTo>
                  <a:pt x="41990" y="24900"/>
                </a:lnTo>
                <a:lnTo>
                  <a:pt x="41990" y="24910"/>
                </a:lnTo>
                <a:lnTo>
                  <a:pt x="41990" y="24920"/>
                </a:lnTo>
                <a:lnTo>
                  <a:pt x="42000" y="24920"/>
                </a:lnTo>
                <a:lnTo>
                  <a:pt x="42000" y="24930"/>
                </a:lnTo>
                <a:lnTo>
                  <a:pt x="42010" y="24930"/>
                </a:lnTo>
                <a:lnTo>
                  <a:pt x="42010" y="24940"/>
                </a:lnTo>
                <a:lnTo>
                  <a:pt x="42020" y="24940"/>
                </a:lnTo>
                <a:lnTo>
                  <a:pt x="42030" y="24940"/>
                </a:lnTo>
                <a:lnTo>
                  <a:pt x="42030" y="24950"/>
                </a:lnTo>
                <a:lnTo>
                  <a:pt x="42040" y="24950"/>
                </a:lnTo>
                <a:lnTo>
                  <a:pt x="42050" y="24960"/>
                </a:lnTo>
                <a:lnTo>
                  <a:pt x="42060" y="24960"/>
                </a:lnTo>
                <a:lnTo>
                  <a:pt x="42070" y="24960"/>
                </a:lnTo>
                <a:lnTo>
                  <a:pt x="42080" y="24960"/>
                </a:lnTo>
                <a:lnTo>
                  <a:pt x="42090" y="24960"/>
                </a:lnTo>
                <a:lnTo>
                  <a:pt x="42100" y="24950"/>
                </a:lnTo>
                <a:lnTo>
                  <a:pt x="42110" y="24950"/>
                </a:lnTo>
                <a:lnTo>
                  <a:pt x="42110" y="24940"/>
                </a:lnTo>
                <a:lnTo>
                  <a:pt x="42120" y="24930"/>
                </a:lnTo>
                <a:lnTo>
                  <a:pt x="42120" y="24920"/>
                </a:lnTo>
                <a:lnTo>
                  <a:pt x="42120" y="24910"/>
                </a:lnTo>
                <a:lnTo>
                  <a:pt x="42130" y="24910"/>
                </a:lnTo>
                <a:lnTo>
                  <a:pt x="42140" y="24910"/>
                </a:lnTo>
                <a:lnTo>
                  <a:pt x="42150" y="24910"/>
                </a:lnTo>
                <a:lnTo>
                  <a:pt x="42150" y="24900"/>
                </a:lnTo>
                <a:lnTo>
                  <a:pt x="42160" y="24900"/>
                </a:lnTo>
                <a:lnTo>
                  <a:pt x="42170" y="24900"/>
                </a:lnTo>
                <a:lnTo>
                  <a:pt x="42180" y="24900"/>
                </a:lnTo>
                <a:lnTo>
                  <a:pt x="42190" y="24900"/>
                </a:lnTo>
                <a:lnTo>
                  <a:pt x="42200" y="24890"/>
                </a:lnTo>
                <a:lnTo>
                  <a:pt x="42210" y="24890"/>
                </a:lnTo>
                <a:lnTo>
                  <a:pt x="42210" y="24880"/>
                </a:lnTo>
                <a:lnTo>
                  <a:pt x="42220" y="24880"/>
                </a:lnTo>
                <a:lnTo>
                  <a:pt x="42230" y="24880"/>
                </a:lnTo>
                <a:lnTo>
                  <a:pt x="42240" y="24880"/>
                </a:lnTo>
                <a:lnTo>
                  <a:pt x="42250" y="24880"/>
                </a:lnTo>
                <a:lnTo>
                  <a:pt x="42260" y="24880"/>
                </a:lnTo>
                <a:lnTo>
                  <a:pt x="42270" y="24880"/>
                </a:lnTo>
                <a:lnTo>
                  <a:pt x="42270" y="24890"/>
                </a:lnTo>
                <a:lnTo>
                  <a:pt x="42280" y="24890"/>
                </a:lnTo>
                <a:lnTo>
                  <a:pt x="42290" y="24890"/>
                </a:lnTo>
                <a:lnTo>
                  <a:pt x="42300" y="24890"/>
                </a:lnTo>
                <a:lnTo>
                  <a:pt x="42310" y="24900"/>
                </a:lnTo>
                <a:lnTo>
                  <a:pt x="42320" y="24910"/>
                </a:lnTo>
                <a:lnTo>
                  <a:pt x="42340" y="24930"/>
                </a:lnTo>
                <a:lnTo>
                  <a:pt x="42350" y="24940"/>
                </a:lnTo>
                <a:lnTo>
                  <a:pt x="42360" y="24940"/>
                </a:lnTo>
                <a:lnTo>
                  <a:pt x="42360" y="24950"/>
                </a:lnTo>
                <a:lnTo>
                  <a:pt x="42370" y="24960"/>
                </a:lnTo>
                <a:lnTo>
                  <a:pt x="42380" y="24960"/>
                </a:lnTo>
                <a:lnTo>
                  <a:pt x="42380" y="24970"/>
                </a:lnTo>
                <a:lnTo>
                  <a:pt x="42400" y="24970"/>
                </a:lnTo>
                <a:lnTo>
                  <a:pt x="42410" y="24970"/>
                </a:lnTo>
                <a:lnTo>
                  <a:pt x="42420" y="24970"/>
                </a:lnTo>
                <a:lnTo>
                  <a:pt x="42430" y="24970"/>
                </a:lnTo>
                <a:lnTo>
                  <a:pt x="42430" y="24960"/>
                </a:lnTo>
                <a:lnTo>
                  <a:pt x="42440" y="24960"/>
                </a:lnTo>
                <a:lnTo>
                  <a:pt x="42450" y="24950"/>
                </a:lnTo>
                <a:lnTo>
                  <a:pt x="42460" y="24950"/>
                </a:lnTo>
                <a:lnTo>
                  <a:pt x="42460" y="24940"/>
                </a:lnTo>
                <a:lnTo>
                  <a:pt x="42470" y="24940"/>
                </a:lnTo>
                <a:lnTo>
                  <a:pt x="42480" y="24930"/>
                </a:lnTo>
                <a:lnTo>
                  <a:pt x="42490" y="24930"/>
                </a:lnTo>
                <a:lnTo>
                  <a:pt x="42490" y="24920"/>
                </a:lnTo>
                <a:lnTo>
                  <a:pt x="42500" y="24910"/>
                </a:lnTo>
                <a:lnTo>
                  <a:pt x="42510" y="24910"/>
                </a:lnTo>
                <a:lnTo>
                  <a:pt x="42520" y="24910"/>
                </a:lnTo>
                <a:lnTo>
                  <a:pt x="42530" y="24910"/>
                </a:lnTo>
                <a:lnTo>
                  <a:pt x="42540" y="24910"/>
                </a:lnTo>
                <a:lnTo>
                  <a:pt x="42550" y="24910"/>
                </a:lnTo>
                <a:lnTo>
                  <a:pt x="42550" y="24920"/>
                </a:lnTo>
                <a:lnTo>
                  <a:pt x="42560" y="24910"/>
                </a:lnTo>
                <a:lnTo>
                  <a:pt x="42560" y="24920"/>
                </a:lnTo>
                <a:lnTo>
                  <a:pt x="42570" y="24930"/>
                </a:lnTo>
                <a:lnTo>
                  <a:pt x="42580" y="24930"/>
                </a:lnTo>
                <a:lnTo>
                  <a:pt x="42590" y="24930"/>
                </a:lnTo>
                <a:lnTo>
                  <a:pt x="42600" y="24940"/>
                </a:lnTo>
                <a:lnTo>
                  <a:pt x="42610" y="24940"/>
                </a:lnTo>
                <a:lnTo>
                  <a:pt x="42620" y="24940"/>
                </a:lnTo>
                <a:lnTo>
                  <a:pt x="42630" y="24940"/>
                </a:lnTo>
                <a:lnTo>
                  <a:pt x="42640" y="24940"/>
                </a:lnTo>
                <a:lnTo>
                  <a:pt x="42650" y="24930"/>
                </a:lnTo>
                <a:lnTo>
                  <a:pt x="42660" y="24930"/>
                </a:lnTo>
                <a:lnTo>
                  <a:pt x="42660" y="24920"/>
                </a:lnTo>
                <a:lnTo>
                  <a:pt x="42670" y="24920"/>
                </a:lnTo>
                <a:lnTo>
                  <a:pt x="42690" y="24910"/>
                </a:lnTo>
                <a:lnTo>
                  <a:pt x="42700" y="24890"/>
                </a:lnTo>
                <a:lnTo>
                  <a:pt x="42710" y="24890"/>
                </a:lnTo>
                <a:lnTo>
                  <a:pt x="42710" y="24880"/>
                </a:lnTo>
                <a:lnTo>
                  <a:pt x="42720" y="24880"/>
                </a:lnTo>
                <a:lnTo>
                  <a:pt x="42730" y="24880"/>
                </a:lnTo>
                <a:lnTo>
                  <a:pt x="42740" y="24880"/>
                </a:lnTo>
                <a:lnTo>
                  <a:pt x="42750" y="24880"/>
                </a:lnTo>
                <a:lnTo>
                  <a:pt x="42760" y="24880"/>
                </a:lnTo>
                <a:lnTo>
                  <a:pt x="42770" y="24890"/>
                </a:lnTo>
                <a:lnTo>
                  <a:pt x="42780" y="24890"/>
                </a:lnTo>
                <a:lnTo>
                  <a:pt x="42790" y="24890"/>
                </a:lnTo>
                <a:lnTo>
                  <a:pt x="42800" y="24900"/>
                </a:lnTo>
                <a:lnTo>
                  <a:pt x="42810" y="24900"/>
                </a:lnTo>
                <a:lnTo>
                  <a:pt x="42820" y="24900"/>
                </a:lnTo>
                <a:lnTo>
                  <a:pt x="42830" y="24900"/>
                </a:lnTo>
                <a:lnTo>
                  <a:pt x="42860" y="24900"/>
                </a:lnTo>
                <a:lnTo>
                  <a:pt x="42890" y="24910"/>
                </a:lnTo>
                <a:lnTo>
                  <a:pt x="42910" y="24910"/>
                </a:lnTo>
                <a:lnTo>
                  <a:pt x="42930" y="24910"/>
                </a:lnTo>
                <a:lnTo>
                  <a:pt x="42950" y="24910"/>
                </a:lnTo>
                <a:lnTo>
                  <a:pt x="42960" y="24920"/>
                </a:lnTo>
                <a:lnTo>
                  <a:pt x="42970" y="24920"/>
                </a:lnTo>
                <a:lnTo>
                  <a:pt x="42980" y="24920"/>
                </a:lnTo>
                <a:lnTo>
                  <a:pt x="42980" y="24930"/>
                </a:lnTo>
                <a:lnTo>
                  <a:pt x="42990" y="24930"/>
                </a:lnTo>
                <a:lnTo>
                  <a:pt x="43000" y="24930"/>
                </a:lnTo>
                <a:lnTo>
                  <a:pt x="43010" y="24940"/>
                </a:lnTo>
                <a:lnTo>
                  <a:pt x="43020" y="24940"/>
                </a:lnTo>
                <a:lnTo>
                  <a:pt x="43030" y="24950"/>
                </a:lnTo>
                <a:lnTo>
                  <a:pt x="43030" y="24960"/>
                </a:lnTo>
                <a:lnTo>
                  <a:pt x="43030" y="24970"/>
                </a:lnTo>
                <a:lnTo>
                  <a:pt x="43030" y="24980"/>
                </a:lnTo>
                <a:lnTo>
                  <a:pt x="43040" y="24980"/>
                </a:lnTo>
                <a:lnTo>
                  <a:pt x="43040" y="24970"/>
                </a:lnTo>
                <a:lnTo>
                  <a:pt x="43040" y="24960"/>
                </a:lnTo>
                <a:lnTo>
                  <a:pt x="43050" y="24960"/>
                </a:lnTo>
                <a:lnTo>
                  <a:pt x="43060" y="24950"/>
                </a:lnTo>
                <a:lnTo>
                  <a:pt x="43060" y="24940"/>
                </a:lnTo>
                <a:lnTo>
                  <a:pt x="43070" y="24940"/>
                </a:lnTo>
                <a:lnTo>
                  <a:pt x="43070" y="24930"/>
                </a:lnTo>
                <a:lnTo>
                  <a:pt x="43060" y="24940"/>
                </a:lnTo>
                <a:lnTo>
                  <a:pt x="43060" y="24930"/>
                </a:lnTo>
                <a:lnTo>
                  <a:pt x="43070" y="24930"/>
                </a:lnTo>
                <a:lnTo>
                  <a:pt x="43070" y="24920"/>
                </a:lnTo>
                <a:lnTo>
                  <a:pt x="43070" y="24910"/>
                </a:lnTo>
                <a:lnTo>
                  <a:pt x="43080" y="24910"/>
                </a:lnTo>
                <a:lnTo>
                  <a:pt x="43090" y="24900"/>
                </a:lnTo>
                <a:lnTo>
                  <a:pt x="43090" y="24890"/>
                </a:lnTo>
                <a:lnTo>
                  <a:pt x="43100" y="24890"/>
                </a:lnTo>
                <a:lnTo>
                  <a:pt x="43110" y="24890"/>
                </a:lnTo>
                <a:lnTo>
                  <a:pt x="43110" y="24880"/>
                </a:lnTo>
                <a:lnTo>
                  <a:pt x="43110" y="24870"/>
                </a:lnTo>
                <a:lnTo>
                  <a:pt x="43110" y="24860"/>
                </a:lnTo>
                <a:lnTo>
                  <a:pt x="43110" y="24850"/>
                </a:lnTo>
                <a:lnTo>
                  <a:pt x="43120" y="24850"/>
                </a:lnTo>
                <a:lnTo>
                  <a:pt x="43120" y="24860"/>
                </a:lnTo>
                <a:lnTo>
                  <a:pt x="43120" y="24850"/>
                </a:lnTo>
                <a:lnTo>
                  <a:pt x="43120" y="24840"/>
                </a:lnTo>
                <a:lnTo>
                  <a:pt x="43130" y="24840"/>
                </a:lnTo>
                <a:lnTo>
                  <a:pt x="43140" y="24840"/>
                </a:lnTo>
                <a:lnTo>
                  <a:pt x="43150" y="24830"/>
                </a:lnTo>
                <a:lnTo>
                  <a:pt x="43160" y="24820"/>
                </a:lnTo>
                <a:lnTo>
                  <a:pt x="43170" y="24830"/>
                </a:lnTo>
                <a:lnTo>
                  <a:pt x="43180" y="24830"/>
                </a:lnTo>
                <a:lnTo>
                  <a:pt x="43190" y="24830"/>
                </a:lnTo>
                <a:lnTo>
                  <a:pt x="43200" y="24830"/>
                </a:lnTo>
                <a:lnTo>
                  <a:pt x="43200" y="24820"/>
                </a:lnTo>
                <a:lnTo>
                  <a:pt x="43210" y="24820"/>
                </a:lnTo>
                <a:lnTo>
                  <a:pt x="43220" y="24820"/>
                </a:lnTo>
                <a:lnTo>
                  <a:pt x="43220" y="24810"/>
                </a:lnTo>
                <a:lnTo>
                  <a:pt x="43210" y="24810"/>
                </a:lnTo>
                <a:lnTo>
                  <a:pt x="43220" y="24810"/>
                </a:lnTo>
                <a:lnTo>
                  <a:pt x="43220" y="24800"/>
                </a:lnTo>
                <a:lnTo>
                  <a:pt x="43220" y="24790"/>
                </a:lnTo>
                <a:lnTo>
                  <a:pt x="43220" y="24780"/>
                </a:lnTo>
                <a:lnTo>
                  <a:pt x="43230" y="24770"/>
                </a:lnTo>
                <a:lnTo>
                  <a:pt x="43240" y="24770"/>
                </a:lnTo>
                <a:lnTo>
                  <a:pt x="43250" y="24770"/>
                </a:lnTo>
                <a:lnTo>
                  <a:pt x="43260" y="24760"/>
                </a:lnTo>
                <a:lnTo>
                  <a:pt x="43270" y="24750"/>
                </a:lnTo>
                <a:lnTo>
                  <a:pt x="43280" y="24740"/>
                </a:lnTo>
                <a:lnTo>
                  <a:pt x="43290" y="24740"/>
                </a:lnTo>
                <a:lnTo>
                  <a:pt x="43290" y="24730"/>
                </a:lnTo>
                <a:lnTo>
                  <a:pt x="43300" y="24730"/>
                </a:lnTo>
                <a:lnTo>
                  <a:pt x="43300" y="24720"/>
                </a:lnTo>
                <a:lnTo>
                  <a:pt x="43310" y="24710"/>
                </a:lnTo>
                <a:lnTo>
                  <a:pt x="43310" y="24700"/>
                </a:lnTo>
                <a:lnTo>
                  <a:pt x="43320" y="24700"/>
                </a:lnTo>
                <a:lnTo>
                  <a:pt x="43320" y="24690"/>
                </a:lnTo>
                <a:lnTo>
                  <a:pt x="43330" y="24680"/>
                </a:lnTo>
                <a:lnTo>
                  <a:pt x="43340" y="24680"/>
                </a:lnTo>
                <a:lnTo>
                  <a:pt x="43350" y="24670"/>
                </a:lnTo>
                <a:lnTo>
                  <a:pt x="43360" y="24670"/>
                </a:lnTo>
                <a:lnTo>
                  <a:pt x="43370" y="24670"/>
                </a:lnTo>
                <a:lnTo>
                  <a:pt x="43370" y="24680"/>
                </a:lnTo>
                <a:lnTo>
                  <a:pt x="43370" y="24670"/>
                </a:lnTo>
                <a:lnTo>
                  <a:pt x="43380" y="24670"/>
                </a:lnTo>
                <a:lnTo>
                  <a:pt x="43390" y="24670"/>
                </a:lnTo>
                <a:lnTo>
                  <a:pt x="43390" y="24680"/>
                </a:lnTo>
                <a:lnTo>
                  <a:pt x="43400" y="24670"/>
                </a:lnTo>
                <a:lnTo>
                  <a:pt x="43410" y="24670"/>
                </a:lnTo>
                <a:lnTo>
                  <a:pt x="43410" y="24660"/>
                </a:lnTo>
                <a:lnTo>
                  <a:pt x="43420" y="24660"/>
                </a:lnTo>
                <a:lnTo>
                  <a:pt x="43430" y="24660"/>
                </a:lnTo>
                <a:lnTo>
                  <a:pt x="43440" y="24650"/>
                </a:lnTo>
                <a:lnTo>
                  <a:pt x="43450" y="24650"/>
                </a:lnTo>
                <a:lnTo>
                  <a:pt x="43460" y="24640"/>
                </a:lnTo>
                <a:lnTo>
                  <a:pt x="43460" y="24630"/>
                </a:lnTo>
                <a:lnTo>
                  <a:pt x="43470" y="24630"/>
                </a:lnTo>
                <a:lnTo>
                  <a:pt x="43470" y="24620"/>
                </a:lnTo>
                <a:lnTo>
                  <a:pt x="43480" y="24620"/>
                </a:lnTo>
                <a:lnTo>
                  <a:pt x="43480" y="24610"/>
                </a:lnTo>
                <a:lnTo>
                  <a:pt x="43480" y="24600"/>
                </a:lnTo>
                <a:lnTo>
                  <a:pt x="43490" y="24590"/>
                </a:lnTo>
                <a:lnTo>
                  <a:pt x="43490" y="24580"/>
                </a:lnTo>
                <a:lnTo>
                  <a:pt x="43490" y="24570"/>
                </a:lnTo>
                <a:lnTo>
                  <a:pt x="43570" y="24570"/>
                </a:lnTo>
                <a:lnTo>
                  <a:pt x="43580" y="24530"/>
                </a:lnTo>
                <a:lnTo>
                  <a:pt x="43580" y="24510"/>
                </a:lnTo>
                <a:lnTo>
                  <a:pt x="43590" y="24490"/>
                </a:lnTo>
                <a:lnTo>
                  <a:pt x="43600" y="24470"/>
                </a:lnTo>
                <a:lnTo>
                  <a:pt x="43620" y="24450"/>
                </a:lnTo>
                <a:lnTo>
                  <a:pt x="43640" y="24430"/>
                </a:lnTo>
                <a:lnTo>
                  <a:pt x="43640" y="24420"/>
                </a:lnTo>
                <a:lnTo>
                  <a:pt x="43660" y="24400"/>
                </a:lnTo>
                <a:lnTo>
                  <a:pt x="43670" y="24380"/>
                </a:lnTo>
                <a:lnTo>
                  <a:pt x="43680" y="24370"/>
                </a:lnTo>
                <a:lnTo>
                  <a:pt x="43690" y="24350"/>
                </a:lnTo>
                <a:lnTo>
                  <a:pt x="43710" y="24340"/>
                </a:lnTo>
                <a:lnTo>
                  <a:pt x="43730" y="24330"/>
                </a:lnTo>
                <a:lnTo>
                  <a:pt x="43740" y="24310"/>
                </a:lnTo>
                <a:lnTo>
                  <a:pt x="43750" y="24300"/>
                </a:lnTo>
                <a:lnTo>
                  <a:pt x="43750" y="24290"/>
                </a:lnTo>
                <a:lnTo>
                  <a:pt x="43750" y="24280"/>
                </a:lnTo>
                <a:lnTo>
                  <a:pt x="43760" y="24280"/>
                </a:lnTo>
                <a:lnTo>
                  <a:pt x="43760" y="24270"/>
                </a:lnTo>
                <a:lnTo>
                  <a:pt x="43760" y="24260"/>
                </a:lnTo>
                <a:lnTo>
                  <a:pt x="43760" y="24250"/>
                </a:lnTo>
                <a:lnTo>
                  <a:pt x="43760" y="24240"/>
                </a:lnTo>
                <a:lnTo>
                  <a:pt x="43760" y="24230"/>
                </a:lnTo>
                <a:lnTo>
                  <a:pt x="43770" y="24230"/>
                </a:lnTo>
                <a:lnTo>
                  <a:pt x="43760" y="24220"/>
                </a:lnTo>
                <a:lnTo>
                  <a:pt x="43760" y="24210"/>
                </a:lnTo>
                <a:lnTo>
                  <a:pt x="43770" y="24200"/>
                </a:lnTo>
                <a:lnTo>
                  <a:pt x="43770" y="24190"/>
                </a:lnTo>
                <a:lnTo>
                  <a:pt x="43760" y="24190"/>
                </a:lnTo>
                <a:lnTo>
                  <a:pt x="43760" y="24180"/>
                </a:lnTo>
                <a:lnTo>
                  <a:pt x="43760" y="24170"/>
                </a:lnTo>
                <a:lnTo>
                  <a:pt x="43770" y="24170"/>
                </a:lnTo>
                <a:lnTo>
                  <a:pt x="43770" y="24160"/>
                </a:lnTo>
                <a:lnTo>
                  <a:pt x="43780" y="24160"/>
                </a:lnTo>
                <a:lnTo>
                  <a:pt x="43780" y="24150"/>
                </a:lnTo>
                <a:lnTo>
                  <a:pt x="43770" y="24150"/>
                </a:lnTo>
                <a:lnTo>
                  <a:pt x="43760" y="24140"/>
                </a:lnTo>
                <a:lnTo>
                  <a:pt x="43750" y="24130"/>
                </a:lnTo>
                <a:lnTo>
                  <a:pt x="43740" y="24130"/>
                </a:lnTo>
                <a:lnTo>
                  <a:pt x="43740" y="24120"/>
                </a:lnTo>
                <a:lnTo>
                  <a:pt x="43740" y="24110"/>
                </a:lnTo>
                <a:lnTo>
                  <a:pt x="43730" y="24110"/>
                </a:lnTo>
                <a:lnTo>
                  <a:pt x="43730" y="24100"/>
                </a:lnTo>
                <a:lnTo>
                  <a:pt x="43720" y="24090"/>
                </a:lnTo>
                <a:lnTo>
                  <a:pt x="43720" y="24080"/>
                </a:lnTo>
                <a:lnTo>
                  <a:pt x="43730" y="24070"/>
                </a:lnTo>
                <a:lnTo>
                  <a:pt x="43730" y="24060"/>
                </a:lnTo>
                <a:lnTo>
                  <a:pt x="43730" y="24050"/>
                </a:lnTo>
                <a:lnTo>
                  <a:pt x="43740" y="24050"/>
                </a:lnTo>
                <a:lnTo>
                  <a:pt x="43750" y="24050"/>
                </a:lnTo>
                <a:lnTo>
                  <a:pt x="43750" y="24060"/>
                </a:lnTo>
                <a:lnTo>
                  <a:pt x="43760" y="24050"/>
                </a:lnTo>
                <a:lnTo>
                  <a:pt x="43760" y="24040"/>
                </a:lnTo>
                <a:lnTo>
                  <a:pt x="43770" y="24030"/>
                </a:lnTo>
                <a:lnTo>
                  <a:pt x="43770" y="24020"/>
                </a:lnTo>
                <a:lnTo>
                  <a:pt x="43780" y="24010"/>
                </a:lnTo>
                <a:lnTo>
                  <a:pt x="43790" y="24000"/>
                </a:lnTo>
                <a:lnTo>
                  <a:pt x="43790" y="23990"/>
                </a:lnTo>
                <a:lnTo>
                  <a:pt x="43780" y="23990"/>
                </a:lnTo>
                <a:lnTo>
                  <a:pt x="43780" y="23980"/>
                </a:lnTo>
                <a:lnTo>
                  <a:pt x="43780" y="23970"/>
                </a:lnTo>
                <a:lnTo>
                  <a:pt x="43780" y="23960"/>
                </a:lnTo>
                <a:lnTo>
                  <a:pt x="43780" y="23940"/>
                </a:lnTo>
                <a:lnTo>
                  <a:pt x="43790" y="23930"/>
                </a:lnTo>
                <a:lnTo>
                  <a:pt x="43790" y="23920"/>
                </a:lnTo>
                <a:lnTo>
                  <a:pt x="43810" y="23900"/>
                </a:lnTo>
                <a:lnTo>
                  <a:pt x="43820" y="23890"/>
                </a:lnTo>
                <a:lnTo>
                  <a:pt x="43830" y="23890"/>
                </a:lnTo>
                <a:lnTo>
                  <a:pt x="43840" y="23890"/>
                </a:lnTo>
                <a:lnTo>
                  <a:pt x="43840" y="23880"/>
                </a:lnTo>
                <a:lnTo>
                  <a:pt x="43840" y="23870"/>
                </a:lnTo>
                <a:lnTo>
                  <a:pt x="43850" y="23870"/>
                </a:lnTo>
                <a:lnTo>
                  <a:pt x="43850" y="23860"/>
                </a:lnTo>
                <a:lnTo>
                  <a:pt x="43860" y="23850"/>
                </a:lnTo>
                <a:lnTo>
                  <a:pt x="43870" y="23850"/>
                </a:lnTo>
                <a:lnTo>
                  <a:pt x="43860" y="23840"/>
                </a:lnTo>
                <a:lnTo>
                  <a:pt x="43860" y="23830"/>
                </a:lnTo>
                <a:lnTo>
                  <a:pt x="43870" y="23820"/>
                </a:lnTo>
                <a:lnTo>
                  <a:pt x="43880" y="23820"/>
                </a:lnTo>
                <a:lnTo>
                  <a:pt x="43880" y="23830"/>
                </a:lnTo>
                <a:lnTo>
                  <a:pt x="43890" y="23830"/>
                </a:lnTo>
                <a:lnTo>
                  <a:pt x="43900" y="23830"/>
                </a:lnTo>
                <a:lnTo>
                  <a:pt x="43900" y="23820"/>
                </a:lnTo>
                <a:lnTo>
                  <a:pt x="43910" y="23820"/>
                </a:lnTo>
                <a:lnTo>
                  <a:pt x="43920" y="23820"/>
                </a:lnTo>
                <a:lnTo>
                  <a:pt x="43920" y="23810"/>
                </a:lnTo>
                <a:lnTo>
                  <a:pt x="43910" y="23800"/>
                </a:lnTo>
                <a:lnTo>
                  <a:pt x="43910" y="23790"/>
                </a:lnTo>
                <a:lnTo>
                  <a:pt x="43900" y="23790"/>
                </a:lnTo>
                <a:lnTo>
                  <a:pt x="43900" y="23780"/>
                </a:lnTo>
                <a:lnTo>
                  <a:pt x="43900" y="23770"/>
                </a:lnTo>
                <a:lnTo>
                  <a:pt x="43910" y="23770"/>
                </a:lnTo>
                <a:lnTo>
                  <a:pt x="43910" y="23760"/>
                </a:lnTo>
                <a:lnTo>
                  <a:pt x="43920" y="23760"/>
                </a:lnTo>
                <a:lnTo>
                  <a:pt x="43920" y="23750"/>
                </a:lnTo>
                <a:lnTo>
                  <a:pt x="43930" y="23750"/>
                </a:lnTo>
                <a:lnTo>
                  <a:pt x="43940" y="23740"/>
                </a:lnTo>
                <a:lnTo>
                  <a:pt x="43950" y="23730"/>
                </a:lnTo>
                <a:lnTo>
                  <a:pt x="43950" y="23720"/>
                </a:lnTo>
                <a:lnTo>
                  <a:pt x="43960" y="23720"/>
                </a:lnTo>
                <a:lnTo>
                  <a:pt x="43960" y="23710"/>
                </a:lnTo>
                <a:lnTo>
                  <a:pt x="43970" y="23700"/>
                </a:lnTo>
                <a:lnTo>
                  <a:pt x="43980" y="23700"/>
                </a:lnTo>
                <a:lnTo>
                  <a:pt x="43980" y="23690"/>
                </a:lnTo>
                <a:lnTo>
                  <a:pt x="43980" y="23680"/>
                </a:lnTo>
                <a:lnTo>
                  <a:pt x="43980" y="23670"/>
                </a:lnTo>
                <a:lnTo>
                  <a:pt x="43970" y="23660"/>
                </a:lnTo>
                <a:lnTo>
                  <a:pt x="43980" y="23650"/>
                </a:lnTo>
                <a:lnTo>
                  <a:pt x="43980" y="23640"/>
                </a:lnTo>
                <a:lnTo>
                  <a:pt x="43980" y="23630"/>
                </a:lnTo>
                <a:lnTo>
                  <a:pt x="43990" y="23620"/>
                </a:lnTo>
                <a:lnTo>
                  <a:pt x="43990" y="23610"/>
                </a:lnTo>
                <a:lnTo>
                  <a:pt x="43990" y="23600"/>
                </a:lnTo>
                <a:lnTo>
                  <a:pt x="43980" y="23600"/>
                </a:lnTo>
                <a:lnTo>
                  <a:pt x="43980" y="23590"/>
                </a:lnTo>
                <a:lnTo>
                  <a:pt x="43990" y="23590"/>
                </a:lnTo>
                <a:lnTo>
                  <a:pt x="44000" y="23590"/>
                </a:lnTo>
                <a:lnTo>
                  <a:pt x="44000" y="23580"/>
                </a:lnTo>
                <a:lnTo>
                  <a:pt x="44000" y="23570"/>
                </a:lnTo>
                <a:lnTo>
                  <a:pt x="44010" y="23560"/>
                </a:lnTo>
                <a:lnTo>
                  <a:pt x="44010" y="23550"/>
                </a:lnTo>
                <a:lnTo>
                  <a:pt x="44010" y="23540"/>
                </a:lnTo>
                <a:lnTo>
                  <a:pt x="44010" y="23530"/>
                </a:lnTo>
                <a:lnTo>
                  <a:pt x="44010" y="23520"/>
                </a:lnTo>
                <a:lnTo>
                  <a:pt x="44020" y="23520"/>
                </a:lnTo>
                <a:lnTo>
                  <a:pt x="44020" y="23510"/>
                </a:lnTo>
                <a:lnTo>
                  <a:pt x="44030" y="23510"/>
                </a:lnTo>
                <a:lnTo>
                  <a:pt x="44040" y="23500"/>
                </a:lnTo>
                <a:lnTo>
                  <a:pt x="44050" y="23500"/>
                </a:lnTo>
                <a:lnTo>
                  <a:pt x="44050" y="23490"/>
                </a:lnTo>
                <a:lnTo>
                  <a:pt x="44050" y="23480"/>
                </a:lnTo>
                <a:lnTo>
                  <a:pt x="44060" y="23480"/>
                </a:lnTo>
                <a:lnTo>
                  <a:pt x="44060" y="23470"/>
                </a:lnTo>
                <a:lnTo>
                  <a:pt x="44060" y="23460"/>
                </a:lnTo>
                <a:lnTo>
                  <a:pt x="44050" y="23450"/>
                </a:lnTo>
                <a:lnTo>
                  <a:pt x="44050" y="23440"/>
                </a:lnTo>
                <a:lnTo>
                  <a:pt x="44050" y="23430"/>
                </a:lnTo>
                <a:lnTo>
                  <a:pt x="44050" y="23420"/>
                </a:lnTo>
                <a:lnTo>
                  <a:pt x="44040" y="23410"/>
                </a:lnTo>
                <a:lnTo>
                  <a:pt x="44050" y="23410"/>
                </a:lnTo>
                <a:lnTo>
                  <a:pt x="44050" y="23400"/>
                </a:lnTo>
                <a:lnTo>
                  <a:pt x="44060" y="23400"/>
                </a:lnTo>
                <a:lnTo>
                  <a:pt x="44070" y="23380"/>
                </a:lnTo>
                <a:lnTo>
                  <a:pt x="44070" y="23370"/>
                </a:lnTo>
                <a:lnTo>
                  <a:pt x="44080" y="23370"/>
                </a:lnTo>
                <a:lnTo>
                  <a:pt x="44080" y="23360"/>
                </a:lnTo>
                <a:lnTo>
                  <a:pt x="44090" y="23360"/>
                </a:lnTo>
                <a:lnTo>
                  <a:pt x="44090" y="23350"/>
                </a:lnTo>
                <a:lnTo>
                  <a:pt x="44090" y="23340"/>
                </a:lnTo>
                <a:lnTo>
                  <a:pt x="44100" y="23330"/>
                </a:lnTo>
                <a:lnTo>
                  <a:pt x="44100" y="23310"/>
                </a:lnTo>
                <a:lnTo>
                  <a:pt x="44100" y="23300"/>
                </a:lnTo>
                <a:lnTo>
                  <a:pt x="44100" y="23290"/>
                </a:lnTo>
                <a:lnTo>
                  <a:pt x="44100" y="23280"/>
                </a:lnTo>
                <a:lnTo>
                  <a:pt x="44100" y="23270"/>
                </a:lnTo>
                <a:lnTo>
                  <a:pt x="44100" y="23250"/>
                </a:lnTo>
                <a:lnTo>
                  <a:pt x="44100" y="23240"/>
                </a:lnTo>
                <a:lnTo>
                  <a:pt x="44100" y="23230"/>
                </a:lnTo>
                <a:lnTo>
                  <a:pt x="44110" y="23220"/>
                </a:lnTo>
                <a:lnTo>
                  <a:pt x="44110" y="23210"/>
                </a:lnTo>
                <a:lnTo>
                  <a:pt x="44110" y="23200"/>
                </a:lnTo>
                <a:lnTo>
                  <a:pt x="44120" y="23190"/>
                </a:lnTo>
                <a:lnTo>
                  <a:pt x="44120" y="23180"/>
                </a:lnTo>
                <a:lnTo>
                  <a:pt x="44120" y="23170"/>
                </a:lnTo>
                <a:lnTo>
                  <a:pt x="44130" y="23160"/>
                </a:lnTo>
                <a:lnTo>
                  <a:pt x="44130" y="23150"/>
                </a:lnTo>
                <a:lnTo>
                  <a:pt x="44140" y="23140"/>
                </a:lnTo>
                <a:lnTo>
                  <a:pt x="44150" y="23130"/>
                </a:lnTo>
                <a:lnTo>
                  <a:pt x="44160" y="23130"/>
                </a:lnTo>
                <a:lnTo>
                  <a:pt x="44160" y="23120"/>
                </a:lnTo>
                <a:lnTo>
                  <a:pt x="44160" y="23110"/>
                </a:lnTo>
                <a:lnTo>
                  <a:pt x="44160" y="23100"/>
                </a:lnTo>
                <a:lnTo>
                  <a:pt x="44160" y="23090"/>
                </a:lnTo>
                <a:lnTo>
                  <a:pt x="44150" y="23090"/>
                </a:lnTo>
                <a:lnTo>
                  <a:pt x="44150" y="23080"/>
                </a:lnTo>
                <a:lnTo>
                  <a:pt x="44140" y="23080"/>
                </a:lnTo>
                <a:lnTo>
                  <a:pt x="44140" y="23070"/>
                </a:lnTo>
                <a:lnTo>
                  <a:pt x="44130" y="23070"/>
                </a:lnTo>
                <a:lnTo>
                  <a:pt x="44120" y="23070"/>
                </a:lnTo>
                <a:lnTo>
                  <a:pt x="44120" y="23060"/>
                </a:lnTo>
                <a:lnTo>
                  <a:pt x="44120" y="23050"/>
                </a:lnTo>
                <a:lnTo>
                  <a:pt x="44130" y="23050"/>
                </a:lnTo>
                <a:lnTo>
                  <a:pt x="44130" y="23040"/>
                </a:lnTo>
                <a:lnTo>
                  <a:pt x="44140" y="23040"/>
                </a:lnTo>
                <a:lnTo>
                  <a:pt x="44150" y="23030"/>
                </a:lnTo>
                <a:lnTo>
                  <a:pt x="44160" y="23020"/>
                </a:lnTo>
                <a:lnTo>
                  <a:pt x="44150" y="23020"/>
                </a:lnTo>
                <a:lnTo>
                  <a:pt x="44150" y="23010"/>
                </a:lnTo>
                <a:lnTo>
                  <a:pt x="44150" y="23000"/>
                </a:lnTo>
                <a:lnTo>
                  <a:pt x="44160" y="22990"/>
                </a:lnTo>
                <a:lnTo>
                  <a:pt x="44170" y="22990"/>
                </a:lnTo>
                <a:lnTo>
                  <a:pt x="44180" y="22990"/>
                </a:lnTo>
                <a:lnTo>
                  <a:pt x="44180" y="22980"/>
                </a:lnTo>
                <a:lnTo>
                  <a:pt x="44180" y="22970"/>
                </a:lnTo>
                <a:lnTo>
                  <a:pt x="44190" y="22950"/>
                </a:lnTo>
                <a:lnTo>
                  <a:pt x="44190" y="22930"/>
                </a:lnTo>
                <a:lnTo>
                  <a:pt x="44190" y="22920"/>
                </a:lnTo>
                <a:lnTo>
                  <a:pt x="44190" y="22910"/>
                </a:lnTo>
                <a:lnTo>
                  <a:pt x="44190" y="22900"/>
                </a:lnTo>
                <a:lnTo>
                  <a:pt x="44200" y="22890"/>
                </a:lnTo>
                <a:lnTo>
                  <a:pt x="44200" y="22880"/>
                </a:lnTo>
                <a:lnTo>
                  <a:pt x="44210" y="22880"/>
                </a:lnTo>
                <a:lnTo>
                  <a:pt x="44210" y="22870"/>
                </a:lnTo>
                <a:lnTo>
                  <a:pt x="44210" y="22860"/>
                </a:lnTo>
                <a:lnTo>
                  <a:pt x="44220" y="22850"/>
                </a:lnTo>
                <a:lnTo>
                  <a:pt x="44220" y="22840"/>
                </a:lnTo>
                <a:lnTo>
                  <a:pt x="44210" y="22830"/>
                </a:lnTo>
                <a:lnTo>
                  <a:pt x="44210" y="22820"/>
                </a:lnTo>
                <a:lnTo>
                  <a:pt x="44210" y="22810"/>
                </a:lnTo>
                <a:lnTo>
                  <a:pt x="44220" y="22800"/>
                </a:lnTo>
                <a:lnTo>
                  <a:pt x="44230" y="22790"/>
                </a:lnTo>
                <a:lnTo>
                  <a:pt x="44240" y="22770"/>
                </a:lnTo>
                <a:lnTo>
                  <a:pt x="44250" y="22770"/>
                </a:lnTo>
                <a:lnTo>
                  <a:pt x="44260" y="22750"/>
                </a:lnTo>
                <a:lnTo>
                  <a:pt x="44280" y="22730"/>
                </a:lnTo>
                <a:lnTo>
                  <a:pt x="44290" y="22720"/>
                </a:lnTo>
                <a:lnTo>
                  <a:pt x="44300" y="22710"/>
                </a:lnTo>
                <a:lnTo>
                  <a:pt x="44310" y="22700"/>
                </a:lnTo>
                <a:lnTo>
                  <a:pt x="44320" y="22680"/>
                </a:lnTo>
                <a:lnTo>
                  <a:pt x="44330" y="22670"/>
                </a:lnTo>
                <a:lnTo>
                  <a:pt x="44330" y="22660"/>
                </a:lnTo>
                <a:lnTo>
                  <a:pt x="44350" y="22650"/>
                </a:lnTo>
                <a:lnTo>
                  <a:pt x="44350" y="22640"/>
                </a:lnTo>
                <a:lnTo>
                  <a:pt x="44360" y="22630"/>
                </a:lnTo>
                <a:lnTo>
                  <a:pt x="44360" y="22620"/>
                </a:lnTo>
                <a:lnTo>
                  <a:pt x="44380" y="22610"/>
                </a:lnTo>
                <a:lnTo>
                  <a:pt x="44380" y="22600"/>
                </a:lnTo>
                <a:lnTo>
                  <a:pt x="44390" y="22580"/>
                </a:lnTo>
                <a:lnTo>
                  <a:pt x="44400" y="22570"/>
                </a:lnTo>
                <a:lnTo>
                  <a:pt x="44410" y="22560"/>
                </a:lnTo>
                <a:lnTo>
                  <a:pt x="44420" y="22530"/>
                </a:lnTo>
                <a:lnTo>
                  <a:pt x="44430" y="22530"/>
                </a:lnTo>
                <a:lnTo>
                  <a:pt x="44430" y="22520"/>
                </a:lnTo>
                <a:lnTo>
                  <a:pt x="44440" y="22520"/>
                </a:lnTo>
                <a:lnTo>
                  <a:pt x="44440" y="22510"/>
                </a:lnTo>
                <a:lnTo>
                  <a:pt x="44450" y="22500"/>
                </a:lnTo>
                <a:lnTo>
                  <a:pt x="44450" y="22490"/>
                </a:lnTo>
                <a:lnTo>
                  <a:pt x="44470" y="22480"/>
                </a:lnTo>
                <a:lnTo>
                  <a:pt x="44470" y="22470"/>
                </a:lnTo>
                <a:lnTo>
                  <a:pt x="44500" y="22440"/>
                </a:lnTo>
                <a:lnTo>
                  <a:pt x="44510" y="22430"/>
                </a:lnTo>
                <a:lnTo>
                  <a:pt x="44530" y="22410"/>
                </a:lnTo>
                <a:lnTo>
                  <a:pt x="44540" y="22390"/>
                </a:lnTo>
                <a:lnTo>
                  <a:pt x="44560" y="22370"/>
                </a:lnTo>
                <a:lnTo>
                  <a:pt x="44580" y="22360"/>
                </a:lnTo>
                <a:lnTo>
                  <a:pt x="44590" y="22340"/>
                </a:lnTo>
                <a:lnTo>
                  <a:pt x="44600" y="22320"/>
                </a:lnTo>
                <a:lnTo>
                  <a:pt x="44610" y="22290"/>
                </a:lnTo>
                <a:lnTo>
                  <a:pt x="44620" y="22280"/>
                </a:lnTo>
                <a:lnTo>
                  <a:pt x="44620" y="22270"/>
                </a:lnTo>
                <a:lnTo>
                  <a:pt x="44630" y="22260"/>
                </a:lnTo>
                <a:lnTo>
                  <a:pt x="44630" y="22250"/>
                </a:lnTo>
                <a:lnTo>
                  <a:pt x="44640" y="22240"/>
                </a:lnTo>
                <a:lnTo>
                  <a:pt x="44640" y="22230"/>
                </a:lnTo>
                <a:lnTo>
                  <a:pt x="44650" y="22230"/>
                </a:lnTo>
                <a:lnTo>
                  <a:pt x="44650" y="22220"/>
                </a:lnTo>
                <a:lnTo>
                  <a:pt x="44660" y="22220"/>
                </a:lnTo>
                <a:lnTo>
                  <a:pt x="44670" y="22220"/>
                </a:lnTo>
                <a:lnTo>
                  <a:pt x="44670" y="22210"/>
                </a:lnTo>
                <a:lnTo>
                  <a:pt x="44680" y="22200"/>
                </a:lnTo>
                <a:lnTo>
                  <a:pt x="44670" y="22200"/>
                </a:lnTo>
                <a:lnTo>
                  <a:pt x="44670" y="22190"/>
                </a:lnTo>
                <a:lnTo>
                  <a:pt x="44680" y="22190"/>
                </a:lnTo>
                <a:lnTo>
                  <a:pt x="44680" y="22180"/>
                </a:lnTo>
                <a:lnTo>
                  <a:pt x="44680" y="22170"/>
                </a:lnTo>
                <a:lnTo>
                  <a:pt x="44680" y="22160"/>
                </a:lnTo>
                <a:lnTo>
                  <a:pt x="44680" y="22140"/>
                </a:lnTo>
                <a:lnTo>
                  <a:pt x="44690" y="22120"/>
                </a:lnTo>
                <a:lnTo>
                  <a:pt x="44690" y="22110"/>
                </a:lnTo>
                <a:lnTo>
                  <a:pt x="44690" y="22100"/>
                </a:lnTo>
                <a:lnTo>
                  <a:pt x="44700" y="22090"/>
                </a:lnTo>
                <a:lnTo>
                  <a:pt x="44700" y="22080"/>
                </a:lnTo>
                <a:lnTo>
                  <a:pt x="44700" y="22070"/>
                </a:lnTo>
                <a:lnTo>
                  <a:pt x="44700" y="22060"/>
                </a:lnTo>
                <a:lnTo>
                  <a:pt x="44700" y="22050"/>
                </a:lnTo>
                <a:lnTo>
                  <a:pt x="44700" y="22040"/>
                </a:lnTo>
                <a:lnTo>
                  <a:pt x="44700" y="22030"/>
                </a:lnTo>
                <a:lnTo>
                  <a:pt x="44690" y="22030"/>
                </a:lnTo>
                <a:lnTo>
                  <a:pt x="44690" y="22020"/>
                </a:lnTo>
                <a:lnTo>
                  <a:pt x="44690" y="22010"/>
                </a:lnTo>
                <a:lnTo>
                  <a:pt x="44690" y="22000"/>
                </a:lnTo>
                <a:lnTo>
                  <a:pt x="44700" y="21990"/>
                </a:lnTo>
                <a:lnTo>
                  <a:pt x="44700" y="21980"/>
                </a:lnTo>
                <a:lnTo>
                  <a:pt x="44700" y="21970"/>
                </a:lnTo>
                <a:lnTo>
                  <a:pt x="44710" y="21940"/>
                </a:lnTo>
                <a:lnTo>
                  <a:pt x="44710" y="21930"/>
                </a:lnTo>
                <a:lnTo>
                  <a:pt x="44710" y="21920"/>
                </a:lnTo>
                <a:lnTo>
                  <a:pt x="44720" y="21900"/>
                </a:lnTo>
                <a:lnTo>
                  <a:pt x="44730" y="21870"/>
                </a:lnTo>
                <a:lnTo>
                  <a:pt x="44730" y="21860"/>
                </a:lnTo>
                <a:lnTo>
                  <a:pt x="44730" y="21850"/>
                </a:lnTo>
                <a:lnTo>
                  <a:pt x="44740" y="21850"/>
                </a:lnTo>
                <a:lnTo>
                  <a:pt x="44750" y="21850"/>
                </a:lnTo>
                <a:lnTo>
                  <a:pt x="44760" y="21850"/>
                </a:lnTo>
                <a:lnTo>
                  <a:pt x="44770" y="21840"/>
                </a:lnTo>
                <a:lnTo>
                  <a:pt x="44780" y="21830"/>
                </a:lnTo>
                <a:lnTo>
                  <a:pt x="44780" y="21820"/>
                </a:lnTo>
                <a:lnTo>
                  <a:pt x="44770" y="21810"/>
                </a:lnTo>
                <a:lnTo>
                  <a:pt x="44760" y="21810"/>
                </a:lnTo>
                <a:lnTo>
                  <a:pt x="44760" y="21800"/>
                </a:lnTo>
                <a:lnTo>
                  <a:pt x="44750" y="21800"/>
                </a:lnTo>
                <a:lnTo>
                  <a:pt x="44750" y="21790"/>
                </a:lnTo>
                <a:lnTo>
                  <a:pt x="44750" y="21780"/>
                </a:lnTo>
                <a:lnTo>
                  <a:pt x="44750" y="21770"/>
                </a:lnTo>
                <a:lnTo>
                  <a:pt x="44760" y="21760"/>
                </a:lnTo>
                <a:lnTo>
                  <a:pt x="44760" y="21750"/>
                </a:lnTo>
                <a:lnTo>
                  <a:pt x="44770" y="21730"/>
                </a:lnTo>
                <a:lnTo>
                  <a:pt x="44780" y="21720"/>
                </a:lnTo>
                <a:lnTo>
                  <a:pt x="44780" y="21710"/>
                </a:lnTo>
                <a:lnTo>
                  <a:pt x="44780" y="21700"/>
                </a:lnTo>
                <a:lnTo>
                  <a:pt x="44780" y="21690"/>
                </a:lnTo>
                <a:lnTo>
                  <a:pt x="44790" y="21680"/>
                </a:lnTo>
                <a:lnTo>
                  <a:pt x="44790" y="21670"/>
                </a:lnTo>
                <a:lnTo>
                  <a:pt x="44780" y="21660"/>
                </a:lnTo>
                <a:lnTo>
                  <a:pt x="44790" y="21650"/>
                </a:lnTo>
                <a:lnTo>
                  <a:pt x="44790" y="21640"/>
                </a:lnTo>
                <a:lnTo>
                  <a:pt x="44790" y="21630"/>
                </a:lnTo>
                <a:lnTo>
                  <a:pt x="44800" y="21610"/>
                </a:lnTo>
                <a:lnTo>
                  <a:pt x="44810" y="21570"/>
                </a:lnTo>
                <a:lnTo>
                  <a:pt x="44820" y="21560"/>
                </a:lnTo>
                <a:lnTo>
                  <a:pt x="44820" y="21550"/>
                </a:lnTo>
                <a:lnTo>
                  <a:pt x="44820" y="21540"/>
                </a:lnTo>
                <a:lnTo>
                  <a:pt x="44820" y="21530"/>
                </a:lnTo>
                <a:lnTo>
                  <a:pt x="44820" y="21520"/>
                </a:lnTo>
                <a:lnTo>
                  <a:pt x="44820" y="21510"/>
                </a:lnTo>
                <a:lnTo>
                  <a:pt x="44810" y="21500"/>
                </a:lnTo>
                <a:lnTo>
                  <a:pt x="44820" y="21500"/>
                </a:lnTo>
                <a:lnTo>
                  <a:pt x="44820" y="21490"/>
                </a:lnTo>
                <a:lnTo>
                  <a:pt x="44820" y="21480"/>
                </a:lnTo>
                <a:lnTo>
                  <a:pt x="44820" y="21470"/>
                </a:lnTo>
                <a:lnTo>
                  <a:pt x="44820" y="21460"/>
                </a:lnTo>
                <a:lnTo>
                  <a:pt x="44820" y="21440"/>
                </a:lnTo>
                <a:lnTo>
                  <a:pt x="44820" y="21420"/>
                </a:lnTo>
                <a:lnTo>
                  <a:pt x="44820" y="21410"/>
                </a:lnTo>
                <a:lnTo>
                  <a:pt x="44830" y="21390"/>
                </a:lnTo>
                <a:lnTo>
                  <a:pt x="44830" y="21370"/>
                </a:lnTo>
                <a:lnTo>
                  <a:pt x="44830" y="21340"/>
                </a:lnTo>
                <a:lnTo>
                  <a:pt x="44840" y="21330"/>
                </a:lnTo>
                <a:lnTo>
                  <a:pt x="44840" y="21310"/>
                </a:lnTo>
                <a:lnTo>
                  <a:pt x="44850" y="21290"/>
                </a:lnTo>
                <a:lnTo>
                  <a:pt x="44860" y="21270"/>
                </a:lnTo>
                <a:lnTo>
                  <a:pt x="44870" y="21260"/>
                </a:lnTo>
                <a:lnTo>
                  <a:pt x="44880" y="21250"/>
                </a:lnTo>
                <a:lnTo>
                  <a:pt x="44900" y="21240"/>
                </a:lnTo>
                <a:lnTo>
                  <a:pt x="44910" y="21230"/>
                </a:lnTo>
                <a:lnTo>
                  <a:pt x="44930" y="21210"/>
                </a:lnTo>
                <a:lnTo>
                  <a:pt x="44940" y="21200"/>
                </a:lnTo>
                <a:lnTo>
                  <a:pt x="44940" y="21190"/>
                </a:lnTo>
                <a:lnTo>
                  <a:pt x="44950" y="21190"/>
                </a:lnTo>
                <a:lnTo>
                  <a:pt x="44950" y="21180"/>
                </a:lnTo>
                <a:lnTo>
                  <a:pt x="44960" y="21180"/>
                </a:lnTo>
                <a:lnTo>
                  <a:pt x="44970" y="21170"/>
                </a:lnTo>
                <a:lnTo>
                  <a:pt x="44990" y="21170"/>
                </a:lnTo>
                <a:lnTo>
                  <a:pt x="45000" y="21160"/>
                </a:lnTo>
                <a:lnTo>
                  <a:pt x="45000" y="21150"/>
                </a:lnTo>
                <a:lnTo>
                  <a:pt x="45010" y="21130"/>
                </a:lnTo>
                <a:lnTo>
                  <a:pt x="45020" y="21120"/>
                </a:lnTo>
                <a:lnTo>
                  <a:pt x="45030" y="21110"/>
                </a:lnTo>
                <a:lnTo>
                  <a:pt x="45040" y="21100"/>
                </a:lnTo>
                <a:lnTo>
                  <a:pt x="45050" y="21090"/>
                </a:lnTo>
                <a:lnTo>
                  <a:pt x="45070" y="21080"/>
                </a:lnTo>
                <a:lnTo>
                  <a:pt x="45080" y="21060"/>
                </a:lnTo>
                <a:lnTo>
                  <a:pt x="45090" y="21060"/>
                </a:lnTo>
                <a:lnTo>
                  <a:pt x="45100" y="21070"/>
                </a:lnTo>
                <a:lnTo>
                  <a:pt x="45110" y="21070"/>
                </a:lnTo>
                <a:lnTo>
                  <a:pt x="45120" y="21060"/>
                </a:lnTo>
                <a:lnTo>
                  <a:pt x="45130" y="21060"/>
                </a:lnTo>
                <a:lnTo>
                  <a:pt x="45150" y="21050"/>
                </a:lnTo>
                <a:lnTo>
                  <a:pt x="45160" y="21050"/>
                </a:lnTo>
                <a:lnTo>
                  <a:pt x="45160" y="21040"/>
                </a:lnTo>
                <a:lnTo>
                  <a:pt x="45160" y="21030"/>
                </a:lnTo>
                <a:lnTo>
                  <a:pt x="45170" y="21030"/>
                </a:lnTo>
                <a:lnTo>
                  <a:pt x="45180" y="21030"/>
                </a:lnTo>
                <a:lnTo>
                  <a:pt x="45190" y="21020"/>
                </a:lnTo>
                <a:lnTo>
                  <a:pt x="45200" y="21010"/>
                </a:lnTo>
                <a:lnTo>
                  <a:pt x="45210" y="21000"/>
                </a:lnTo>
                <a:lnTo>
                  <a:pt x="45220" y="20990"/>
                </a:lnTo>
                <a:lnTo>
                  <a:pt x="45230" y="20990"/>
                </a:lnTo>
                <a:lnTo>
                  <a:pt x="45220" y="20990"/>
                </a:lnTo>
                <a:lnTo>
                  <a:pt x="45220" y="20980"/>
                </a:lnTo>
                <a:lnTo>
                  <a:pt x="45220" y="20970"/>
                </a:lnTo>
                <a:lnTo>
                  <a:pt x="45220" y="20960"/>
                </a:lnTo>
                <a:lnTo>
                  <a:pt x="45220" y="20950"/>
                </a:lnTo>
                <a:lnTo>
                  <a:pt x="45220" y="20940"/>
                </a:lnTo>
                <a:lnTo>
                  <a:pt x="45230" y="20930"/>
                </a:lnTo>
                <a:lnTo>
                  <a:pt x="45240" y="20930"/>
                </a:lnTo>
                <a:lnTo>
                  <a:pt x="45250" y="20930"/>
                </a:lnTo>
                <a:lnTo>
                  <a:pt x="45260" y="20920"/>
                </a:lnTo>
                <a:lnTo>
                  <a:pt x="45270" y="20910"/>
                </a:lnTo>
                <a:lnTo>
                  <a:pt x="45270" y="20900"/>
                </a:lnTo>
                <a:lnTo>
                  <a:pt x="45280" y="20900"/>
                </a:lnTo>
                <a:lnTo>
                  <a:pt x="45300" y="20880"/>
                </a:lnTo>
                <a:lnTo>
                  <a:pt x="45310" y="20870"/>
                </a:lnTo>
                <a:lnTo>
                  <a:pt x="45330" y="20850"/>
                </a:lnTo>
                <a:lnTo>
                  <a:pt x="45330" y="20840"/>
                </a:lnTo>
                <a:lnTo>
                  <a:pt x="45340" y="20830"/>
                </a:lnTo>
                <a:lnTo>
                  <a:pt x="45330" y="20820"/>
                </a:lnTo>
                <a:lnTo>
                  <a:pt x="45330" y="20810"/>
                </a:lnTo>
                <a:lnTo>
                  <a:pt x="45330" y="20790"/>
                </a:lnTo>
                <a:lnTo>
                  <a:pt x="45320" y="20790"/>
                </a:lnTo>
                <a:lnTo>
                  <a:pt x="45320" y="20780"/>
                </a:lnTo>
                <a:lnTo>
                  <a:pt x="45330" y="20770"/>
                </a:lnTo>
                <a:lnTo>
                  <a:pt x="45330" y="20760"/>
                </a:lnTo>
                <a:lnTo>
                  <a:pt x="45340" y="20760"/>
                </a:lnTo>
                <a:lnTo>
                  <a:pt x="45340" y="20750"/>
                </a:lnTo>
                <a:lnTo>
                  <a:pt x="45350" y="20750"/>
                </a:lnTo>
                <a:lnTo>
                  <a:pt x="45360" y="20750"/>
                </a:lnTo>
                <a:lnTo>
                  <a:pt x="45370" y="20750"/>
                </a:lnTo>
                <a:lnTo>
                  <a:pt x="45380" y="20750"/>
                </a:lnTo>
                <a:lnTo>
                  <a:pt x="45390" y="20750"/>
                </a:lnTo>
                <a:lnTo>
                  <a:pt x="45400" y="20750"/>
                </a:lnTo>
                <a:lnTo>
                  <a:pt x="45410" y="20750"/>
                </a:lnTo>
                <a:lnTo>
                  <a:pt x="45420" y="20740"/>
                </a:lnTo>
                <a:lnTo>
                  <a:pt x="45420" y="20730"/>
                </a:lnTo>
                <a:lnTo>
                  <a:pt x="45410" y="20730"/>
                </a:lnTo>
                <a:lnTo>
                  <a:pt x="45410" y="20720"/>
                </a:lnTo>
                <a:lnTo>
                  <a:pt x="45400" y="20710"/>
                </a:lnTo>
                <a:lnTo>
                  <a:pt x="45400" y="20700"/>
                </a:lnTo>
                <a:lnTo>
                  <a:pt x="45410" y="20690"/>
                </a:lnTo>
                <a:lnTo>
                  <a:pt x="45410" y="20680"/>
                </a:lnTo>
                <a:lnTo>
                  <a:pt x="45420" y="20680"/>
                </a:lnTo>
                <a:lnTo>
                  <a:pt x="45420" y="20670"/>
                </a:lnTo>
                <a:lnTo>
                  <a:pt x="45420" y="20660"/>
                </a:lnTo>
                <a:lnTo>
                  <a:pt x="45420" y="20650"/>
                </a:lnTo>
                <a:lnTo>
                  <a:pt x="45410" y="20640"/>
                </a:lnTo>
                <a:lnTo>
                  <a:pt x="45410" y="20630"/>
                </a:lnTo>
                <a:lnTo>
                  <a:pt x="45420" y="20620"/>
                </a:lnTo>
                <a:lnTo>
                  <a:pt x="45430" y="20620"/>
                </a:lnTo>
                <a:lnTo>
                  <a:pt x="45440" y="20610"/>
                </a:lnTo>
                <a:lnTo>
                  <a:pt x="45450" y="20610"/>
                </a:lnTo>
                <a:lnTo>
                  <a:pt x="45460" y="20610"/>
                </a:lnTo>
                <a:lnTo>
                  <a:pt x="45460" y="20600"/>
                </a:lnTo>
                <a:lnTo>
                  <a:pt x="45460" y="20590"/>
                </a:lnTo>
                <a:lnTo>
                  <a:pt x="45470" y="20590"/>
                </a:lnTo>
                <a:lnTo>
                  <a:pt x="45470" y="20580"/>
                </a:lnTo>
                <a:lnTo>
                  <a:pt x="45470" y="20570"/>
                </a:lnTo>
                <a:lnTo>
                  <a:pt x="45470" y="20560"/>
                </a:lnTo>
                <a:lnTo>
                  <a:pt x="45470" y="20550"/>
                </a:lnTo>
                <a:lnTo>
                  <a:pt x="45470" y="20540"/>
                </a:lnTo>
                <a:lnTo>
                  <a:pt x="45480" y="20540"/>
                </a:lnTo>
                <a:lnTo>
                  <a:pt x="45480" y="20530"/>
                </a:lnTo>
                <a:lnTo>
                  <a:pt x="45490" y="20530"/>
                </a:lnTo>
                <a:lnTo>
                  <a:pt x="45500" y="20520"/>
                </a:lnTo>
                <a:lnTo>
                  <a:pt x="45510" y="20510"/>
                </a:lnTo>
                <a:lnTo>
                  <a:pt x="45530" y="20500"/>
                </a:lnTo>
                <a:lnTo>
                  <a:pt x="45530" y="20490"/>
                </a:lnTo>
                <a:lnTo>
                  <a:pt x="45520" y="20490"/>
                </a:lnTo>
                <a:lnTo>
                  <a:pt x="45510" y="20480"/>
                </a:lnTo>
                <a:lnTo>
                  <a:pt x="45500" y="20480"/>
                </a:lnTo>
                <a:lnTo>
                  <a:pt x="45490" y="20480"/>
                </a:lnTo>
                <a:lnTo>
                  <a:pt x="45480" y="20470"/>
                </a:lnTo>
                <a:lnTo>
                  <a:pt x="45470" y="20460"/>
                </a:lnTo>
                <a:lnTo>
                  <a:pt x="45460" y="20440"/>
                </a:lnTo>
                <a:lnTo>
                  <a:pt x="45450" y="20440"/>
                </a:lnTo>
                <a:lnTo>
                  <a:pt x="45450" y="20430"/>
                </a:lnTo>
                <a:lnTo>
                  <a:pt x="45450" y="20420"/>
                </a:lnTo>
                <a:lnTo>
                  <a:pt x="45450" y="20410"/>
                </a:lnTo>
                <a:lnTo>
                  <a:pt x="45450" y="20400"/>
                </a:lnTo>
                <a:lnTo>
                  <a:pt x="45450" y="20390"/>
                </a:lnTo>
                <a:lnTo>
                  <a:pt x="45450" y="20380"/>
                </a:lnTo>
                <a:lnTo>
                  <a:pt x="45450" y="20360"/>
                </a:lnTo>
                <a:lnTo>
                  <a:pt x="45450" y="20350"/>
                </a:lnTo>
                <a:lnTo>
                  <a:pt x="45450" y="20340"/>
                </a:lnTo>
                <a:lnTo>
                  <a:pt x="45450" y="20330"/>
                </a:lnTo>
                <a:lnTo>
                  <a:pt x="45460" y="20320"/>
                </a:lnTo>
                <a:lnTo>
                  <a:pt x="45460" y="20310"/>
                </a:lnTo>
                <a:lnTo>
                  <a:pt x="45460" y="20300"/>
                </a:lnTo>
                <a:lnTo>
                  <a:pt x="45460" y="20290"/>
                </a:lnTo>
                <a:lnTo>
                  <a:pt x="45460" y="20270"/>
                </a:lnTo>
                <a:lnTo>
                  <a:pt x="45460" y="20260"/>
                </a:lnTo>
                <a:lnTo>
                  <a:pt x="45460" y="20250"/>
                </a:lnTo>
                <a:lnTo>
                  <a:pt x="45470" y="20250"/>
                </a:lnTo>
                <a:lnTo>
                  <a:pt x="45470" y="20240"/>
                </a:lnTo>
                <a:lnTo>
                  <a:pt x="45470" y="20230"/>
                </a:lnTo>
                <a:lnTo>
                  <a:pt x="45470" y="20220"/>
                </a:lnTo>
                <a:lnTo>
                  <a:pt x="45470" y="20210"/>
                </a:lnTo>
                <a:lnTo>
                  <a:pt x="45460" y="20210"/>
                </a:lnTo>
                <a:lnTo>
                  <a:pt x="45450" y="20210"/>
                </a:lnTo>
                <a:lnTo>
                  <a:pt x="45450" y="20200"/>
                </a:lnTo>
                <a:lnTo>
                  <a:pt x="45450" y="20180"/>
                </a:lnTo>
                <a:lnTo>
                  <a:pt x="45460" y="20160"/>
                </a:lnTo>
                <a:lnTo>
                  <a:pt x="45460" y="20150"/>
                </a:lnTo>
                <a:lnTo>
                  <a:pt x="45470" y="20150"/>
                </a:lnTo>
                <a:lnTo>
                  <a:pt x="45480" y="20140"/>
                </a:lnTo>
                <a:lnTo>
                  <a:pt x="45490" y="20140"/>
                </a:lnTo>
                <a:lnTo>
                  <a:pt x="45490" y="20150"/>
                </a:lnTo>
                <a:lnTo>
                  <a:pt x="45500" y="20150"/>
                </a:lnTo>
                <a:lnTo>
                  <a:pt x="45510" y="20150"/>
                </a:lnTo>
                <a:lnTo>
                  <a:pt x="45510" y="20140"/>
                </a:lnTo>
                <a:lnTo>
                  <a:pt x="45500" y="20130"/>
                </a:lnTo>
                <a:lnTo>
                  <a:pt x="45500" y="20120"/>
                </a:lnTo>
                <a:lnTo>
                  <a:pt x="45510" y="20120"/>
                </a:lnTo>
                <a:lnTo>
                  <a:pt x="45510" y="20110"/>
                </a:lnTo>
                <a:lnTo>
                  <a:pt x="45510" y="20100"/>
                </a:lnTo>
                <a:lnTo>
                  <a:pt x="45500" y="20100"/>
                </a:lnTo>
                <a:lnTo>
                  <a:pt x="45500" y="20090"/>
                </a:lnTo>
                <a:lnTo>
                  <a:pt x="45500" y="20080"/>
                </a:lnTo>
                <a:lnTo>
                  <a:pt x="45500" y="20060"/>
                </a:lnTo>
                <a:lnTo>
                  <a:pt x="45500" y="20050"/>
                </a:lnTo>
                <a:lnTo>
                  <a:pt x="45490" y="20040"/>
                </a:lnTo>
                <a:lnTo>
                  <a:pt x="45480" y="20030"/>
                </a:lnTo>
                <a:lnTo>
                  <a:pt x="45470" y="20020"/>
                </a:lnTo>
                <a:lnTo>
                  <a:pt x="45460" y="20020"/>
                </a:lnTo>
                <a:lnTo>
                  <a:pt x="45450" y="20010"/>
                </a:lnTo>
                <a:lnTo>
                  <a:pt x="45450" y="20000"/>
                </a:lnTo>
                <a:lnTo>
                  <a:pt x="45450" y="19990"/>
                </a:lnTo>
                <a:lnTo>
                  <a:pt x="45440" y="19980"/>
                </a:lnTo>
                <a:lnTo>
                  <a:pt x="45430" y="19980"/>
                </a:lnTo>
                <a:lnTo>
                  <a:pt x="45420" y="19980"/>
                </a:lnTo>
                <a:lnTo>
                  <a:pt x="45410" y="19980"/>
                </a:lnTo>
                <a:lnTo>
                  <a:pt x="45400" y="19970"/>
                </a:lnTo>
                <a:lnTo>
                  <a:pt x="45390" y="19960"/>
                </a:lnTo>
                <a:lnTo>
                  <a:pt x="45390" y="19950"/>
                </a:lnTo>
                <a:lnTo>
                  <a:pt x="45390" y="19920"/>
                </a:lnTo>
                <a:lnTo>
                  <a:pt x="45390" y="19900"/>
                </a:lnTo>
                <a:lnTo>
                  <a:pt x="45390" y="19890"/>
                </a:lnTo>
                <a:lnTo>
                  <a:pt x="45390" y="19880"/>
                </a:lnTo>
                <a:lnTo>
                  <a:pt x="45390" y="19870"/>
                </a:lnTo>
                <a:lnTo>
                  <a:pt x="45390" y="19860"/>
                </a:lnTo>
                <a:lnTo>
                  <a:pt x="45400" y="19850"/>
                </a:lnTo>
                <a:lnTo>
                  <a:pt x="45400" y="19840"/>
                </a:lnTo>
                <a:lnTo>
                  <a:pt x="45400" y="19830"/>
                </a:lnTo>
                <a:lnTo>
                  <a:pt x="45400" y="19820"/>
                </a:lnTo>
                <a:lnTo>
                  <a:pt x="45390" y="19820"/>
                </a:lnTo>
                <a:lnTo>
                  <a:pt x="45390" y="19810"/>
                </a:lnTo>
                <a:lnTo>
                  <a:pt x="45390" y="19800"/>
                </a:lnTo>
                <a:lnTo>
                  <a:pt x="45390" y="19790"/>
                </a:lnTo>
                <a:lnTo>
                  <a:pt x="45400" y="19790"/>
                </a:lnTo>
                <a:lnTo>
                  <a:pt x="45400" y="19780"/>
                </a:lnTo>
                <a:lnTo>
                  <a:pt x="45410" y="19780"/>
                </a:lnTo>
                <a:lnTo>
                  <a:pt x="45420" y="19770"/>
                </a:lnTo>
                <a:lnTo>
                  <a:pt x="45430" y="19760"/>
                </a:lnTo>
                <a:lnTo>
                  <a:pt x="45430" y="19750"/>
                </a:lnTo>
                <a:lnTo>
                  <a:pt x="45440" y="19740"/>
                </a:lnTo>
                <a:lnTo>
                  <a:pt x="45440" y="19730"/>
                </a:lnTo>
                <a:lnTo>
                  <a:pt x="45440" y="19720"/>
                </a:lnTo>
                <a:lnTo>
                  <a:pt x="45440" y="19710"/>
                </a:lnTo>
                <a:lnTo>
                  <a:pt x="45440" y="19690"/>
                </a:lnTo>
                <a:lnTo>
                  <a:pt x="45430" y="19680"/>
                </a:lnTo>
                <a:lnTo>
                  <a:pt x="45430" y="19660"/>
                </a:lnTo>
                <a:lnTo>
                  <a:pt x="45420" y="19650"/>
                </a:lnTo>
                <a:lnTo>
                  <a:pt x="45420" y="19640"/>
                </a:lnTo>
                <a:lnTo>
                  <a:pt x="45420" y="19610"/>
                </a:lnTo>
                <a:lnTo>
                  <a:pt x="45420" y="19600"/>
                </a:lnTo>
                <a:lnTo>
                  <a:pt x="45420" y="19590"/>
                </a:lnTo>
                <a:lnTo>
                  <a:pt x="45420" y="19580"/>
                </a:lnTo>
                <a:lnTo>
                  <a:pt x="45430" y="19580"/>
                </a:lnTo>
                <a:lnTo>
                  <a:pt x="45430" y="19590"/>
                </a:lnTo>
                <a:lnTo>
                  <a:pt x="45440" y="19590"/>
                </a:lnTo>
                <a:lnTo>
                  <a:pt x="45440" y="19600"/>
                </a:lnTo>
                <a:lnTo>
                  <a:pt x="45450" y="19600"/>
                </a:lnTo>
                <a:lnTo>
                  <a:pt x="45460" y="19610"/>
                </a:lnTo>
                <a:lnTo>
                  <a:pt x="45470" y="19610"/>
                </a:lnTo>
                <a:lnTo>
                  <a:pt x="45480" y="19610"/>
                </a:lnTo>
                <a:lnTo>
                  <a:pt x="45490" y="19600"/>
                </a:lnTo>
                <a:lnTo>
                  <a:pt x="45500" y="19600"/>
                </a:lnTo>
                <a:lnTo>
                  <a:pt x="45510" y="19590"/>
                </a:lnTo>
                <a:lnTo>
                  <a:pt x="45520" y="19580"/>
                </a:lnTo>
                <a:lnTo>
                  <a:pt x="45530" y="19570"/>
                </a:lnTo>
                <a:lnTo>
                  <a:pt x="45530" y="19560"/>
                </a:lnTo>
                <a:lnTo>
                  <a:pt x="45530" y="19550"/>
                </a:lnTo>
                <a:lnTo>
                  <a:pt x="45530" y="19540"/>
                </a:lnTo>
                <a:lnTo>
                  <a:pt x="45520" y="19530"/>
                </a:lnTo>
                <a:lnTo>
                  <a:pt x="45510" y="19530"/>
                </a:lnTo>
                <a:lnTo>
                  <a:pt x="45510" y="19520"/>
                </a:lnTo>
                <a:lnTo>
                  <a:pt x="45500" y="19510"/>
                </a:lnTo>
                <a:lnTo>
                  <a:pt x="45510" y="19500"/>
                </a:lnTo>
                <a:lnTo>
                  <a:pt x="45520" y="19500"/>
                </a:lnTo>
                <a:lnTo>
                  <a:pt x="45530" y="19500"/>
                </a:lnTo>
                <a:lnTo>
                  <a:pt x="45530" y="19490"/>
                </a:lnTo>
                <a:lnTo>
                  <a:pt x="45540" y="19490"/>
                </a:lnTo>
                <a:lnTo>
                  <a:pt x="45550" y="19480"/>
                </a:lnTo>
                <a:lnTo>
                  <a:pt x="45560" y="19470"/>
                </a:lnTo>
                <a:lnTo>
                  <a:pt x="45570" y="19460"/>
                </a:lnTo>
                <a:lnTo>
                  <a:pt x="45570" y="19450"/>
                </a:lnTo>
                <a:lnTo>
                  <a:pt x="45580" y="19450"/>
                </a:lnTo>
                <a:lnTo>
                  <a:pt x="45580" y="19440"/>
                </a:lnTo>
                <a:lnTo>
                  <a:pt x="45590" y="19430"/>
                </a:lnTo>
                <a:lnTo>
                  <a:pt x="45590" y="19420"/>
                </a:lnTo>
                <a:lnTo>
                  <a:pt x="45590" y="19410"/>
                </a:lnTo>
                <a:lnTo>
                  <a:pt x="45590" y="19400"/>
                </a:lnTo>
                <a:lnTo>
                  <a:pt x="45590" y="19390"/>
                </a:lnTo>
                <a:lnTo>
                  <a:pt x="45590" y="19380"/>
                </a:lnTo>
                <a:lnTo>
                  <a:pt x="45590" y="19370"/>
                </a:lnTo>
                <a:lnTo>
                  <a:pt x="45590" y="19360"/>
                </a:lnTo>
                <a:lnTo>
                  <a:pt x="45590" y="19350"/>
                </a:lnTo>
                <a:lnTo>
                  <a:pt x="45590" y="19340"/>
                </a:lnTo>
                <a:lnTo>
                  <a:pt x="45600" y="19340"/>
                </a:lnTo>
                <a:lnTo>
                  <a:pt x="45610" y="19340"/>
                </a:lnTo>
                <a:lnTo>
                  <a:pt x="45620" y="19340"/>
                </a:lnTo>
                <a:lnTo>
                  <a:pt x="45630" y="19340"/>
                </a:lnTo>
                <a:lnTo>
                  <a:pt x="45630" y="19330"/>
                </a:lnTo>
                <a:lnTo>
                  <a:pt x="45640" y="19330"/>
                </a:lnTo>
                <a:lnTo>
                  <a:pt x="45650" y="19330"/>
                </a:lnTo>
                <a:lnTo>
                  <a:pt x="45650" y="19320"/>
                </a:lnTo>
                <a:lnTo>
                  <a:pt x="45650" y="19310"/>
                </a:lnTo>
                <a:lnTo>
                  <a:pt x="45640" y="19300"/>
                </a:lnTo>
                <a:lnTo>
                  <a:pt x="45640" y="19290"/>
                </a:lnTo>
                <a:lnTo>
                  <a:pt x="45640" y="19280"/>
                </a:lnTo>
                <a:lnTo>
                  <a:pt x="45650" y="19270"/>
                </a:lnTo>
                <a:lnTo>
                  <a:pt x="45660" y="19270"/>
                </a:lnTo>
                <a:lnTo>
                  <a:pt x="45660" y="19260"/>
                </a:lnTo>
                <a:lnTo>
                  <a:pt x="45670" y="19260"/>
                </a:lnTo>
                <a:lnTo>
                  <a:pt x="45670" y="19250"/>
                </a:lnTo>
                <a:lnTo>
                  <a:pt x="45680" y="19250"/>
                </a:lnTo>
                <a:lnTo>
                  <a:pt x="45690" y="19240"/>
                </a:lnTo>
                <a:lnTo>
                  <a:pt x="45690" y="19230"/>
                </a:lnTo>
                <a:lnTo>
                  <a:pt x="45700" y="19230"/>
                </a:lnTo>
                <a:lnTo>
                  <a:pt x="45700" y="19220"/>
                </a:lnTo>
                <a:lnTo>
                  <a:pt x="45710" y="19220"/>
                </a:lnTo>
                <a:lnTo>
                  <a:pt x="45720" y="19220"/>
                </a:lnTo>
                <a:lnTo>
                  <a:pt x="45720" y="19210"/>
                </a:lnTo>
                <a:lnTo>
                  <a:pt x="45730" y="19210"/>
                </a:lnTo>
                <a:lnTo>
                  <a:pt x="45740" y="19210"/>
                </a:lnTo>
                <a:lnTo>
                  <a:pt x="45740" y="19200"/>
                </a:lnTo>
                <a:lnTo>
                  <a:pt x="45750" y="19200"/>
                </a:lnTo>
                <a:lnTo>
                  <a:pt x="45740" y="19190"/>
                </a:lnTo>
                <a:lnTo>
                  <a:pt x="45730" y="19190"/>
                </a:lnTo>
                <a:lnTo>
                  <a:pt x="45730" y="19180"/>
                </a:lnTo>
                <a:lnTo>
                  <a:pt x="45730" y="19170"/>
                </a:lnTo>
                <a:lnTo>
                  <a:pt x="45740" y="19170"/>
                </a:lnTo>
                <a:lnTo>
                  <a:pt x="45750" y="19160"/>
                </a:lnTo>
                <a:lnTo>
                  <a:pt x="45760" y="19160"/>
                </a:lnTo>
                <a:lnTo>
                  <a:pt x="45770" y="19150"/>
                </a:lnTo>
                <a:lnTo>
                  <a:pt x="45780" y="19140"/>
                </a:lnTo>
                <a:lnTo>
                  <a:pt x="45790" y="19140"/>
                </a:lnTo>
                <a:lnTo>
                  <a:pt x="45800" y="19130"/>
                </a:lnTo>
                <a:lnTo>
                  <a:pt x="45810" y="19130"/>
                </a:lnTo>
                <a:lnTo>
                  <a:pt x="45820" y="19120"/>
                </a:lnTo>
                <a:lnTo>
                  <a:pt x="45830" y="19120"/>
                </a:lnTo>
                <a:lnTo>
                  <a:pt x="45830" y="19110"/>
                </a:lnTo>
                <a:lnTo>
                  <a:pt x="45830" y="19100"/>
                </a:lnTo>
                <a:lnTo>
                  <a:pt x="45820" y="19100"/>
                </a:lnTo>
                <a:lnTo>
                  <a:pt x="45820" y="19090"/>
                </a:lnTo>
                <a:lnTo>
                  <a:pt x="45820" y="19080"/>
                </a:lnTo>
                <a:lnTo>
                  <a:pt x="45820" y="19070"/>
                </a:lnTo>
                <a:lnTo>
                  <a:pt x="45820" y="19060"/>
                </a:lnTo>
                <a:lnTo>
                  <a:pt x="45810" y="19060"/>
                </a:lnTo>
                <a:lnTo>
                  <a:pt x="45810" y="19050"/>
                </a:lnTo>
                <a:lnTo>
                  <a:pt x="45810" y="19040"/>
                </a:lnTo>
                <a:lnTo>
                  <a:pt x="45820" y="19030"/>
                </a:lnTo>
                <a:lnTo>
                  <a:pt x="45820" y="19020"/>
                </a:lnTo>
                <a:lnTo>
                  <a:pt x="45820" y="19000"/>
                </a:lnTo>
                <a:lnTo>
                  <a:pt x="45830" y="18990"/>
                </a:lnTo>
                <a:lnTo>
                  <a:pt x="45830" y="18980"/>
                </a:lnTo>
                <a:lnTo>
                  <a:pt x="45830" y="18970"/>
                </a:lnTo>
                <a:lnTo>
                  <a:pt x="45840" y="18950"/>
                </a:lnTo>
                <a:lnTo>
                  <a:pt x="45840" y="18940"/>
                </a:lnTo>
                <a:lnTo>
                  <a:pt x="45840" y="18930"/>
                </a:lnTo>
                <a:lnTo>
                  <a:pt x="45830" y="18930"/>
                </a:lnTo>
                <a:lnTo>
                  <a:pt x="45830" y="18920"/>
                </a:lnTo>
                <a:lnTo>
                  <a:pt x="45820" y="18930"/>
                </a:lnTo>
                <a:lnTo>
                  <a:pt x="45820" y="18920"/>
                </a:lnTo>
                <a:lnTo>
                  <a:pt x="45810" y="18920"/>
                </a:lnTo>
                <a:lnTo>
                  <a:pt x="45810" y="18900"/>
                </a:lnTo>
                <a:lnTo>
                  <a:pt x="45800" y="18890"/>
                </a:lnTo>
                <a:lnTo>
                  <a:pt x="45800" y="18880"/>
                </a:lnTo>
                <a:lnTo>
                  <a:pt x="45810" y="18880"/>
                </a:lnTo>
                <a:lnTo>
                  <a:pt x="45810" y="18870"/>
                </a:lnTo>
                <a:lnTo>
                  <a:pt x="45820" y="18870"/>
                </a:lnTo>
                <a:lnTo>
                  <a:pt x="45830" y="18870"/>
                </a:lnTo>
                <a:lnTo>
                  <a:pt x="45840" y="18870"/>
                </a:lnTo>
                <a:lnTo>
                  <a:pt x="45840" y="18860"/>
                </a:lnTo>
                <a:lnTo>
                  <a:pt x="45850" y="18860"/>
                </a:lnTo>
                <a:lnTo>
                  <a:pt x="45850" y="18850"/>
                </a:lnTo>
                <a:lnTo>
                  <a:pt x="45860" y="18840"/>
                </a:lnTo>
                <a:lnTo>
                  <a:pt x="45870" y="18830"/>
                </a:lnTo>
                <a:lnTo>
                  <a:pt x="45880" y="18830"/>
                </a:lnTo>
                <a:lnTo>
                  <a:pt x="45890" y="18840"/>
                </a:lnTo>
                <a:lnTo>
                  <a:pt x="45900" y="18840"/>
                </a:lnTo>
                <a:lnTo>
                  <a:pt x="45910" y="18840"/>
                </a:lnTo>
                <a:lnTo>
                  <a:pt x="45920" y="18840"/>
                </a:lnTo>
                <a:lnTo>
                  <a:pt x="45920" y="18830"/>
                </a:lnTo>
                <a:lnTo>
                  <a:pt x="45940" y="18820"/>
                </a:lnTo>
                <a:lnTo>
                  <a:pt x="45950" y="18820"/>
                </a:lnTo>
                <a:lnTo>
                  <a:pt x="45960" y="18820"/>
                </a:lnTo>
                <a:lnTo>
                  <a:pt x="45970" y="18820"/>
                </a:lnTo>
                <a:lnTo>
                  <a:pt x="45980" y="18810"/>
                </a:lnTo>
                <a:lnTo>
                  <a:pt x="45980" y="18800"/>
                </a:lnTo>
                <a:lnTo>
                  <a:pt x="45990" y="18790"/>
                </a:lnTo>
                <a:lnTo>
                  <a:pt x="46000" y="18780"/>
                </a:lnTo>
                <a:lnTo>
                  <a:pt x="46010" y="18780"/>
                </a:lnTo>
                <a:lnTo>
                  <a:pt x="46010" y="18770"/>
                </a:lnTo>
                <a:lnTo>
                  <a:pt x="46010" y="18760"/>
                </a:lnTo>
                <a:lnTo>
                  <a:pt x="46000" y="18740"/>
                </a:lnTo>
                <a:lnTo>
                  <a:pt x="45990" y="18730"/>
                </a:lnTo>
                <a:lnTo>
                  <a:pt x="45990" y="18720"/>
                </a:lnTo>
                <a:lnTo>
                  <a:pt x="45990" y="18710"/>
                </a:lnTo>
                <a:lnTo>
                  <a:pt x="45980" y="18690"/>
                </a:lnTo>
                <a:lnTo>
                  <a:pt x="45970" y="18680"/>
                </a:lnTo>
                <a:lnTo>
                  <a:pt x="45970" y="18660"/>
                </a:lnTo>
                <a:lnTo>
                  <a:pt x="45970" y="18650"/>
                </a:lnTo>
                <a:lnTo>
                  <a:pt x="45970" y="18640"/>
                </a:lnTo>
                <a:lnTo>
                  <a:pt x="45960" y="18630"/>
                </a:lnTo>
                <a:lnTo>
                  <a:pt x="45960" y="18620"/>
                </a:lnTo>
                <a:lnTo>
                  <a:pt x="45950" y="18610"/>
                </a:lnTo>
                <a:lnTo>
                  <a:pt x="45940" y="18590"/>
                </a:lnTo>
                <a:lnTo>
                  <a:pt x="45930" y="18580"/>
                </a:lnTo>
                <a:lnTo>
                  <a:pt x="45930" y="18570"/>
                </a:lnTo>
                <a:lnTo>
                  <a:pt x="45930" y="18560"/>
                </a:lnTo>
                <a:lnTo>
                  <a:pt x="45930" y="18550"/>
                </a:lnTo>
                <a:lnTo>
                  <a:pt x="45930" y="18540"/>
                </a:lnTo>
                <a:lnTo>
                  <a:pt x="45920" y="18540"/>
                </a:lnTo>
                <a:lnTo>
                  <a:pt x="45910" y="18530"/>
                </a:lnTo>
                <a:lnTo>
                  <a:pt x="45900" y="18520"/>
                </a:lnTo>
                <a:lnTo>
                  <a:pt x="45900" y="18510"/>
                </a:lnTo>
                <a:lnTo>
                  <a:pt x="45900" y="18500"/>
                </a:lnTo>
                <a:lnTo>
                  <a:pt x="45890" y="18500"/>
                </a:lnTo>
                <a:lnTo>
                  <a:pt x="45880" y="18500"/>
                </a:lnTo>
                <a:lnTo>
                  <a:pt x="45870" y="18500"/>
                </a:lnTo>
                <a:lnTo>
                  <a:pt x="45860" y="18490"/>
                </a:lnTo>
                <a:lnTo>
                  <a:pt x="45850" y="18480"/>
                </a:lnTo>
                <a:lnTo>
                  <a:pt x="45840" y="18470"/>
                </a:lnTo>
                <a:lnTo>
                  <a:pt x="45830" y="18460"/>
                </a:lnTo>
                <a:lnTo>
                  <a:pt x="45820" y="18460"/>
                </a:lnTo>
                <a:lnTo>
                  <a:pt x="45820" y="18450"/>
                </a:lnTo>
                <a:lnTo>
                  <a:pt x="45820" y="18440"/>
                </a:lnTo>
                <a:lnTo>
                  <a:pt x="45810" y="18430"/>
                </a:lnTo>
                <a:lnTo>
                  <a:pt x="45810" y="18420"/>
                </a:lnTo>
                <a:lnTo>
                  <a:pt x="45800" y="18410"/>
                </a:lnTo>
                <a:lnTo>
                  <a:pt x="45790" y="18410"/>
                </a:lnTo>
                <a:lnTo>
                  <a:pt x="45780" y="18390"/>
                </a:lnTo>
                <a:lnTo>
                  <a:pt x="45770" y="18380"/>
                </a:lnTo>
                <a:lnTo>
                  <a:pt x="45770" y="18370"/>
                </a:lnTo>
                <a:lnTo>
                  <a:pt x="45770" y="18360"/>
                </a:lnTo>
                <a:lnTo>
                  <a:pt x="45780" y="18350"/>
                </a:lnTo>
                <a:lnTo>
                  <a:pt x="45780" y="18340"/>
                </a:lnTo>
                <a:lnTo>
                  <a:pt x="45780" y="18330"/>
                </a:lnTo>
                <a:lnTo>
                  <a:pt x="45770" y="18330"/>
                </a:lnTo>
                <a:lnTo>
                  <a:pt x="45760" y="18310"/>
                </a:lnTo>
                <a:lnTo>
                  <a:pt x="45760" y="18300"/>
                </a:lnTo>
                <a:lnTo>
                  <a:pt x="45750" y="18290"/>
                </a:lnTo>
                <a:lnTo>
                  <a:pt x="45750" y="18280"/>
                </a:lnTo>
                <a:lnTo>
                  <a:pt x="45750" y="18270"/>
                </a:lnTo>
                <a:lnTo>
                  <a:pt x="45760" y="18270"/>
                </a:lnTo>
                <a:lnTo>
                  <a:pt x="45760" y="18260"/>
                </a:lnTo>
                <a:lnTo>
                  <a:pt x="45760" y="18250"/>
                </a:lnTo>
                <a:lnTo>
                  <a:pt x="45770" y="18250"/>
                </a:lnTo>
                <a:lnTo>
                  <a:pt x="45770" y="18240"/>
                </a:lnTo>
                <a:lnTo>
                  <a:pt x="45770" y="18230"/>
                </a:lnTo>
                <a:lnTo>
                  <a:pt x="45780" y="18220"/>
                </a:lnTo>
                <a:lnTo>
                  <a:pt x="45790" y="18210"/>
                </a:lnTo>
                <a:lnTo>
                  <a:pt x="45790" y="18200"/>
                </a:lnTo>
                <a:lnTo>
                  <a:pt x="45800" y="18190"/>
                </a:lnTo>
                <a:lnTo>
                  <a:pt x="45810" y="18190"/>
                </a:lnTo>
                <a:lnTo>
                  <a:pt x="45810" y="18180"/>
                </a:lnTo>
                <a:lnTo>
                  <a:pt x="45820" y="18180"/>
                </a:lnTo>
                <a:lnTo>
                  <a:pt x="45820" y="18170"/>
                </a:lnTo>
                <a:lnTo>
                  <a:pt x="45820" y="18160"/>
                </a:lnTo>
                <a:lnTo>
                  <a:pt x="45820" y="18150"/>
                </a:lnTo>
                <a:lnTo>
                  <a:pt x="45820" y="18140"/>
                </a:lnTo>
                <a:lnTo>
                  <a:pt x="45810" y="18130"/>
                </a:lnTo>
                <a:lnTo>
                  <a:pt x="45810" y="18120"/>
                </a:lnTo>
                <a:lnTo>
                  <a:pt x="45810" y="18110"/>
                </a:lnTo>
                <a:lnTo>
                  <a:pt x="45810" y="18100"/>
                </a:lnTo>
                <a:lnTo>
                  <a:pt x="45810" y="18090"/>
                </a:lnTo>
                <a:lnTo>
                  <a:pt x="45810" y="18080"/>
                </a:lnTo>
                <a:lnTo>
                  <a:pt x="45810" y="18070"/>
                </a:lnTo>
                <a:lnTo>
                  <a:pt x="45810" y="18060"/>
                </a:lnTo>
                <a:lnTo>
                  <a:pt x="45800" y="18060"/>
                </a:lnTo>
                <a:lnTo>
                  <a:pt x="45800" y="18050"/>
                </a:lnTo>
                <a:lnTo>
                  <a:pt x="45790" y="18040"/>
                </a:lnTo>
                <a:lnTo>
                  <a:pt x="45790" y="18030"/>
                </a:lnTo>
                <a:lnTo>
                  <a:pt x="45780" y="18020"/>
                </a:lnTo>
                <a:lnTo>
                  <a:pt x="45780" y="18010"/>
                </a:lnTo>
                <a:lnTo>
                  <a:pt x="45770" y="18000"/>
                </a:lnTo>
                <a:lnTo>
                  <a:pt x="45760" y="17990"/>
                </a:lnTo>
                <a:lnTo>
                  <a:pt x="45760" y="17980"/>
                </a:lnTo>
                <a:lnTo>
                  <a:pt x="45760" y="17970"/>
                </a:lnTo>
                <a:lnTo>
                  <a:pt x="45770" y="17960"/>
                </a:lnTo>
                <a:lnTo>
                  <a:pt x="45780" y="17960"/>
                </a:lnTo>
                <a:lnTo>
                  <a:pt x="45790" y="17940"/>
                </a:lnTo>
                <a:lnTo>
                  <a:pt x="45790" y="17930"/>
                </a:lnTo>
                <a:lnTo>
                  <a:pt x="45790" y="17920"/>
                </a:lnTo>
                <a:lnTo>
                  <a:pt x="45780" y="17910"/>
                </a:lnTo>
                <a:lnTo>
                  <a:pt x="45770" y="17910"/>
                </a:lnTo>
                <a:lnTo>
                  <a:pt x="45760" y="17890"/>
                </a:lnTo>
                <a:lnTo>
                  <a:pt x="45760" y="17880"/>
                </a:lnTo>
                <a:lnTo>
                  <a:pt x="45750" y="17870"/>
                </a:lnTo>
                <a:lnTo>
                  <a:pt x="45750" y="17850"/>
                </a:lnTo>
                <a:lnTo>
                  <a:pt x="45740" y="17840"/>
                </a:lnTo>
                <a:lnTo>
                  <a:pt x="45740" y="17830"/>
                </a:lnTo>
                <a:lnTo>
                  <a:pt x="45740" y="17820"/>
                </a:lnTo>
                <a:lnTo>
                  <a:pt x="45730" y="17820"/>
                </a:lnTo>
                <a:lnTo>
                  <a:pt x="45720" y="17820"/>
                </a:lnTo>
                <a:lnTo>
                  <a:pt x="45710" y="17810"/>
                </a:lnTo>
                <a:lnTo>
                  <a:pt x="45700" y="17800"/>
                </a:lnTo>
                <a:lnTo>
                  <a:pt x="45680" y="17780"/>
                </a:lnTo>
                <a:lnTo>
                  <a:pt x="45670" y="17760"/>
                </a:lnTo>
                <a:lnTo>
                  <a:pt x="45660" y="17760"/>
                </a:lnTo>
                <a:lnTo>
                  <a:pt x="45660" y="17750"/>
                </a:lnTo>
                <a:lnTo>
                  <a:pt x="45660" y="17740"/>
                </a:lnTo>
                <a:lnTo>
                  <a:pt x="45660" y="17730"/>
                </a:lnTo>
                <a:lnTo>
                  <a:pt x="45660" y="17720"/>
                </a:lnTo>
                <a:lnTo>
                  <a:pt x="45640" y="17700"/>
                </a:lnTo>
                <a:lnTo>
                  <a:pt x="45640" y="17690"/>
                </a:lnTo>
                <a:lnTo>
                  <a:pt x="45640" y="17680"/>
                </a:lnTo>
                <a:lnTo>
                  <a:pt x="45640" y="17670"/>
                </a:lnTo>
                <a:lnTo>
                  <a:pt x="45630" y="17670"/>
                </a:lnTo>
                <a:lnTo>
                  <a:pt x="45620" y="17670"/>
                </a:lnTo>
                <a:lnTo>
                  <a:pt x="45620" y="17660"/>
                </a:lnTo>
                <a:lnTo>
                  <a:pt x="45610" y="17660"/>
                </a:lnTo>
                <a:lnTo>
                  <a:pt x="45610" y="17650"/>
                </a:lnTo>
                <a:lnTo>
                  <a:pt x="45600" y="17640"/>
                </a:lnTo>
                <a:lnTo>
                  <a:pt x="45590" y="17640"/>
                </a:lnTo>
                <a:lnTo>
                  <a:pt x="45590" y="17630"/>
                </a:lnTo>
                <a:lnTo>
                  <a:pt x="45590" y="17620"/>
                </a:lnTo>
                <a:lnTo>
                  <a:pt x="45600" y="17620"/>
                </a:lnTo>
                <a:lnTo>
                  <a:pt x="45610" y="17620"/>
                </a:lnTo>
                <a:lnTo>
                  <a:pt x="45620" y="17620"/>
                </a:lnTo>
                <a:lnTo>
                  <a:pt x="45620" y="17630"/>
                </a:lnTo>
                <a:lnTo>
                  <a:pt x="45630" y="17640"/>
                </a:lnTo>
                <a:lnTo>
                  <a:pt x="45640" y="17650"/>
                </a:lnTo>
                <a:lnTo>
                  <a:pt x="45650" y="17650"/>
                </a:lnTo>
                <a:lnTo>
                  <a:pt x="45660" y="17650"/>
                </a:lnTo>
                <a:lnTo>
                  <a:pt x="45680" y="17650"/>
                </a:lnTo>
                <a:lnTo>
                  <a:pt x="45700" y="17650"/>
                </a:lnTo>
                <a:lnTo>
                  <a:pt x="45730" y="17650"/>
                </a:lnTo>
                <a:lnTo>
                  <a:pt x="45780" y="17650"/>
                </a:lnTo>
                <a:lnTo>
                  <a:pt x="45800" y="17650"/>
                </a:lnTo>
                <a:lnTo>
                  <a:pt x="45830" y="17650"/>
                </a:lnTo>
                <a:lnTo>
                  <a:pt x="45890" y="17650"/>
                </a:lnTo>
                <a:lnTo>
                  <a:pt x="45940" y="17650"/>
                </a:lnTo>
                <a:lnTo>
                  <a:pt x="46000" y="17650"/>
                </a:lnTo>
                <a:lnTo>
                  <a:pt x="46030" y="17650"/>
                </a:lnTo>
                <a:lnTo>
                  <a:pt x="46060" y="17650"/>
                </a:lnTo>
                <a:lnTo>
                  <a:pt x="46100" y="17650"/>
                </a:lnTo>
                <a:lnTo>
                  <a:pt x="46150" y="17650"/>
                </a:lnTo>
                <a:lnTo>
                  <a:pt x="46210" y="17650"/>
                </a:lnTo>
                <a:lnTo>
                  <a:pt x="46230" y="17650"/>
                </a:lnTo>
                <a:lnTo>
                  <a:pt x="46230" y="17630"/>
                </a:lnTo>
                <a:lnTo>
                  <a:pt x="46230" y="17600"/>
                </a:lnTo>
                <a:lnTo>
                  <a:pt x="46230" y="17590"/>
                </a:lnTo>
                <a:lnTo>
                  <a:pt x="46230" y="17580"/>
                </a:lnTo>
                <a:lnTo>
                  <a:pt x="46220" y="17560"/>
                </a:lnTo>
                <a:lnTo>
                  <a:pt x="46210" y="17550"/>
                </a:lnTo>
                <a:lnTo>
                  <a:pt x="46210" y="17530"/>
                </a:lnTo>
                <a:lnTo>
                  <a:pt x="46200" y="17500"/>
                </a:lnTo>
                <a:lnTo>
                  <a:pt x="46190" y="17470"/>
                </a:lnTo>
                <a:lnTo>
                  <a:pt x="46190" y="17450"/>
                </a:lnTo>
                <a:lnTo>
                  <a:pt x="46170" y="17410"/>
                </a:lnTo>
                <a:lnTo>
                  <a:pt x="46160" y="17380"/>
                </a:lnTo>
                <a:lnTo>
                  <a:pt x="46160" y="17340"/>
                </a:lnTo>
                <a:lnTo>
                  <a:pt x="46160" y="17310"/>
                </a:lnTo>
                <a:lnTo>
                  <a:pt x="46150" y="17280"/>
                </a:lnTo>
                <a:lnTo>
                  <a:pt x="46150" y="17250"/>
                </a:lnTo>
                <a:lnTo>
                  <a:pt x="46150" y="17210"/>
                </a:lnTo>
                <a:lnTo>
                  <a:pt x="46150" y="17180"/>
                </a:lnTo>
                <a:lnTo>
                  <a:pt x="46150" y="17150"/>
                </a:lnTo>
                <a:lnTo>
                  <a:pt x="46140" y="17120"/>
                </a:lnTo>
                <a:lnTo>
                  <a:pt x="46140" y="17110"/>
                </a:lnTo>
                <a:lnTo>
                  <a:pt x="46140" y="17080"/>
                </a:lnTo>
                <a:lnTo>
                  <a:pt x="46140" y="17050"/>
                </a:lnTo>
                <a:lnTo>
                  <a:pt x="46140" y="17020"/>
                </a:lnTo>
                <a:lnTo>
                  <a:pt x="46140" y="17000"/>
                </a:lnTo>
                <a:lnTo>
                  <a:pt x="46140" y="16990"/>
                </a:lnTo>
                <a:lnTo>
                  <a:pt x="46150" y="16960"/>
                </a:lnTo>
                <a:lnTo>
                  <a:pt x="46150" y="16920"/>
                </a:lnTo>
                <a:lnTo>
                  <a:pt x="46150" y="16890"/>
                </a:lnTo>
                <a:lnTo>
                  <a:pt x="46150" y="16850"/>
                </a:lnTo>
                <a:lnTo>
                  <a:pt x="46160" y="16820"/>
                </a:lnTo>
                <a:lnTo>
                  <a:pt x="46160" y="16790"/>
                </a:lnTo>
                <a:lnTo>
                  <a:pt x="46160" y="16760"/>
                </a:lnTo>
                <a:lnTo>
                  <a:pt x="46160" y="16690"/>
                </a:lnTo>
                <a:lnTo>
                  <a:pt x="46170" y="16660"/>
                </a:lnTo>
                <a:lnTo>
                  <a:pt x="46170" y="16620"/>
                </a:lnTo>
                <a:lnTo>
                  <a:pt x="46170" y="16600"/>
                </a:lnTo>
                <a:lnTo>
                  <a:pt x="46180" y="16580"/>
                </a:lnTo>
                <a:lnTo>
                  <a:pt x="46190" y="16560"/>
                </a:lnTo>
                <a:lnTo>
                  <a:pt x="46190" y="16550"/>
                </a:lnTo>
                <a:lnTo>
                  <a:pt x="46200" y="16540"/>
                </a:lnTo>
                <a:lnTo>
                  <a:pt x="46200" y="16510"/>
                </a:lnTo>
                <a:lnTo>
                  <a:pt x="46200" y="16480"/>
                </a:lnTo>
                <a:lnTo>
                  <a:pt x="46200" y="16450"/>
                </a:lnTo>
                <a:lnTo>
                  <a:pt x="46210" y="16410"/>
                </a:lnTo>
                <a:lnTo>
                  <a:pt x="46220" y="16380"/>
                </a:lnTo>
                <a:lnTo>
                  <a:pt x="46230" y="16340"/>
                </a:lnTo>
                <a:lnTo>
                  <a:pt x="46240" y="16310"/>
                </a:lnTo>
                <a:lnTo>
                  <a:pt x="46250" y="16290"/>
                </a:lnTo>
                <a:lnTo>
                  <a:pt x="46270" y="16260"/>
                </a:lnTo>
                <a:lnTo>
                  <a:pt x="46280" y="16260"/>
                </a:lnTo>
                <a:lnTo>
                  <a:pt x="46300" y="16250"/>
                </a:lnTo>
                <a:lnTo>
                  <a:pt x="46320" y="16230"/>
                </a:lnTo>
                <a:lnTo>
                  <a:pt x="46330" y="16220"/>
                </a:lnTo>
                <a:lnTo>
                  <a:pt x="46330" y="16200"/>
                </a:lnTo>
                <a:lnTo>
                  <a:pt x="46330" y="16160"/>
                </a:lnTo>
                <a:lnTo>
                  <a:pt x="46330" y="16070"/>
                </a:lnTo>
                <a:lnTo>
                  <a:pt x="46330" y="16010"/>
                </a:lnTo>
                <a:lnTo>
                  <a:pt x="46330" y="15980"/>
                </a:lnTo>
                <a:lnTo>
                  <a:pt x="46330" y="15900"/>
                </a:lnTo>
                <a:lnTo>
                  <a:pt x="46330" y="15820"/>
                </a:lnTo>
                <a:lnTo>
                  <a:pt x="46330" y="15790"/>
                </a:lnTo>
                <a:lnTo>
                  <a:pt x="46320" y="15770"/>
                </a:lnTo>
                <a:lnTo>
                  <a:pt x="46310" y="15720"/>
                </a:lnTo>
                <a:lnTo>
                  <a:pt x="46310" y="15690"/>
                </a:lnTo>
                <a:lnTo>
                  <a:pt x="46300" y="15680"/>
                </a:lnTo>
                <a:lnTo>
                  <a:pt x="46300" y="15640"/>
                </a:lnTo>
                <a:lnTo>
                  <a:pt x="46290" y="15610"/>
                </a:lnTo>
                <a:lnTo>
                  <a:pt x="46280" y="15580"/>
                </a:lnTo>
                <a:lnTo>
                  <a:pt x="46270" y="15520"/>
                </a:lnTo>
                <a:lnTo>
                  <a:pt x="46270" y="15510"/>
                </a:lnTo>
                <a:lnTo>
                  <a:pt x="46260" y="15460"/>
                </a:lnTo>
                <a:lnTo>
                  <a:pt x="46260" y="15410"/>
                </a:lnTo>
                <a:lnTo>
                  <a:pt x="46250" y="15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