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Amudat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Amud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9530" y="49780"/>
                </a:moveTo>
                <a:lnTo>
                  <a:pt x="89520" y="49780"/>
                </a:lnTo>
                <a:lnTo>
                  <a:pt x="89510" y="49770"/>
                </a:lnTo>
                <a:lnTo>
                  <a:pt x="89500" y="49770"/>
                </a:lnTo>
                <a:lnTo>
                  <a:pt x="89500" y="49760"/>
                </a:lnTo>
                <a:lnTo>
                  <a:pt x="89510" y="49760"/>
                </a:lnTo>
                <a:lnTo>
                  <a:pt x="89510" y="49750"/>
                </a:lnTo>
                <a:lnTo>
                  <a:pt x="89500" y="49750"/>
                </a:lnTo>
                <a:lnTo>
                  <a:pt x="89490" y="49750"/>
                </a:lnTo>
                <a:lnTo>
                  <a:pt x="89480" y="49750"/>
                </a:lnTo>
                <a:lnTo>
                  <a:pt x="89480" y="49740"/>
                </a:lnTo>
                <a:lnTo>
                  <a:pt x="89470" y="49740"/>
                </a:lnTo>
                <a:lnTo>
                  <a:pt x="89460" y="49740"/>
                </a:lnTo>
                <a:lnTo>
                  <a:pt x="89450" y="49740"/>
                </a:lnTo>
                <a:lnTo>
                  <a:pt x="89440" y="49730"/>
                </a:lnTo>
                <a:lnTo>
                  <a:pt x="89430" y="49730"/>
                </a:lnTo>
                <a:lnTo>
                  <a:pt x="89420" y="49730"/>
                </a:lnTo>
                <a:lnTo>
                  <a:pt x="89420" y="49720"/>
                </a:lnTo>
                <a:lnTo>
                  <a:pt x="89420" y="49710"/>
                </a:lnTo>
                <a:lnTo>
                  <a:pt x="89430" y="49700"/>
                </a:lnTo>
                <a:lnTo>
                  <a:pt x="89420" y="49700"/>
                </a:lnTo>
                <a:lnTo>
                  <a:pt x="89410" y="49700"/>
                </a:lnTo>
                <a:lnTo>
                  <a:pt x="89410" y="49710"/>
                </a:lnTo>
                <a:lnTo>
                  <a:pt x="89410" y="49700"/>
                </a:lnTo>
                <a:lnTo>
                  <a:pt x="89400" y="49690"/>
                </a:lnTo>
                <a:lnTo>
                  <a:pt x="89400" y="49680"/>
                </a:lnTo>
                <a:lnTo>
                  <a:pt x="89400" y="49670"/>
                </a:lnTo>
                <a:lnTo>
                  <a:pt x="89400" y="49680"/>
                </a:lnTo>
                <a:lnTo>
                  <a:pt x="89390" y="49680"/>
                </a:lnTo>
                <a:lnTo>
                  <a:pt x="89390" y="49690"/>
                </a:lnTo>
                <a:lnTo>
                  <a:pt x="89380" y="49690"/>
                </a:lnTo>
                <a:lnTo>
                  <a:pt x="89380" y="49680"/>
                </a:lnTo>
                <a:lnTo>
                  <a:pt x="89370" y="49680"/>
                </a:lnTo>
                <a:lnTo>
                  <a:pt x="89370" y="49670"/>
                </a:lnTo>
                <a:lnTo>
                  <a:pt x="89360" y="49670"/>
                </a:lnTo>
                <a:lnTo>
                  <a:pt x="89360" y="49660"/>
                </a:lnTo>
                <a:lnTo>
                  <a:pt x="89350" y="49660"/>
                </a:lnTo>
                <a:lnTo>
                  <a:pt x="89340" y="49660"/>
                </a:lnTo>
                <a:lnTo>
                  <a:pt x="89330" y="49660"/>
                </a:lnTo>
                <a:lnTo>
                  <a:pt x="89330" y="49650"/>
                </a:lnTo>
                <a:lnTo>
                  <a:pt x="89330" y="49640"/>
                </a:lnTo>
                <a:lnTo>
                  <a:pt x="89320" y="49640"/>
                </a:lnTo>
                <a:lnTo>
                  <a:pt x="89320" y="49630"/>
                </a:lnTo>
                <a:lnTo>
                  <a:pt x="89320" y="49620"/>
                </a:lnTo>
                <a:lnTo>
                  <a:pt x="89310" y="49610"/>
                </a:lnTo>
                <a:lnTo>
                  <a:pt x="89300" y="49610"/>
                </a:lnTo>
                <a:lnTo>
                  <a:pt x="89300" y="49600"/>
                </a:lnTo>
                <a:lnTo>
                  <a:pt x="89290" y="49600"/>
                </a:lnTo>
                <a:lnTo>
                  <a:pt x="89290" y="49590"/>
                </a:lnTo>
                <a:lnTo>
                  <a:pt x="89280" y="49580"/>
                </a:lnTo>
                <a:lnTo>
                  <a:pt x="89280" y="49570"/>
                </a:lnTo>
                <a:lnTo>
                  <a:pt x="89280" y="49560"/>
                </a:lnTo>
                <a:lnTo>
                  <a:pt x="89270" y="49560"/>
                </a:lnTo>
                <a:lnTo>
                  <a:pt x="89260" y="49550"/>
                </a:lnTo>
                <a:lnTo>
                  <a:pt x="89250" y="49550"/>
                </a:lnTo>
                <a:lnTo>
                  <a:pt x="89250" y="49540"/>
                </a:lnTo>
                <a:lnTo>
                  <a:pt x="89240" y="49540"/>
                </a:lnTo>
                <a:lnTo>
                  <a:pt x="89240" y="49530"/>
                </a:lnTo>
                <a:lnTo>
                  <a:pt x="89230" y="49530"/>
                </a:lnTo>
                <a:lnTo>
                  <a:pt x="89220" y="49530"/>
                </a:lnTo>
                <a:lnTo>
                  <a:pt x="89220" y="49520"/>
                </a:lnTo>
                <a:lnTo>
                  <a:pt x="89210" y="49520"/>
                </a:lnTo>
                <a:lnTo>
                  <a:pt x="89200" y="49530"/>
                </a:lnTo>
                <a:lnTo>
                  <a:pt x="89200" y="49540"/>
                </a:lnTo>
                <a:lnTo>
                  <a:pt x="89190" y="49540"/>
                </a:lnTo>
                <a:lnTo>
                  <a:pt x="89180" y="49530"/>
                </a:lnTo>
                <a:lnTo>
                  <a:pt x="89170" y="49530"/>
                </a:lnTo>
                <a:lnTo>
                  <a:pt x="89170" y="49520"/>
                </a:lnTo>
                <a:lnTo>
                  <a:pt x="89170" y="49510"/>
                </a:lnTo>
                <a:lnTo>
                  <a:pt x="89160" y="49510"/>
                </a:lnTo>
                <a:lnTo>
                  <a:pt x="89150" y="49480"/>
                </a:lnTo>
                <a:lnTo>
                  <a:pt x="89130" y="49470"/>
                </a:lnTo>
                <a:lnTo>
                  <a:pt x="89110" y="49460"/>
                </a:lnTo>
                <a:lnTo>
                  <a:pt x="89100" y="49460"/>
                </a:lnTo>
                <a:lnTo>
                  <a:pt x="89110" y="49450"/>
                </a:lnTo>
                <a:lnTo>
                  <a:pt x="89110" y="49440"/>
                </a:lnTo>
                <a:lnTo>
                  <a:pt x="89120" y="49430"/>
                </a:lnTo>
                <a:lnTo>
                  <a:pt x="89130" y="49430"/>
                </a:lnTo>
                <a:lnTo>
                  <a:pt x="89130" y="49420"/>
                </a:lnTo>
                <a:lnTo>
                  <a:pt x="89110" y="49420"/>
                </a:lnTo>
                <a:lnTo>
                  <a:pt x="89110" y="49410"/>
                </a:lnTo>
                <a:lnTo>
                  <a:pt x="89100" y="49410"/>
                </a:lnTo>
                <a:lnTo>
                  <a:pt x="89090" y="49410"/>
                </a:lnTo>
                <a:lnTo>
                  <a:pt x="89090" y="49400"/>
                </a:lnTo>
                <a:lnTo>
                  <a:pt x="89090" y="49390"/>
                </a:lnTo>
                <a:lnTo>
                  <a:pt x="89080" y="49390"/>
                </a:lnTo>
                <a:lnTo>
                  <a:pt x="89080" y="49400"/>
                </a:lnTo>
                <a:lnTo>
                  <a:pt x="89080" y="49410"/>
                </a:lnTo>
                <a:lnTo>
                  <a:pt x="89070" y="49410"/>
                </a:lnTo>
                <a:lnTo>
                  <a:pt x="89070" y="49400"/>
                </a:lnTo>
                <a:lnTo>
                  <a:pt x="89060" y="49400"/>
                </a:lnTo>
                <a:lnTo>
                  <a:pt x="89070" y="49400"/>
                </a:lnTo>
                <a:lnTo>
                  <a:pt x="89070" y="49390"/>
                </a:lnTo>
                <a:lnTo>
                  <a:pt x="89060" y="49390"/>
                </a:lnTo>
                <a:lnTo>
                  <a:pt x="89070" y="49380"/>
                </a:lnTo>
                <a:lnTo>
                  <a:pt x="89060" y="49380"/>
                </a:lnTo>
                <a:lnTo>
                  <a:pt x="89050" y="49390"/>
                </a:lnTo>
                <a:lnTo>
                  <a:pt x="89050" y="49400"/>
                </a:lnTo>
                <a:lnTo>
                  <a:pt x="89040" y="49410"/>
                </a:lnTo>
                <a:lnTo>
                  <a:pt x="89040" y="49400"/>
                </a:lnTo>
                <a:lnTo>
                  <a:pt x="89030" y="49400"/>
                </a:lnTo>
                <a:lnTo>
                  <a:pt x="89030" y="49390"/>
                </a:lnTo>
                <a:lnTo>
                  <a:pt x="89040" y="49390"/>
                </a:lnTo>
                <a:lnTo>
                  <a:pt x="89040" y="49380"/>
                </a:lnTo>
                <a:lnTo>
                  <a:pt x="89040" y="49370"/>
                </a:lnTo>
                <a:lnTo>
                  <a:pt x="89030" y="49370"/>
                </a:lnTo>
                <a:lnTo>
                  <a:pt x="89020" y="49370"/>
                </a:lnTo>
                <a:lnTo>
                  <a:pt x="89010" y="49370"/>
                </a:lnTo>
                <a:lnTo>
                  <a:pt x="89000" y="49370"/>
                </a:lnTo>
                <a:lnTo>
                  <a:pt x="89000" y="49360"/>
                </a:lnTo>
                <a:lnTo>
                  <a:pt x="89000" y="49350"/>
                </a:lnTo>
                <a:lnTo>
                  <a:pt x="88990" y="49350"/>
                </a:lnTo>
                <a:lnTo>
                  <a:pt x="88980" y="49340"/>
                </a:lnTo>
                <a:lnTo>
                  <a:pt x="88980" y="49330"/>
                </a:lnTo>
                <a:lnTo>
                  <a:pt x="88990" y="49330"/>
                </a:lnTo>
                <a:lnTo>
                  <a:pt x="88990" y="49320"/>
                </a:lnTo>
                <a:lnTo>
                  <a:pt x="88990" y="49310"/>
                </a:lnTo>
                <a:lnTo>
                  <a:pt x="88980" y="49310"/>
                </a:lnTo>
                <a:lnTo>
                  <a:pt x="88970" y="49310"/>
                </a:lnTo>
                <a:lnTo>
                  <a:pt x="88970" y="49300"/>
                </a:lnTo>
                <a:lnTo>
                  <a:pt x="88970" y="49290"/>
                </a:lnTo>
                <a:lnTo>
                  <a:pt x="88960" y="49290"/>
                </a:lnTo>
                <a:lnTo>
                  <a:pt x="88950" y="49290"/>
                </a:lnTo>
                <a:lnTo>
                  <a:pt x="88940" y="49290"/>
                </a:lnTo>
                <a:lnTo>
                  <a:pt x="88930" y="49290"/>
                </a:lnTo>
                <a:lnTo>
                  <a:pt x="88920" y="49290"/>
                </a:lnTo>
                <a:lnTo>
                  <a:pt x="88920" y="49280"/>
                </a:lnTo>
                <a:lnTo>
                  <a:pt x="88920" y="49270"/>
                </a:lnTo>
                <a:lnTo>
                  <a:pt x="88910" y="49270"/>
                </a:lnTo>
                <a:lnTo>
                  <a:pt x="88910" y="49260"/>
                </a:lnTo>
                <a:lnTo>
                  <a:pt x="88920" y="49260"/>
                </a:lnTo>
                <a:lnTo>
                  <a:pt x="88920" y="49250"/>
                </a:lnTo>
                <a:lnTo>
                  <a:pt x="88920" y="49240"/>
                </a:lnTo>
                <a:lnTo>
                  <a:pt x="88910" y="49240"/>
                </a:lnTo>
                <a:lnTo>
                  <a:pt x="88900" y="49240"/>
                </a:lnTo>
                <a:lnTo>
                  <a:pt x="88890" y="49230"/>
                </a:lnTo>
                <a:lnTo>
                  <a:pt x="88890" y="49220"/>
                </a:lnTo>
                <a:lnTo>
                  <a:pt x="88880" y="49200"/>
                </a:lnTo>
                <a:lnTo>
                  <a:pt x="88880" y="49190"/>
                </a:lnTo>
                <a:lnTo>
                  <a:pt x="88870" y="49190"/>
                </a:lnTo>
                <a:lnTo>
                  <a:pt x="88870" y="49180"/>
                </a:lnTo>
                <a:lnTo>
                  <a:pt x="88860" y="49180"/>
                </a:lnTo>
                <a:lnTo>
                  <a:pt x="88860" y="49170"/>
                </a:lnTo>
                <a:lnTo>
                  <a:pt x="88860" y="49160"/>
                </a:lnTo>
                <a:lnTo>
                  <a:pt x="88850" y="49160"/>
                </a:lnTo>
                <a:lnTo>
                  <a:pt x="88850" y="49150"/>
                </a:lnTo>
                <a:lnTo>
                  <a:pt x="88840" y="49150"/>
                </a:lnTo>
                <a:lnTo>
                  <a:pt x="88840" y="49140"/>
                </a:lnTo>
                <a:lnTo>
                  <a:pt x="88850" y="49140"/>
                </a:lnTo>
                <a:lnTo>
                  <a:pt x="88850" y="49130"/>
                </a:lnTo>
                <a:lnTo>
                  <a:pt x="88850" y="49120"/>
                </a:lnTo>
                <a:lnTo>
                  <a:pt x="88840" y="49130"/>
                </a:lnTo>
                <a:lnTo>
                  <a:pt x="88830" y="49130"/>
                </a:lnTo>
                <a:lnTo>
                  <a:pt x="88830" y="49120"/>
                </a:lnTo>
                <a:lnTo>
                  <a:pt x="88820" y="49120"/>
                </a:lnTo>
                <a:lnTo>
                  <a:pt x="88820" y="49110"/>
                </a:lnTo>
                <a:lnTo>
                  <a:pt x="88810" y="49110"/>
                </a:lnTo>
                <a:lnTo>
                  <a:pt x="88800" y="49110"/>
                </a:lnTo>
                <a:lnTo>
                  <a:pt x="88790" y="49100"/>
                </a:lnTo>
                <a:lnTo>
                  <a:pt x="88790" y="49090"/>
                </a:lnTo>
                <a:lnTo>
                  <a:pt x="88780" y="49090"/>
                </a:lnTo>
                <a:lnTo>
                  <a:pt x="88770" y="49090"/>
                </a:lnTo>
                <a:lnTo>
                  <a:pt x="88770" y="49100"/>
                </a:lnTo>
                <a:lnTo>
                  <a:pt x="88760" y="49100"/>
                </a:lnTo>
                <a:lnTo>
                  <a:pt x="88760" y="49090"/>
                </a:lnTo>
                <a:lnTo>
                  <a:pt x="88760" y="49080"/>
                </a:lnTo>
                <a:lnTo>
                  <a:pt x="88750" y="49080"/>
                </a:lnTo>
                <a:lnTo>
                  <a:pt x="88750" y="49070"/>
                </a:lnTo>
                <a:lnTo>
                  <a:pt x="88740" y="49070"/>
                </a:lnTo>
                <a:lnTo>
                  <a:pt x="88730" y="49070"/>
                </a:lnTo>
                <a:lnTo>
                  <a:pt x="88730" y="49060"/>
                </a:lnTo>
                <a:lnTo>
                  <a:pt x="88720" y="49050"/>
                </a:lnTo>
                <a:lnTo>
                  <a:pt x="88710" y="49040"/>
                </a:lnTo>
                <a:lnTo>
                  <a:pt x="88700" y="49050"/>
                </a:lnTo>
                <a:lnTo>
                  <a:pt x="88700" y="49060"/>
                </a:lnTo>
                <a:lnTo>
                  <a:pt x="88690" y="49060"/>
                </a:lnTo>
                <a:lnTo>
                  <a:pt x="88680" y="49060"/>
                </a:lnTo>
                <a:lnTo>
                  <a:pt x="88680" y="49070"/>
                </a:lnTo>
                <a:lnTo>
                  <a:pt x="88680" y="49080"/>
                </a:lnTo>
                <a:lnTo>
                  <a:pt x="88670" y="49080"/>
                </a:lnTo>
                <a:lnTo>
                  <a:pt x="88670" y="49070"/>
                </a:lnTo>
                <a:lnTo>
                  <a:pt x="88660" y="49070"/>
                </a:lnTo>
                <a:lnTo>
                  <a:pt x="88660" y="49060"/>
                </a:lnTo>
                <a:lnTo>
                  <a:pt x="88650" y="49050"/>
                </a:lnTo>
                <a:lnTo>
                  <a:pt x="88640" y="49050"/>
                </a:lnTo>
                <a:lnTo>
                  <a:pt x="88640" y="49040"/>
                </a:lnTo>
                <a:lnTo>
                  <a:pt x="88650" y="49040"/>
                </a:lnTo>
                <a:lnTo>
                  <a:pt x="88650" y="49030"/>
                </a:lnTo>
                <a:lnTo>
                  <a:pt x="88640" y="49030"/>
                </a:lnTo>
                <a:lnTo>
                  <a:pt x="88630" y="49030"/>
                </a:lnTo>
                <a:lnTo>
                  <a:pt x="88630" y="49020"/>
                </a:lnTo>
                <a:lnTo>
                  <a:pt x="88640" y="49020"/>
                </a:lnTo>
                <a:lnTo>
                  <a:pt x="88630" y="49020"/>
                </a:lnTo>
                <a:lnTo>
                  <a:pt x="88620" y="49020"/>
                </a:lnTo>
                <a:lnTo>
                  <a:pt x="88610" y="49010"/>
                </a:lnTo>
                <a:lnTo>
                  <a:pt x="88610" y="49000"/>
                </a:lnTo>
                <a:lnTo>
                  <a:pt x="88600" y="49000"/>
                </a:lnTo>
                <a:lnTo>
                  <a:pt x="88600" y="48990"/>
                </a:lnTo>
                <a:lnTo>
                  <a:pt x="88610" y="48990"/>
                </a:lnTo>
                <a:lnTo>
                  <a:pt x="88610" y="48980"/>
                </a:lnTo>
                <a:lnTo>
                  <a:pt x="88600" y="48970"/>
                </a:lnTo>
                <a:lnTo>
                  <a:pt x="88600" y="48960"/>
                </a:lnTo>
                <a:lnTo>
                  <a:pt x="88590" y="48950"/>
                </a:lnTo>
                <a:lnTo>
                  <a:pt x="88590" y="48940"/>
                </a:lnTo>
                <a:lnTo>
                  <a:pt x="88590" y="48930"/>
                </a:lnTo>
                <a:lnTo>
                  <a:pt x="88600" y="48930"/>
                </a:lnTo>
                <a:lnTo>
                  <a:pt x="88600" y="48920"/>
                </a:lnTo>
                <a:lnTo>
                  <a:pt x="88590" y="48920"/>
                </a:lnTo>
                <a:lnTo>
                  <a:pt x="88590" y="48910"/>
                </a:lnTo>
                <a:lnTo>
                  <a:pt x="88600" y="48900"/>
                </a:lnTo>
                <a:lnTo>
                  <a:pt x="88600" y="48890"/>
                </a:lnTo>
                <a:lnTo>
                  <a:pt x="88600" y="48880"/>
                </a:lnTo>
                <a:lnTo>
                  <a:pt x="88600" y="48870"/>
                </a:lnTo>
                <a:lnTo>
                  <a:pt x="88610" y="48860"/>
                </a:lnTo>
                <a:lnTo>
                  <a:pt x="88620" y="48860"/>
                </a:lnTo>
                <a:lnTo>
                  <a:pt x="88630" y="48860"/>
                </a:lnTo>
                <a:lnTo>
                  <a:pt x="88640" y="48850"/>
                </a:lnTo>
                <a:lnTo>
                  <a:pt x="88630" y="48840"/>
                </a:lnTo>
                <a:lnTo>
                  <a:pt x="88630" y="48850"/>
                </a:lnTo>
                <a:lnTo>
                  <a:pt x="88620" y="48850"/>
                </a:lnTo>
                <a:lnTo>
                  <a:pt x="88620" y="48840"/>
                </a:lnTo>
                <a:lnTo>
                  <a:pt x="88630" y="48830"/>
                </a:lnTo>
                <a:lnTo>
                  <a:pt x="88640" y="48830"/>
                </a:lnTo>
                <a:lnTo>
                  <a:pt x="88640" y="48820"/>
                </a:lnTo>
                <a:lnTo>
                  <a:pt x="88640" y="48810"/>
                </a:lnTo>
                <a:lnTo>
                  <a:pt x="88650" y="48810"/>
                </a:lnTo>
                <a:lnTo>
                  <a:pt x="88650" y="48800"/>
                </a:lnTo>
                <a:lnTo>
                  <a:pt x="88650" y="48790"/>
                </a:lnTo>
                <a:lnTo>
                  <a:pt x="88650" y="48780"/>
                </a:lnTo>
                <a:lnTo>
                  <a:pt x="88650" y="48770"/>
                </a:lnTo>
                <a:lnTo>
                  <a:pt x="88650" y="48760"/>
                </a:lnTo>
                <a:lnTo>
                  <a:pt x="88650" y="48750"/>
                </a:lnTo>
                <a:lnTo>
                  <a:pt x="88650" y="48740"/>
                </a:lnTo>
                <a:lnTo>
                  <a:pt x="88650" y="48730"/>
                </a:lnTo>
                <a:lnTo>
                  <a:pt x="88640" y="48720"/>
                </a:lnTo>
                <a:lnTo>
                  <a:pt x="88630" y="48710"/>
                </a:lnTo>
                <a:lnTo>
                  <a:pt x="88640" y="48710"/>
                </a:lnTo>
                <a:lnTo>
                  <a:pt x="88640" y="48700"/>
                </a:lnTo>
                <a:lnTo>
                  <a:pt x="88640" y="48690"/>
                </a:lnTo>
                <a:lnTo>
                  <a:pt x="88640" y="48680"/>
                </a:lnTo>
                <a:lnTo>
                  <a:pt x="88650" y="48670"/>
                </a:lnTo>
                <a:lnTo>
                  <a:pt x="88650" y="48660"/>
                </a:lnTo>
                <a:lnTo>
                  <a:pt x="88640" y="48660"/>
                </a:lnTo>
                <a:lnTo>
                  <a:pt x="88640" y="48650"/>
                </a:lnTo>
                <a:lnTo>
                  <a:pt x="88640" y="48640"/>
                </a:lnTo>
                <a:lnTo>
                  <a:pt x="88640" y="48630"/>
                </a:lnTo>
                <a:lnTo>
                  <a:pt x="88630" y="48630"/>
                </a:lnTo>
                <a:lnTo>
                  <a:pt x="88620" y="48620"/>
                </a:lnTo>
                <a:lnTo>
                  <a:pt x="88620" y="48610"/>
                </a:lnTo>
                <a:lnTo>
                  <a:pt x="88630" y="48610"/>
                </a:lnTo>
                <a:lnTo>
                  <a:pt x="88640" y="48600"/>
                </a:lnTo>
                <a:lnTo>
                  <a:pt x="88630" y="48600"/>
                </a:lnTo>
                <a:lnTo>
                  <a:pt x="88630" y="48590"/>
                </a:lnTo>
                <a:lnTo>
                  <a:pt x="88630" y="48580"/>
                </a:lnTo>
                <a:lnTo>
                  <a:pt x="88640" y="48580"/>
                </a:lnTo>
                <a:lnTo>
                  <a:pt x="88640" y="48590"/>
                </a:lnTo>
                <a:lnTo>
                  <a:pt x="88650" y="48590"/>
                </a:lnTo>
                <a:lnTo>
                  <a:pt x="88650" y="48580"/>
                </a:lnTo>
                <a:lnTo>
                  <a:pt x="88660" y="48580"/>
                </a:lnTo>
                <a:lnTo>
                  <a:pt x="88660" y="48570"/>
                </a:lnTo>
                <a:lnTo>
                  <a:pt x="88670" y="48570"/>
                </a:lnTo>
                <a:lnTo>
                  <a:pt x="88670" y="48580"/>
                </a:lnTo>
                <a:lnTo>
                  <a:pt x="88670" y="48590"/>
                </a:lnTo>
                <a:lnTo>
                  <a:pt x="88670" y="48600"/>
                </a:lnTo>
                <a:lnTo>
                  <a:pt x="88680" y="48600"/>
                </a:lnTo>
                <a:lnTo>
                  <a:pt x="88680" y="48610"/>
                </a:lnTo>
                <a:lnTo>
                  <a:pt x="88690" y="48600"/>
                </a:lnTo>
                <a:lnTo>
                  <a:pt x="88690" y="48590"/>
                </a:lnTo>
                <a:lnTo>
                  <a:pt x="88700" y="48590"/>
                </a:lnTo>
                <a:lnTo>
                  <a:pt x="88700" y="48580"/>
                </a:lnTo>
                <a:lnTo>
                  <a:pt x="88710" y="48590"/>
                </a:lnTo>
                <a:lnTo>
                  <a:pt x="88710" y="48580"/>
                </a:lnTo>
                <a:lnTo>
                  <a:pt x="88720" y="48580"/>
                </a:lnTo>
                <a:lnTo>
                  <a:pt x="88710" y="48570"/>
                </a:lnTo>
                <a:lnTo>
                  <a:pt x="88710" y="48560"/>
                </a:lnTo>
                <a:lnTo>
                  <a:pt x="88700" y="48560"/>
                </a:lnTo>
                <a:lnTo>
                  <a:pt x="88700" y="48550"/>
                </a:lnTo>
                <a:lnTo>
                  <a:pt x="88700" y="48530"/>
                </a:lnTo>
                <a:lnTo>
                  <a:pt x="88700" y="48520"/>
                </a:lnTo>
                <a:lnTo>
                  <a:pt x="88690" y="48520"/>
                </a:lnTo>
                <a:lnTo>
                  <a:pt x="88690" y="48510"/>
                </a:lnTo>
                <a:lnTo>
                  <a:pt x="88680" y="48500"/>
                </a:lnTo>
                <a:lnTo>
                  <a:pt x="88670" y="48490"/>
                </a:lnTo>
                <a:lnTo>
                  <a:pt x="88660" y="48490"/>
                </a:lnTo>
                <a:lnTo>
                  <a:pt x="88650" y="48490"/>
                </a:lnTo>
                <a:lnTo>
                  <a:pt x="88640" y="48490"/>
                </a:lnTo>
                <a:lnTo>
                  <a:pt x="88630" y="48480"/>
                </a:lnTo>
                <a:lnTo>
                  <a:pt x="88620" y="48480"/>
                </a:lnTo>
                <a:lnTo>
                  <a:pt x="88610" y="48480"/>
                </a:lnTo>
                <a:lnTo>
                  <a:pt x="88600" y="48470"/>
                </a:lnTo>
                <a:lnTo>
                  <a:pt x="88590" y="48470"/>
                </a:lnTo>
                <a:lnTo>
                  <a:pt x="88580" y="48470"/>
                </a:lnTo>
                <a:lnTo>
                  <a:pt x="88580" y="48460"/>
                </a:lnTo>
                <a:lnTo>
                  <a:pt x="88570" y="48460"/>
                </a:lnTo>
                <a:lnTo>
                  <a:pt x="88570" y="48450"/>
                </a:lnTo>
                <a:lnTo>
                  <a:pt x="88560" y="48440"/>
                </a:lnTo>
                <a:lnTo>
                  <a:pt x="88550" y="48450"/>
                </a:lnTo>
                <a:lnTo>
                  <a:pt x="88540" y="48450"/>
                </a:lnTo>
                <a:lnTo>
                  <a:pt x="88530" y="48450"/>
                </a:lnTo>
                <a:lnTo>
                  <a:pt x="88520" y="48460"/>
                </a:lnTo>
                <a:lnTo>
                  <a:pt x="88520" y="48450"/>
                </a:lnTo>
                <a:lnTo>
                  <a:pt x="88510" y="48450"/>
                </a:lnTo>
                <a:lnTo>
                  <a:pt x="88500" y="48450"/>
                </a:lnTo>
                <a:lnTo>
                  <a:pt x="88500" y="48440"/>
                </a:lnTo>
                <a:lnTo>
                  <a:pt x="88490" y="48440"/>
                </a:lnTo>
                <a:lnTo>
                  <a:pt x="88490" y="48430"/>
                </a:lnTo>
                <a:lnTo>
                  <a:pt x="88480" y="48430"/>
                </a:lnTo>
                <a:lnTo>
                  <a:pt x="88480" y="48420"/>
                </a:lnTo>
                <a:lnTo>
                  <a:pt x="88480" y="48410"/>
                </a:lnTo>
                <a:lnTo>
                  <a:pt x="88480" y="48400"/>
                </a:lnTo>
                <a:lnTo>
                  <a:pt x="88480" y="48390"/>
                </a:lnTo>
                <a:lnTo>
                  <a:pt x="88490" y="48390"/>
                </a:lnTo>
                <a:lnTo>
                  <a:pt x="88500" y="48390"/>
                </a:lnTo>
                <a:lnTo>
                  <a:pt x="88500" y="48380"/>
                </a:lnTo>
                <a:lnTo>
                  <a:pt x="88500" y="48370"/>
                </a:lnTo>
                <a:lnTo>
                  <a:pt x="88490" y="48370"/>
                </a:lnTo>
                <a:lnTo>
                  <a:pt x="88490" y="48360"/>
                </a:lnTo>
                <a:lnTo>
                  <a:pt x="88490" y="48350"/>
                </a:lnTo>
                <a:lnTo>
                  <a:pt x="88490" y="48340"/>
                </a:lnTo>
                <a:lnTo>
                  <a:pt x="88480" y="48340"/>
                </a:lnTo>
                <a:lnTo>
                  <a:pt x="88480" y="48330"/>
                </a:lnTo>
                <a:lnTo>
                  <a:pt x="88490" y="48330"/>
                </a:lnTo>
                <a:lnTo>
                  <a:pt x="88500" y="48330"/>
                </a:lnTo>
                <a:lnTo>
                  <a:pt x="88500" y="48320"/>
                </a:lnTo>
                <a:lnTo>
                  <a:pt x="88500" y="48310"/>
                </a:lnTo>
                <a:lnTo>
                  <a:pt x="88500" y="48300"/>
                </a:lnTo>
                <a:lnTo>
                  <a:pt x="88490" y="48310"/>
                </a:lnTo>
                <a:lnTo>
                  <a:pt x="88480" y="48310"/>
                </a:lnTo>
                <a:lnTo>
                  <a:pt x="88470" y="48310"/>
                </a:lnTo>
                <a:lnTo>
                  <a:pt x="88470" y="48300"/>
                </a:lnTo>
                <a:lnTo>
                  <a:pt x="88480" y="48290"/>
                </a:lnTo>
                <a:lnTo>
                  <a:pt x="88480" y="48280"/>
                </a:lnTo>
                <a:lnTo>
                  <a:pt x="88480" y="48270"/>
                </a:lnTo>
                <a:lnTo>
                  <a:pt x="88490" y="48270"/>
                </a:lnTo>
                <a:lnTo>
                  <a:pt x="88490" y="48260"/>
                </a:lnTo>
                <a:lnTo>
                  <a:pt x="88490" y="48250"/>
                </a:lnTo>
                <a:lnTo>
                  <a:pt x="88490" y="48240"/>
                </a:lnTo>
                <a:lnTo>
                  <a:pt x="88490" y="48230"/>
                </a:lnTo>
                <a:lnTo>
                  <a:pt x="88500" y="48230"/>
                </a:lnTo>
                <a:lnTo>
                  <a:pt x="88500" y="48220"/>
                </a:lnTo>
                <a:lnTo>
                  <a:pt x="88500" y="48210"/>
                </a:lnTo>
                <a:lnTo>
                  <a:pt x="88500" y="48200"/>
                </a:lnTo>
                <a:lnTo>
                  <a:pt x="88500" y="48190"/>
                </a:lnTo>
                <a:lnTo>
                  <a:pt x="88490" y="48190"/>
                </a:lnTo>
                <a:lnTo>
                  <a:pt x="88480" y="48190"/>
                </a:lnTo>
                <a:lnTo>
                  <a:pt x="88480" y="48180"/>
                </a:lnTo>
                <a:lnTo>
                  <a:pt x="88480" y="48170"/>
                </a:lnTo>
                <a:lnTo>
                  <a:pt x="88490" y="48170"/>
                </a:lnTo>
                <a:lnTo>
                  <a:pt x="88500" y="48170"/>
                </a:lnTo>
                <a:lnTo>
                  <a:pt x="88500" y="48160"/>
                </a:lnTo>
                <a:lnTo>
                  <a:pt x="88490" y="48150"/>
                </a:lnTo>
                <a:lnTo>
                  <a:pt x="88480" y="48150"/>
                </a:lnTo>
                <a:lnTo>
                  <a:pt x="88470" y="48150"/>
                </a:lnTo>
                <a:lnTo>
                  <a:pt x="88470" y="48140"/>
                </a:lnTo>
                <a:lnTo>
                  <a:pt x="88480" y="48130"/>
                </a:lnTo>
                <a:lnTo>
                  <a:pt x="88470" y="48130"/>
                </a:lnTo>
                <a:lnTo>
                  <a:pt x="88480" y="48110"/>
                </a:lnTo>
                <a:lnTo>
                  <a:pt x="88480" y="48100"/>
                </a:lnTo>
                <a:lnTo>
                  <a:pt x="88460" y="48100"/>
                </a:lnTo>
                <a:lnTo>
                  <a:pt x="88440" y="48090"/>
                </a:lnTo>
                <a:lnTo>
                  <a:pt x="88430" y="48090"/>
                </a:lnTo>
                <a:lnTo>
                  <a:pt x="88420" y="48080"/>
                </a:lnTo>
                <a:lnTo>
                  <a:pt x="88410" y="48080"/>
                </a:lnTo>
                <a:lnTo>
                  <a:pt x="88400" y="48090"/>
                </a:lnTo>
                <a:lnTo>
                  <a:pt x="88400" y="48100"/>
                </a:lnTo>
                <a:lnTo>
                  <a:pt x="88390" y="48110"/>
                </a:lnTo>
                <a:lnTo>
                  <a:pt x="88380" y="48100"/>
                </a:lnTo>
                <a:lnTo>
                  <a:pt x="88360" y="48080"/>
                </a:lnTo>
                <a:lnTo>
                  <a:pt x="88340" y="48070"/>
                </a:lnTo>
                <a:lnTo>
                  <a:pt x="88330" y="48070"/>
                </a:lnTo>
                <a:lnTo>
                  <a:pt x="88330" y="48060"/>
                </a:lnTo>
                <a:lnTo>
                  <a:pt x="88330" y="48050"/>
                </a:lnTo>
                <a:lnTo>
                  <a:pt x="88320" y="48040"/>
                </a:lnTo>
                <a:lnTo>
                  <a:pt x="88330" y="48030"/>
                </a:lnTo>
                <a:lnTo>
                  <a:pt x="88310" y="48020"/>
                </a:lnTo>
                <a:lnTo>
                  <a:pt x="88310" y="48010"/>
                </a:lnTo>
                <a:lnTo>
                  <a:pt x="88310" y="48000"/>
                </a:lnTo>
                <a:lnTo>
                  <a:pt x="88310" y="47990"/>
                </a:lnTo>
                <a:lnTo>
                  <a:pt x="88310" y="47980"/>
                </a:lnTo>
                <a:lnTo>
                  <a:pt x="88320" y="47960"/>
                </a:lnTo>
                <a:lnTo>
                  <a:pt x="88330" y="47960"/>
                </a:lnTo>
                <a:lnTo>
                  <a:pt x="88330" y="47950"/>
                </a:lnTo>
                <a:lnTo>
                  <a:pt x="88330" y="47930"/>
                </a:lnTo>
                <a:lnTo>
                  <a:pt x="88320" y="47920"/>
                </a:lnTo>
                <a:lnTo>
                  <a:pt x="88310" y="47920"/>
                </a:lnTo>
                <a:lnTo>
                  <a:pt x="88310" y="47900"/>
                </a:lnTo>
                <a:lnTo>
                  <a:pt x="88310" y="47890"/>
                </a:lnTo>
                <a:lnTo>
                  <a:pt x="88300" y="47890"/>
                </a:lnTo>
                <a:lnTo>
                  <a:pt x="88300" y="47870"/>
                </a:lnTo>
                <a:lnTo>
                  <a:pt x="88290" y="47860"/>
                </a:lnTo>
                <a:lnTo>
                  <a:pt x="88290" y="47850"/>
                </a:lnTo>
                <a:lnTo>
                  <a:pt x="88290" y="47840"/>
                </a:lnTo>
                <a:lnTo>
                  <a:pt x="88300" y="47840"/>
                </a:lnTo>
                <a:lnTo>
                  <a:pt x="88300" y="47830"/>
                </a:lnTo>
                <a:lnTo>
                  <a:pt x="88290" y="47820"/>
                </a:lnTo>
                <a:lnTo>
                  <a:pt x="88290" y="47810"/>
                </a:lnTo>
                <a:lnTo>
                  <a:pt x="88300" y="47810"/>
                </a:lnTo>
                <a:lnTo>
                  <a:pt x="88310" y="47800"/>
                </a:lnTo>
                <a:lnTo>
                  <a:pt x="88310" y="47790"/>
                </a:lnTo>
                <a:lnTo>
                  <a:pt x="88310" y="47770"/>
                </a:lnTo>
                <a:lnTo>
                  <a:pt x="88300" y="47760"/>
                </a:lnTo>
                <a:lnTo>
                  <a:pt x="88300" y="47750"/>
                </a:lnTo>
                <a:lnTo>
                  <a:pt x="88310" y="47730"/>
                </a:lnTo>
                <a:lnTo>
                  <a:pt x="88300" y="47720"/>
                </a:lnTo>
                <a:lnTo>
                  <a:pt x="88300" y="47710"/>
                </a:lnTo>
                <a:lnTo>
                  <a:pt x="88300" y="47700"/>
                </a:lnTo>
                <a:lnTo>
                  <a:pt x="88290" y="47700"/>
                </a:lnTo>
                <a:lnTo>
                  <a:pt x="88280" y="47700"/>
                </a:lnTo>
                <a:lnTo>
                  <a:pt x="88260" y="47690"/>
                </a:lnTo>
                <a:lnTo>
                  <a:pt x="88250" y="47690"/>
                </a:lnTo>
                <a:lnTo>
                  <a:pt x="88240" y="47700"/>
                </a:lnTo>
                <a:lnTo>
                  <a:pt x="88230" y="47690"/>
                </a:lnTo>
                <a:lnTo>
                  <a:pt x="88210" y="47690"/>
                </a:lnTo>
                <a:lnTo>
                  <a:pt x="88180" y="47680"/>
                </a:lnTo>
                <a:lnTo>
                  <a:pt x="88150" y="47680"/>
                </a:lnTo>
                <a:lnTo>
                  <a:pt x="88120" y="47690"/>
                </a:lnTo>
                <a:lnTo>
                  <a:pt x="88080" y="47690"/>
                </a:lnTo>
                <a:lnTo>
                  <a:pt x="88070" y="47690"/>
                </a:lnTo>
                <a:lnTo>
                  <a:pt x="88060" y="47680"/>
                </a:lnTo>
                <a:lnTo>
                  <a:pt x="88050" y="47680"/>
                </a:lnTo>
                <a:lnTo>
                  <a:pt x="88020" y="47650"/>
                </a:lnTo>
                <a:lnTo>
                  <a:pt x="88010" y="47650"/>
                </a:lnTo>
                <a:lnTo>
                  <a:pt x="87990" y="47640"/>
                </a:lnTo>
                <a:lnTo>
                  <a:pt x="87970" y="47640"/>
                </a:lnTo>
                <a:lnTo>
                  <a:pt x="87970" y="47650"/>
                </a:lnTo>
                <a:lnTo>
                  <a:pt x="87960" y="47650"/>
                </a:lnTo>
                <a:lnTo>
                  <a:pt x="87950" y="47660"/>
                </a:lnTo>
                <a:lnTo>
                  <a:pt x="87930" y="47660"/>
                </a:lnTo>
                <a:lnTo>
                  <a:pt x="87930" y="47680"/>
                </a:lnTo>
                <a:lnTo>
                  <a:pt x="87920" y="47690"/>
                </a:lnTo>
                <a:lnTo>
                  <a:pt x="87910" y="47700"/>
                </a:lnTo>
                <a:lnTo>
                  <a:pt x="87900" y="47700"/>
                </a:lnTo>
                <a:lnTo>
                  <a:pt x="87890" y="47700"/>
                </a:lnTo>
                <a:lnTo>
                  <a:pt x="87870" y="47690"/>
                </a:lnTo>
                <a:lnTo>
                  <a:pt x="87860" y="47700"/>
                </a:lnTo>
                <a:lnTo>
                  <a:pt x="87850" y="47690"/>
                </a:lnTo>
                <a:lnTo>
                  <a:pt x="87840" y="47680"/>
                </a:lnTo>
                <a:lnTo>
                  <a:pt x="87840" y="47690"/>
                </a:lnTo>
                <a:lnTo>
                  <a:pt x="87830" y="47700"/>
                </a:lnTo>
                <a:lnTo>
                  <a:pt x="87820" y="47710"/>
                </a:lnTo>
                <a:lnTo>
                  <a:pt x="87830" y="47710"/>
                </a:lnTo>
                <a:lnTo>
                  <a:pt x="87840" y="47720"/>
                </a:lnTo>
                <a:lnTo>
                  <a:pt x="87840" y="47730"/>
                </a:lnTo>
                <a:lnTo>
                  <a:pt x="87840" y="47740"/>
                </a:lnTo>
                <a:lnTo>
                  <a:pt x="87830" y="47730"/>
                </a:lnTo>
                <a:lnTo>
                  <a:pt x="87830" y="47720"/>
                </a:lnTo>
                <a:lnTo>
                  <a:pt x="87820" y="47720"/>
                </a:lnTo>
                <a:lnTo>
                  <a:pt x="87810" y="47730"/>
                </a:lnTo>
                <a:lnTo>
                  <a:pt x="87810" y="47720"/>
                </a:lnTo>
                <a:lnTo>
                  <a:pt x="87800" y="47730"/>
                </a:lnTo>
                <a:lnTo>
                  <a:pt x="87790" y="47730"/>
                </a:lnTo>
                <a:lnTo>
                  <a:pt x="87780" y="47730"/>
                </a:lnTo>
                <a:lnTo>
                  <a:pt x="87770" y="47730"/>
                </a:lnTo>
                <a:lnTo>
                  <a:pt x="87770" y="47720"/>
                </a:lnTo>
                <a:lnTo>
                  <a:pt x="87760" y="47720"/>
                </a:lnTo>
                <a:lnTo>
                  <a:pt x="87760" y="47730"/>
                </a:lnTo>
                <a:lnTo>
                  <a:pt x="87750" y="47730"/>
                </a:lnTo>
                <a:lnTo>
                  <a:pt x="87750" y="47740"/>
                </a:lnTo>
                <a:lnTo>
                  <a:pt x="87750" y="47730"/>
                </a:lnTo>
                <a:lnTo>
                  <a:pt x="87740" y="47720"/>
                </a:lnTo>
                <a:lnTo>
                  <a:pt x="87730" y="47730"/>
                </a:lnTo>
                <a:lnTo>
                  <a:pt x="87720" y="47730"/>
                </a:lnTo>
                <a:lnTo>
                  <a:pt x="87710" y="47730"/>
                </a:lnTo>
                <a:lnTo>
                  <a:pt x="87700" y="47730"/>
                </a:lnTo>
                <a:lnTo>
                  <a:pt x="87700" y="47720"/>
                </a:lnTo>
                <a:lnTo>
                  <a:pt x="87700" y="47710"/>
                </a:lnTo>
                <a:lnTo>
                  <a:pt x="87690" y="47710"/>
                </a:lnTo>
                <a:lnTo>
                  <a:pt x="87690" y="47700"/>
                </a:lnTo>
                <a:lnTo>
                  <a:pt x="87680" y="47700"/>
                </a:lnTo>
                <a:lnTo>
                  <a:pt x="87670" y="47700"/>
                </a:lnTo>
                <a:lnTo>
                  <a:pt x="87660" y="47700"/>
                </a:lnTo>
                <a:lnTo>
                  <a:pt x="87660" y="47710"/>
                </a:lnTo>
                <a:lnTo>
                  <a:pt x="87650" y="47710"/>
                </a:lnTo>
                <a:lnTo>
                  <a:pt x="87650" y="47700"/>
                </a:lnTo>
                <a:lnTo>
                  <a:pt x="87650" y="47680"/>
                </a:lnTo>
                <a:lnTo>
                  <a:pt x="87650" y="47670"/>
                </a:lnTo>
                <a:lnTo>
                  <a:pt x="87640" y="47670"/>
                </a:lnTo>
                <a:lnTo>
                  <a:pt x="87640" y="47660"/>
                </a:lnTo>
                <a:lnTo>
                  <a:pt x="87640" y="47650"/>
                </a:lnTo>
                <a:lnTo>
                  <a:pt x="87640" y="47640"/>
                </a:lnTo>
                <a:lnTo>
                  <a:pt x="87630" y="47630"/>
                </a:lnTo>
                <a:lnTo>
                  <a:pt x="87620" y="47620"/>
                </a:lnTo>
                <a:lnTo>
                  <a:pt x="87620" y="47610"/>
                </a:lnTo>
                <a:lnTo>
                  <a:pt x="87610" y="47600"/>
                </a:lnTo>
                <a:lnTo>
                  <a:pt x="87610" y="47590"/>
                </a:lnTo>
                <a:lnTo>
                  <a:pt x="87600" y="47590"/>
                </a:lnTo>
                <a:lnTo>
                  <a:pt x="87600" y="47580"/>
                </a:lnTo>
                <a:lnTo>
                  <a:pt x="87590" y="47580"/>
                </a:lnTo>
                <a:lnTo>
                  <a:pt x="87590" y="47570"/>
                </a:lnTo>
                <a:lnTo>
                  <a:pt x="87590" y="47560"/>
                </a:lnTo>
                <a:lnTo>
                  <a:pt x="87590" y="47550"/>
                </a:lnTo>
                <a:lnTo>
                  <a:pt x="87590" y="47540"/>
                </a:lnTo>
                <a:lnTo>
                  <a:pt x="87580" y="47540"/>
                </a:lnTo>
                <a:lnTo>
                  <a:pt x="87570" y="47540"/>
                </a:lnTo>
                <a:lnTo>
                  <a:pt x="87560" y="47530"/>
                </a:lnTo>
                <a:lnTo>
                  <a:pt x="87550" y="47530"/>
                </a:lnTo>
                <a:lnTo>
                  <a:pt x="87540" y="47530"/>
                </a:lnTo>
                <a:lnTo>
                  <a:pt x="87530" y="47530"/>
                </a:lnTo>
                <a:lnTo>
                  <a:pt x="87530" y="47520"/>
                </a:lnTo>
                <a:lnTo>
                  <a:pt x="87520" y="47520"/>
                </a:lnTo>
                <a:lnTo>
                  <a:pt x="87520" y="47510"/>
                </a:lnTo>
                <a:lnTo>
                  <a:pt x="87510" y="47510"/>
                </a:lnTo>
                <a:lnTo>
                  <a:pt x="87510" y="47500"/>
                </a:lnTo>
                <a:lnTo>
                  <a:pt x="87500" y="47500"/>
                </a:lnTo>
                <a:lnTo>
                  <a:pt x="87500" y="47490"/>
                </a:lnTo>
                <a:lnTo>
                  <a:pt x="87490" y="47490"/>
                </a:lnTo>
                <a:lnTo>
                  <a:pt x="87480" y="47490"/>
                </a:lnTo>
                <a:lnTo>
                  <a:pt x="87470" y="47480"/>
                </a:lnTo>
                <a:lnTo>
                  <a:pt x="87460" y="47480"/>
                </a:lnTo>
                <a:lnTo>
                  <a:pt x="87460" y="47470"/>
                </a:lnTo>
                <a:lnTo>
                  <a:pt x="87450" y="47470"/>
                </a:lnTo>
                <a:lnTo>
                  <a:pt x="87440" y="47460"/>
                </a:lnTo>
                <a:lnTo>
                  <a:pt x="87430" y="47460"/>
                </a:lnTo>
                <a:lnTo>
                  <a:pt x="87430" y="47450"/>
                </a:lnTo>
                <a:lnTo>
                  <a:pt x="87430" y="47440"/>
                </a:lnTo>
                <a:lnTo>
                  <a:pt x="87420" y="47440"/>
                </a:lnTo>
                <a:lnTo>
                  <a:pt x="87420" y="47450"/>
                </a:lnTo>
                <a:lnTo>
                  <a:pt x="87410" y="47450"/>
                </a:lnTo>
                <a:lnTo>
                  <a:pt x="87400" y="47440"/>
                </a:lnTo>
                <a:lnTo>
                  <a:pt x="87390" y="47440"/>
                </a:lnTo>
                <a:lnTo>
                  <a:pt x="87380" y="47440"/>
                </a:lnTo>
                <a:lnTo>
                  <a:pt x="87380" y="47450"/>
                </a:lnTo>
                <a:lnTo>
                  <a:pt x="87370" y="47450"/>
                </a:lnTo>
                <a:lnTo>
                  <a:pt x="87360" y="47450"/>
                </a:lnTo>
                <a:lnTo>
                  <a:pt x="87350" y="47450"/>
                </a:lnTo>
                <a:lnTo>
                  <a:pt x="87340" y="47450"/>
                </a:lnTo>
                <a:lnTo>
                  <a:pt x="87330" y="47450"/>
                </a:lnTo>
                <a:lnTo>
                  <a:pt x="87320" y="47440"/>
                </a:lnTo>
                <a:lnTo>
                  <a:pt x="87310" y="47440"/>
                </a:lnTo>
                <a:lnTo>
                  <a:pt x="87300" y="47430"/>
                </a:lnTo>
                <a:lnTo>
                  <a:pt x="87290" y="47430"/>
                </a:lnTo>
                <a:lnTo>
                  <a:pt x="87280" y="47430"/>
                </a:lnTo>
                <a:lnTo>
                  <a:pt x="87280" y="47420"/>
                </a:lnTo>
                <a:lnTo>
                  <a:pt x="87270" y="47420"/>
                </a:lnTo>
                <a:lnTo>
                  <a:pt x="87270" y="47410"/>
                </a:lnTo>
                <a:lnTo>
                  <a:pt x="87250" y="47410"/>
                </a:lnTo>
                <a:lnTo>
                  <a:pt x="87230" y="47380"/>
                </a:lnTo>
                <a:lnTo>
                  <a:pt x="87220" y="47370"/>
                </a:lnTo>
                <a:lnTo>
                  <a:pt x="87210" y="47370"/>
                </a:lnTo>
                <a:lnTo>
                  <a:pt x="87200" y="47360"/>
                </a:lnTo>
                <a:lnTo>
                  <a:pt x="87200" y="47350"/>
                </a:lnTo>
                <a:lnTo>
                  <a:pt x="87190" y="47350"/>
                </a:lnTo>
                <a:lnTo>
                  <a:pt x="87190" y="47340"/>
                </a:lnTo>
                <a:lnTo>
                  <a:pt x="87180" y="47330"/>
                </a:lnTo>
                <a:lnTo>
                  <a:pt x="87180" y="47320"/>
                </a:lnTo>
                <a:lnTo>
                  <a:pt x="87170" y="47310"/>
                </a:lnTo>
                <a:lnTo>
                  <a:pt x="87160" y="47300"/>
                </a:lnTo>
                <a:lnTo>
                  <a:pt x="87160" y="47290"/>
                </a:lnTo>
                <a:lnTo>
                  <a:pt x="87160" y="47280"/>
                </a:lnTo>
                <a:lnTo>
                  <a:pt x="87160" y="47270"/>
                </a:lnTo>
                <a:lnTo>
                  <a:pt x="87160" y="47260"/>
                </a:lnTo>
                <a:lnTo>
                  <a:pt x="87150" y="47260"/>
                </a:lnTo>
                <a:lnTo>
                  <a:pt x="87150" y="47250"/>
                </a:lnTo>
                <a:lnTo>
                  <a:pt x="87150" y="47240"/>
                </a:lnTo>
                <a:lnTo>
                  <a:pt x="87150" y="47230"/>
                </a:lnTo>
                <a:lnTo>
                  <a:pt x="87140" y="47230"/>
                </a:lnTo>
                <a:lnTo>
                  <a:pt x="87130" y="47220"/>
                </a:lnTo>
                <a:lnTo>
                  <a:pt x="87130" y="47210"/>
                </a:lnTo>
                <a:lnTo>
                  <a:pt x="87120" y="47210"/>
                </a:lnTo>
                <a:lnTo>
                  <a:pt x="87110" y="47200"/>
                </a:lnTo>
                <a:lnTo>
                  <a:pt x="87110" y="47190"/>
                </a:lnTo>
                <a:lnTo>
                  <a:pt x="87120" y="47190"/>
                </a:lnTo>
                <a:lnTo>
                  <a:pt x="87120" y="47180"/>
                </a:lnTo>
                <a:lnTo>
                  <a:pt x="87120" y="47170"/>
                </a:lnTo>
                <a:lnTo>
                  <a:pt x="87130" y="47170"/>
                </a:lnTo>
                <a:lnTo>
                  <a:pt x="87130" y="47160"/>
                </a:lnTo>
                <a:lnTo>
                  <a:pt x="87120" y="47150"/>
                </a:lnTo>
                <a:lnTo>
                  <a:pt x="87130" y="47150"/>
                </a:lnTo>
                <a:lnTo>
                  <a:pt x="87130" y="47140"/>
                </a:lnTo>
                <a:lnTo>
                  <a:pt x="87130" y="47130"/>
                </a:lnTo>
                <a:lnTo>
                  <a:pt x="87120" y="47130"/>
                </a:lnTo>
                <a:lnTo>
                  <a:pt x="87120" y="47120"/>
                </a:lnTo>
                <a:lnTo>
                  <a:pt x="87110" y="47120"/>
                </a:lnTo>
                <a:lnTo>
                  <a:pt x="87110" y="47110"/>
                </a:lnTo>
                <a:lnTo>
                  <a:pt x="87110" y="47090"/>
                </a:lnTo>
                <a:lnTo>
                  <a:pt x="87110" y="47080"/>
                </a:lnTo>
                <a:lnTo>
                  <a:pt x="87110" y="47070"/>
                </a:lnTo>
                <a:lnTo>
                  <a:pt x="87100" y="47070"/>
                </a:lnTo>
                <a:lnTo>
                  <a:pt x="87100" y="47060"/>
                </a:lnTo>
                <a:lnTo>
                  <a:pt x="87100" y="47050"/>
                </a:lnTo>
                <a:lnTo>
                  <a:pt x="87100" y="47040"/>
                </a:lnTo>
                <a:lnTo>
                  <a:pt x="87090" y="47030"/>
                </a:lnTo>
                <a:lnTo>
                  <a:pt x="87080" y="47020"/>
                </a:lnTo>
                <a:lnTo>
                  <a:pt x="87080" y="47010"/>
                </a:lnTo>
                <a:lnTo>
                  <a:pt x="87080" y="47000"/>
                </a:lnTo>
                <a:lnTo>
                  <a:pt x="87070" y="47000"/>
                </a:lnTo>
                <a:lnTo>
                  <a:pt x="87070" y="46990"/>
                </a:lnTo>
                <a:lnTo>
                  <a:pt x="87080" y="46980"/>
                </a:lnTo>
                <a:lnTo>
                  <a:pt x="87080" y="46990"/>
                </a:lnTo>
                <a:lnTo>
                  <a:pt x="87090" y="46990"/>
                </a:lnTo>
                <a:lnTo>
                  <a:pt x="87100" y="46990"/>
                </a:lnTo>
                <a:lnTo>
                  <a:pt x="87100" y="46980"/>
                </a:lnTo>
                <a:lnTo>
                  <a:pt x="87110" y="46980"/>
                </a:lnTo>
                <a:lnTo>
                  <a:pt x="87110" y="46970"/>
                </a:lnTo>
                <a:lnTo>
                  <a:pt x="87120" y="46960"/>
                </a:lnTo>
                <a:lnTo>
                  <a:pt x="87120" y="46950"/>
                </a:lnTo>
                <a:lnTo>
                  <a:pt x="87130" y="46940"/>
                </a:lnTo>
                <a:lnTo>
                  <a:pt x="87140" y="46930"/>
                </a:lnTo>
                <a:lnTo>
                  <a:pt x="87150" y="46930"/>
                </a:lnTo>
                <a:lnTo>
                  <a:pt x="87160" y="46930"/>
                </a:lnTo>
                <a:lnTo>
                  <a:pt x="87170" y="46920"/>
                </a:lnTo>
                <a:lnTo>
                  <a:pt x="87170" y="46910"/>
                </a:lnTo>
                <a:lnTo>
                  <a:pt x="87170" y="46900"/>
                </a:lnTo>
                <a:lnTo>
                  <a:pt x="87180" y="46890"/>
                </a:lnTo>
                <a:lnTo>
                  <a:pt x="87180" y="46880"/>
                </a:lnTo>
                <a:lnTo>
                  <a:pt x="87190" y="46880"/>
                </a:lnTo>
                <a:lnTo>
                  <a:pt x="87180" y="46870"/>
                </a:lnTo>
                <a:lnTo>
                  <a:pt x="87190" y="46860"/>
                </a:lnTo>
                <a:lnTo>
                  <a:pt x="87200" y="46860"/>
                </a:lnTo>
                <a:lnTo>
                  <a:pt x="87220" y="46870"/>
                </a:lnTo>
                <a:lnTo>
                  <a:pt x="87230" y="46870"/>
                </a:lnTo>
                <a:lnTo>
                  <a:pt x="87240" y="46870"/>
                </a:lnTo>
                <a:lnTo>
                  <a:pt x="87260" y="46870"/>
                </a:lnTo>
                <a:lnTo>
                  <a:pt x="87270" y="46870"/>
                </a:lnTo>
                <a:lnTo>
                  <a:pt x="87280" y="46880"/>
                </a:lnTo>
                <a:lnTo>
                  <a:pt x="87300" y="46890"/>
                </a:lnTo>
                <a:lnTo>
                  <a:pt x="87320" y="46900"/>
                </a:lnTo>
                <a:lnTo>
                  <a:pt x="87340" y="46910"/>
                </a:lnTo>
                <a:lnTo>
                  <a:pt x="87350" y="46910"/>
                </a:lnTo>
                <a:lnTo>
                  <a:pt x="87370" y="46920"/>
                </a:lnTo>
                <a:lnTo>
                  <a:pt x="87400" y="46920"/>
                </a:lnTo>
                <a:lnTo>
                  <a:pt x="87520" y="46920"/>
                </a:lnTo>
                <a:lnTo>
                  <a:pt x="87550" y="46930"/>
                </a:lnTo>
                <a:lnTo>
                  <a:pt x="87590" y="46930"/>
                </a:lnTo>
                <a:lnTo>
                  <a:pt x="87610" y="46940"/>
                </a:lnTo>
                <a:lnTo>
                  <a:pt x="87630" y="46940"/>
                </a:lnTo>
                <a:lnTo>
                  <a:pt x="87660" y="46940"/>
                </a:lnTo>
                <a:lnTo>
                  <a:pt x="87670" y="46940"/>
                </a:lnTo>
                <a:lnTo>
                  <a:pt x="87680" y="46930"/>
                </a:lnTo>
                <a:lnTo>
                  <a:pt x="87690" y="46940"/>
                </a:lnTo>
                <a:lnTo>
                  <a:pt x="87700" y="46940"/>
                </a:lnTo>
                <a:lnTo>
                  <a:pt x="87710" y="46940"/>
                </a:lnTo>
                <a:lnTo>
                  <a:pt x="87720" y="46940"/>
                </a:lnTo>
                <a:lnTo>
                  <a:pt x="87730" y="46940"/>
                </a:lnTo>
                <a:lnTo>
                  <a:pt x="87740" y="46940"/>
                </a:lnTo>
                <a:lnTo>
                  <a:pt x="87750" y="46940"/>
                </a:lnTo>
                <a:lnTo>
                  <a:pt x="87760" y="46940"/>
                </a:lnTo>
                <a:lnTo>
                  <a:pt x="87760" y="46930"/>
                </a:lnTo>
                <a:lnTo>
                  <a:pt x="87770" y="46930"/>
                </a:lnTo>
                <a:lnTo>
                  <a:pt x="87780" y="46930"/>
                </a:lnTo>
                <a:lnTo>
                  <a:pt x="87790" y="46930"/>
                </a:lnTo>
                <a:lnTo>
                  <a:pt x="87790" y="46940"/>
                </a:lnTo>
                <a:lnTo>
                  <a:pt x="87800" y="46940"/>
                </a:lnTo>
                <a:lnTo>
                  <a:pt x="87810" y="46940"/>
                </a:lnTo>
                <a:lnTo>
                  <a:pt x="87820" y="46940"/>
                </a:lnTo>
                <a:lnTo>
                  <a:pt x="87820" y="46930"/>
                </a:lnTo>
                <a:lnTo>
                  <a:pt x="87830" y="46930"/>
                </a:lnTo>
                <a:lnTo>
                  <a:pt x="87840" y="46930"/>
                </a:lnTo>
                <a:lnTo>
                  <a:pt x="87840" y="46920"/>
                </a:lnTo>
                <a:lnTo>
                  <a:pt x="87850" y="46920"/>
                </a:lnTo>
                <a:lnTo>
                  <a:pt x="87850" y="46930"/>
                </a:lnTo>
                <a:lnTo>
                  <a:pt x="87860" y="46930"/>
                </a:lnTo>
                <a:lnTo>
                  <a:pt x="87880" y="46940"/>
                </a:lnTo>
                <a:lnTo>
                  <a:pt x="87970" y="46960"/>
                </a:lnTo>
                <a:lnTo>
                  <a:pt x="88010" y="46970"/>
                </a:lnTo>
                <a:lnTo>
                  <a:pt x="88050" y="46980"/>
                </a:lnTo>
                <a:lnTo>
                  <a:pt x="88070" y="46980"/>
                </a:lnTo>
                <a:lnTo>
                  <a:pt x="88090" y="46980"/>
                </a:lnTo>
                <a:lnTo>
                  <a:pt x="88110" y="46990"/>
                </a:lnTo>
                <a:lnTo>
                  <a:pt x="88130" y="46990"/>
                </a:lnTo>
                <a:lnTo>
                  <a:pt x="88140" y="46990"/>
                </a:lnTo>
                <a:lnTo>
                  <a:pt x="88160" y="46990"/>
                </a:lnTo>
                <a:lnTo>
                  <a:pt x="88170" y="46990"/>
                </a:lnTo>
                <a:lnTo>
                  <a:pt x="88170" y="46980"/>
                </a:lnTo>
                <a:lnTo>
                  <a:pt x="88180" y="46970"/>
                </a:lnTo>
                <a:lnTo>
                  <a:pt x="88190" y="46970"/>
                </a:lnTo>
                <a:lnTo>
                  <a:pt x="88200" y="46970"/>
                </a:lnTo>
                <a:lnTo>
                  <a:pt x="88210" y="46970"/>
                </a:lnTo>
                <a:lnTo>
                  <a:pt x="88210" y="46960"/>
                </a:lnTo>
                <a:lnTo>
                  <a:pt x="88220" y="46950"/>
                </a:lnTo>
                <a:lnTo>
                  <a:pt x="88230" y="46950"/>
                </a:lnTo>
                <a:lnTo>
                  <a:pt x="88240" y="46950"/>
                </a:lnTo>
                <a:lnTo>
                  <a:pt x="88250" y="46950"/>
                </a:lnTo>
                <a:lnTo>
                  <a:pt x="88260" y="46940"/>
                </a:lnTo>
                <a:lnTo>
                  <a:pt x="88270" y="46940"/>
                </a:lnTo>
                <a:lnTo>
                  <a:pt x="88270" y="46930"/>
                </a:lnTo>
                <a:lnTo>
                  <a:pt x="88280" y="46920"/>
                </a:lnTo>
                <a:lnTo>
                  <a:pt x="88290" y="46920"/>
                </a:lnTo>
                <a:lnTo>
                  <a:pt x="88300" y="46910"/>
                </a:lnTo>
                <a:lnTo>
                  <a:pt x="88310" y="46910"/>
                </a:lnTo>
                <a:lnTo>
                  <a:pt x="88310" y="46920"/>
                </a:lnTo>
                <a:lnTo>
                  <a:pt x="88320" y="46910"/>
                </a:lnTo>
                <a:lnTo>
                  <a:pt x="88330" y="46910"/>
                </a:lnTo>
                <a:lnTo>
                  <a:pt x="88340" y="46910"/>
                </a:lnTo>
                <a:lnTo>
                  <a:pt x="88340" y="46900"/>
                </a:lnTo>
                <a:lnTo>
                  <a:pt x="88350" y="46900"/>
                </a:lnTo>
                <a:lnTo>
                  <a:pt x="88360" y="46900"/>
                </a:lnTo>
                <a:lnTo>
                  <a:pt x="88360" y="46890"/>
                </a:lnTo>
                <a:lnTo>
                  <a:pt x="88370" y="46890"/>
                </a:lnTo>
                <a:lnTo>
                  <a:pt x="88370" y="46880"/>
                </a:lnTo>
                <a:lnTo>
                  <a:pt x="88380" y="46880"/>
                </a:lnTo>
                <a:lnTo>
                  <a:pt x="88390" y="46890"/>
                </a:lnTo>
                <a:lnTo>
                  <a:pt x="88400" y="46890"/>
                </a:lnTo>
                <a:lnTo>
                  <a:pt x="88410" y="46880"/>
                </a:lnTo>
                <a:lnTo>
                  <a:pt x="88430" y="46870"/>
                </a:lnTo>
                <a:lnTo>
                  <a:pt x="88430" y="46860"/>
                </a:lnTo>
                <a:lnTo>
                  <a:pt x="88440" y="46860"/>
                </a:lnTo>
                <a:lnTo>
                  <a:pt x="88440" y="46850"/>
                </a:lnTo>
                <a:lnTo>
                  <a:pt x="88450" y="46840"/>
                </a:lnTo>
                <a:lnTo>
                  <a:pt x="88450" y="46830"/>
                </a:lnTo>
                <a:lnTo>
                  <a:pt x="88460" y="46830"/>
                </a:lnTo>
                <a:lnTo>
                  <a:pt x="88470" y="46820"/>
                </a:lnTo>
                <a:lnTo>
                  <a:pt x="88480" y="46810"/>
                </a:lnTo>
                <a:lnTo>
                  <a:pt x="88490" y="46800"/>
                </a:lnTo>
                <a:lnTo>
                  <a:pt x="88490" y="46790"/>
                </a:lnTo>
                <a:lnTo>
                  <a:pt x="88490" y="46780"/>
                </a:lnTo>
                <a:lnTo>
                  <a:pt x="88500" y="46780"/>
                </a:lnTo>
                <a:lnTo>
                  <a:pt x="88500" y="46770"/>
                </a:lnTo>
                <a:lnTo>
                  <a:pt x="88500" y="46760"/>
                </a:lnTo>
                <a:lnTo>
                  <a:pt x="88510" y="46750"/>
                </a:lnTo>
                <a:lnTo>
                  <a:pt x="88510" y="46740"/>
                </a:lnTo>
                <a:lnTo>
                  <a:pt x="88520" y="46740"/>
                </a:lnTo>
                <a:lnTo>
                  <a:pt x="88530" y="46740"/>
                </a:lnTo>
                <a:lnTo>
                  <a:pt x="88530" y="46750"/>
                </a:lnTo>
                <a:lnTo>
                  <a:pt x="88540" y="46760"/>
                </a:lnTo>
                <a:lnTo>
                  <a:pt x="88550" y="46750"/>
                </a:lnTo>
                <a:lnTo>
                  <a:pt x="88560" y="46750"/>
                </a:lnTo>
                <a:lnTo>
                  <a:pt x="88560" y="46740"/>
                </a:lnTo>
                <a:lnTo>
                  <a:pt x="88570" y="46740"/>
                </a:lnTo>
                <a:lnTo>
                  <a:pt x="88570" y="46750"/>
                </a:lnTo>
                <a:lnTo>
                  <a:pt x="88580" y="46750"/>
                </a:lnTo>
                <a:lnTo>
                  <a:pt x="88590" y="46750"/>
                </a:lnTo>
                <a:lnTo>
                  <a:pt x="88600" y="46750"/>
                </a:lnTo>
                <a:lnTo>
                  <a:pt x="88610" y="46750"/>
                </a:lnTo>
                <a:lnTo>
                  <a:pt x="88620" y="46750"/>
                </a:lnTo>
                <a:lnTo>
                  <a:pt x="88630" y="46760"/>
                </a:lnTo>
                <a:lnTo>
                  <a:pt x="88640" y="46750"/>
                </a:lnTo>
                <a:lnTo>
                  <a:pt x="88650" y="46750"/>
                </a:lnTo>
                <a:lnTo>
                  <a:pt x="88660" y="46750"/>
                </a:lnTo>
                <a:lnTo>
                  <a:pt x="88670" y="46760"/>
                </a:lnTo>
                <a:lnTo>
                  <a:pt x="88670" y="46750"/>
                </a:lnTo>
                <a:lnTo>
                  <a:pt x="88680" y="46760"/>
                </a:lnTo>
                <a:lnTo>
                  <a:pt x="88690" y="46760"/>
                </a:lnTo>
                <a:lnTo>
                  <a:pt x="88690" y="46750"/>
                </a:lnTo>
                <a:lnTo>
                  <a:pt x="88700" y="46730"/>
                </a:lnTo>
                <a:lnTo>
                  <a:pt x="88700" y="46720"/>
                </a:lnTo>
                <a:lnTo>
                  <a:pt x="88700" y="46710"/>
                </a:lnTo>
                <a:lnTo>
                  <a:pt x="88700" y="46700"/>
                </a:lnTo>
                <a:lnTo>
                  <a:pt x="88690" y="46690"/>
                </a:lnTo>
                <a:lnTo>
                  <a:pt x="88700" y="46680"/>
                </a:lnTo>
                <a:lnTo>
                  <a:pt x="88700" y="46670"/>
                </a:lnTo>
                <a:lnTo>
                  <a:pt x="88710" y="46670"/>
                </a:lnTo>
                <a:lnTo>
                  <a:pt x="88710" y="46660"/>
                </a:lnTo>
                <a:lnTo>
                  <a:pt x="88720" y="46660"/>
                </a:lnTo>
                <a:lnTo>
                  <a:pt x="88720" y="46650"/>
                </a:lnTo>
                <a:lnTo>
                  <a:pt x="88730" y="46640"/>
                </a:lnTo>
                <a:lnTo>
                  <a:pt x="88730" y="46630"/>
                </a:lnTo>
                <a:lnTo>
                  <a:pt x="88740" y="46630"/>
                </a:lnTo>
                <a:lnTo>
                  <a:pt x="88740" y="46620"/>
                </a:lnTo>
                <a:lnTo>
                  <a:pt x="88740" y="46610"/>
                </a:lnTo>
                <a:lnTo>
                  <a:pt x="88750" y="46610"/>
                </a:lnTo>
                <a:lnTo>
                  <a:pt x="88740" y="46610"/>
                </a:lnTo>
                <a:lnTo>
                  <a:pt x="88750" y="46600"/>
                </a:lnTo>
                <a:lnTo>
                  <a:pt x="88750" y="46590"/>
                </a:lnTo>
                <a:lnTo>
                  <a:pt x="88750" y="46580"/>
                </a:lnTo>
                <a:lnTo>
                  <a:pt x="88760" y="46580"/>
                </a:lnTo>
                <a:lnTo>
                  <a:pt x="88770" y="46580"/>
                </a:lnTo>
                <a:lnTo>
                  <a:pt x="88770" y="46570"/>
                </a:lnTo>
                <a:lnTo>
                  <a:pt x="88760" y="46570"/>
                </a:lnTo>
                <a:lnTo>
                  <a:pt x="88770" y="46560"/>
                </a:lnTo>
                <a:lnTo>
                  <a:pt x="88780" y="46560"/>
                </a:lnTo>
                <a:lnTo>
                  <a:pt x="88780" y="46550"/>
                </a:lnTo>
                <a:lnTo>
                  <a:pt x="88790" y="46550"/>
                </a:lnTo>
                <a:lnTo>
                  <a:pt x="88800" y="46540"/>
                </a:lnTo>
                <a:lnTo>
                  <a:pt x="88800" y="46530"/>
                </a:lnTo>
                <a:lnTo>
                  <a:pt x="88810" y="46530"/>
                </a:lnTo>
                <a:lnTo>
                  <a:pt x="88810" y="46540"/>
                </a:lnTo>
                <a:lnTo>
                  <a:pt x="88810" y="46530"/>
                </a:lnTo>
                <a:lnTo>
                  <a:pt x="88810" y="46520"/>
                </a:lnTo>
                <a:lnTo>
                  <a:pt x="88810" y="46510"/>
                </a:lnTo>
                <a:lnTo>
                  <a:pt x="88810" y="46500"/>
                </a:lnTo>
                <a:lnTo>
                  <a:pt x="88810" y="46490"/>
                </a:lnTo>
                <a:lnTo>
                  <a:pt x="88820" y="46490"/>
                </a:lnTo>
                <a:lnTo>
                  <a:pt x="88830" y="46490"/>
                </a:lnTo>
                <a:lnTo>
                  <a:pt x="88820" y="46490"/>
                </a:lnTo>
                <a:lnTo>
                  <a:pt x="88820" y="46480"/>
                </a:lnTo>
                <a:lnTo>
                  <a:pt x="88820" y="46470"/>
                </a:lnTo>
                <a:lnTo>
                  <a:pt x="88830" y="46470"/>
                </a:lnTo>
                <a:lnTo>
                  <a:pt x="88830" y="46460"/>
                </a:lnTo>
                <a:lnTo>
                  <a:pt x="88820" y="46460"/>
                </a:lnTo>
                <a:lnTo>
                  <a:pt x="88820" y="46450"/>
                </a:lnTo>
                <a:lnTo>
                  <a:pt x="88830" y="46450"/>
                </a:lnTo>
                <a:lnTo>
                  <a:pt x="88830" y="46440"/>
                </a:lnTo>
                <a:lnTo>
                  <a:pt x="88820" y="46440"/>
                </a:lnTo>
                <a:lnTo>
                  <a:pt x="88820" y="46430"/>
                </a:lnTo>
                <a:lnTo>
                  <a:pt x="88830" y="46420"/>
                </a:lnTo>
                <a:lnTo>
                  <a:pt x="88820" y="46420"/>
                </a:lnTo>
                <a:lnTo>
                  <a:pt x="88820" y="46410"/>
                </a:lnTo>
                <a:lnTo>
                  <a:pt x="88830" y="46410"/>
                </a:lnTo>
                <a:lnTo>
                  <a:pt x="88840" y="46410"/>
                </a:lnTo>
                <a:lnTo>
                  <a:pt x="88840" y="46400"/>
                </a:lnTo>
                <a:lnTo>
                  <a:pt x="88840" y="46390"/>
                </a:lnTo>
                <a:lnTo>
                  <a:pt x="88840" y="46380"/>
                </a:lnTo>
                <a:lnTo>
                  <a:pt x="88850" y="46370"/>
                </a:lnTo>
                <a:lnTo>
                  <a:pt x="88860" y="46370"/>
                </a:lnTo>
                <a:lnTo>
                  <a:pt x="88860" y="46360"/>
                </a:lnTo>
                <a:lnTo>
                  <a:pt x="88870" y="46360"/>
                </a:lnTo>
                <a:lnTo>
                  <a:pt x="88870" y="46350"/>
                </a:lnTo>
                <a:lnTo>
                  <a:pt x="88880" y="46350"/>
                </a:lnTo>
                <a:lnTo>
                  <a:pt x="88900" y="46350"/>
                </a:lnTo>
                <a:lnTo>
                  <a:pt x="88900" y="46340"/>
                </a:lnTo>
                <a:lnTo>
                  <a:pt x="88910" y="46340"/>
                </a:lnTo>
                <a:lnTo>
                  <a:pt x="88910" y="46330"/>
                </a:lnTo>
                <a:lnTo>
                  <a:pt x="88920" y="46330"/>
                </a:lnTo>
                <a:lnTo>
                  <a:pt x="88920" y="46320"/>
                </a:lnTo>
                <a:lnTo>
                  <a:pt x="88930" y="46300"/>
                </a:lnTo>
                <a:lnTo>
                  <a:pt x="88930" y="46290"/>
                </a:lnTo>
                <a:lnTo>
                  <a:pt x="88940" y="46280"/>
                </a:lnTo>
                <a:lnTo>
                  <a:pt x="88970" y="46280"/>
                </a:lnTo>
                <a:lnTo>
                  <a:pt x="89000" y="46270"/>
                </a:lnTo>
                <a:lnTo>
                  <a:pt x="89020" y="46260"/>
                </a:lnTo>
                <a:lnTo>
                  <a:pt x="89040" y="46260"/>
                </a:lnTo>
                <a:lnTo>
                  <a:pt x="89050" y="46260"/>
                </a:lnTo>
                <a:lnTo>
                  <a:pt x="89060" y="46260"/>
                </a:lnTo>
                <a:lnTo>
                  <a:pt x="89070" y="46250"/>
                </a:lnTo>
                <a:lnTo>
                  <a:pt x="89080" y="46250"/>
                </a:lnTo>
                <a:lnTo>
                  <a:pt x="89090" y="46250"/>
                </a:lnTo>
                <a:lnTo>
                  <a:pt x="89100" y="46250"/>
                </a:lnTo>
                <a:lnTo>
                  <a:pt x="89110" y="46250"/>
                </a:lnTo>
                <a:lnTo>
                  <a:pt x="89120" y="46250"/>
                </a:lnTo>
                <a:lnTo>
                  <a:pt x="89120" y="46240"/>
                </a:lnTo>
                <a:lnTo>
                  <a:pt x="89130" y="46240"/>
                </a:lnTo>
                <a:lnTo>
                  <a:pt x="89140" y="46240"/>
                </a:lnTo>
                <a:lnTo>
                  <a:pt x="89150" y="46240"/>
                </a:lnTo>
                <a:lnTo>
                  <a:pt x="89160" y="46240"/>
                </a:lnTo>
                <a:lnTo>
                  <a:pt x="89170" y="46230"/>
                </a:lnTo>
                <a:lnTo>
                  <a:pt x="89180" y="46220"/>
                </a:lnTo>
                <a:lnTo>
                  <a:pt x="89190" y="46220"/>
                </a:lnTo>
                <a:lnTo>
                  <a:pt x="89190" y="46210"/>
                </a:lnTo>
                <a:lnTo>
                  <a:pt x="89200" y="46190"/>
                </a:lnTo>
                <a:lnTo>
                  <a:pt x="89210" y="46180"/>
                </a:lnTo>
                <a:lnTo>
                  <a:pt x="89210" y="46170"/>
                </a:lnTo>
                <a:lnTo>
                  <a:pt x="89220" y="46170"/>
                </a:lnTo>
                <a:lnTo>
                  <a:pt x="89220" y="46160"/>
                </a:lnTo>
                <a:lnTo>
                  <a:pt x="89230" y="46160"/>
                </a:lnTo>
                <a:lnTo>
                  <a:pt x="89240" y="46160"/>
                </a:lnTo>
                <a:lnTo>
                  <a:pt x="89250" y="46160"/>
                </a:lnTo>
                <a:lnTo>
                  <a:pt x="89250" y="46150"/>
                </a:lnTo>
                <a:lnTo>
                  <a:pt x="89250" y="46140"/>
                </a:lnTo>
                <a:lnTo>
                  <a:pt x="89260" y="46140"/>
                </a:lnTo>
                <a:lnTo>
                  <a:pt x="89260" y="46130"/>
                </a:lnTo>
                <a:lnTo>
                  <a:pt x="89270" y="46130"/>
                </a:lnTo>
                <a:lnTo>
                  <a:pt x="89270" y="46120"/>
                </a:lnTo>
                <a:lnTo>
                  <a:pt x="89280" y="46120"/>
                </a:lnTo>
                <a:lnTo>
                  <a:pt x="89280" y="46110"/>
                </a:lnTo>
                <a:lnTo>
                  <a:pt x="89290" y="46110"/>
                </a:lnTo>
                <a:lnTo>
                  <a:pt x="89290" y="46120"/>
                </a:lnTo>
                <a:lnTo>
                  <a:pt x="89320" y="46120"/>
                </a:lnTo>
                <a:lnTo>
                  <a:pt x="89330" y="46110"/>
                </a:lnTo>
                <a:lnTo>
                  <a:pt x="89340" y="46110"/>
                </a:lnTo>
                <a:lnTo>
                  <a:pt x="89350" y="46110"/>
                </a:lnTo>
                <a:lnTo>
                  <a:pt x="89350" y="46120"/>
                </a:lnTo>
                <a:lnTo>
                  <a:pt x="89350" y="46110"/>
                </a:lnTo>
                <a:lnTo>
                  <a:pt x="89360" y="46110"/>
                </a:lnTo>
                <a:lnTo>
                  <a:pt x="89360" y="46100"/>
                </a:lnTo>
                <a:lnTo>
                  <a:pt x="89360" y="46090"/>
                </a:lnTo>
                <a:lnTo>
                  <a:pt x="89360" y="46080"/>
                </a:lnTo>
                <a:lnTo>
                  <a:pt x="89370" y="46080"/>
                </a:lnTo>
                <a:lnTo>
                  <a:pt x="89370" y="46090"/>
                </a:lnTo>
                <a:lnTo>
                  <a:pt x="89370" y="46080"/>
                </a:lnTo>
                <a:lnTo>
                  <a:pt x="89380" y="46080"/>
                </a:lnTo>
                <a:lnTo>
                  <a:pt x="89380" y="46090"/>
                </a:lnTo>
                <a:lnTo>
                  <a:pt x="89390" y="46090"/>
                </a:lnTo>
                <a:lnTo>
                  <a:pt x="89400" y="46090"/>
                </a:lnTo>
                <a:lnTo>
                  <a:pt x="89400" y="46080"/>
                </a:lnTo>
                <a:lnTo>
                  <a:pt x="89410" y="46080"/>
                </a:lnTo>
                <a:lnTo>
                  <a:pt x="89420" y="46080"/>
                </a:lnTo>
                <a:lnTo>
                  <a:pt x="89420" y="46070"/>
                </a:lnTo>
                <a:lnTo>
                  <a:pt x="89430" y="46050"/>
                </a:lnTo>
                <a:lnTo>
                  <a:pt x="89440" y="46050"/>
                </a:lnTo>
                <a:lnTo>
                  <a:pt x="89440" y="46040"/>
                </a:lnTo>
                <a:lnTo>
                  <a:pt x="89450" y="46040"/>
                </a:lnTo>
                <a:lnTo>
                  <a:pt x="89460" y="46030"/>
                </a:lnTo>
                <a:lnTo>
                  <a:pt x="89470" y="46020"/>
                </a:lnTo>
                <a:lnTo>
                  <a:pt x="89480" y="46020"/>
                </a:lnTo>
                <a:lnTo>
                  <a:pt x="89480" y="46010"/>
                </a:lnTo>
                <a:lnTo>
                  <a:pt x="89490" y="46000"/>
                </a:lnTo>
                <a:lnTo>
                  <a:pt x="89500" y="46000"/>
                </a:lnTo>
                <a:lnTo>
                  <a:pt x="89510" y="46000"/>
                </a:lnTo>
                <a:lnTo>
                  <a:pt x="89520" y="46000"/>
                </a:lnTo>
                <a:lnTo>
                  <a:pt x="89530" y="46010"/>
                </a:lnTo>
                <a:lnTo>
                  <a:pt x="89540" y="46000"/>
                </a:lnTo>
                <a:lnTo>
                  <a:pt x="89550" y="46000"/>
                </a:lnTo>
                <a:lnTo>
                  <a:pt x="89550" y="45990"/>
                </a:lnTo>
                <a:lnTo>
                  <a:pt x="89550" y="45980"/>
                </a:lnTo>
                <a:lnTo>
                  <a:pt x="89560" y="45990"/>
                </a:lnTo>
                <a:lnTo>
                  <a:pt x="89570" y="45990"/>
                </a:lnTo>
                <a:lnTo>
                  <a:pt x="89580" y="45980"/>
                </a:lnTo>
                <a:lnTo>
                  <a:pt x="89590" y="45980"/>
                </a:lnTo>
                <a:lnTo>
                  <a:pt x="89600" y="45980"/>
                </a:lnTo>
                <a:lnTo>
                  <a:pt x="89600" y="45970"/>
                </a:lnTo>
                <a:lnTo>
                  <a:pt x="89610" y="45970"/>
                </a:lnTo>
                <a:lnTo>
                  <a:pt x="89620" y="45980"/>
                </a:lnTo>
                <a:lnTo>
                  <a:pt x="89620" y="45970"/>
                </a:lnTo>
                <a:lnTo>
                  <a:pt x="89620" y="45960"/>
                </a:lnTo>
                <a:lnTo>
                  <a:pt x="89610" y="45960"/>
                </a:lnTo>
                <a:lnTo>
                  <a:pt x="89620" y="45960"/>
                </a:lnTo>
                <a:lnTo>
                  <a:pt x="89620" y="45950"/>
                </a:lnTo>
                <a:lnTo>
                  <a:pt x="89630" y="45950"/>
                </a:lnTo>
                <a:lnTo>
                  <a:pt x="89630" y="45940"/>
                </a:lnTo>
                <a:lnTo>
                  <a:pt x="89640" y="45940"/>
                </a:lnTo>
                <a:lnTo>
                  <a:pt x="89640" y="45930"/>
                </a:lnTo>
                <a:lnTo>
                  <a:pt x="89650" y="45930"/>
                </a:lnTo>
                <a:lnTo>
                  <a:pt x="89660" y="45930"/>
                </a:lnTo>
                <a:lnTo>
                  <a:pt x="89660" y="45920"/>
                </a:lnTo>
                <a:lnTo>
                  <a:pt x="89670" y="45920"/>
                </a:lnTo>
                <a:lnTo>
                  <a:pt x="89680" y="45930"/>
                </a:lnTo>
                <a:lnTo>
                  <a:pt x="89690" y="45930"/>
                </a:lnTo>
                <a:lnTo>
                  <a:pt x="89700" y="45930"/>
                </a:lnTo>
                <a:lnTo>
                  <a:pt x="89710" y="45930"/>
                </a:lnTo>
                <a:lnTo>
                  <a:pt x="89720" y="45920"/>
                </a:lnTo>
                <a:lnTo>
                  <a:pt x="89720" y="45930"/>
                </a:lnTo>
                <a:lnTo>
                  <a:pt x="89730" y="45930"/>
                </a:lnTo>
                <a:lnTo>
                  <a:pt x="89730" y="45940"/>
                </a:lnTo>
                <a:lnTo>
                  <a:pt x="89740" y="45940"/>
                </a:lnTo>
                <a:lnTo>
                  <a:pt x="89740" y="45930"/>
                </a:lnTo>
                <a:lnTo>
                  <a:pt x="89750" y="45930"/>
                </a:lnTo>
                <a:lnTo>
                  <a:pt x="89750" y="45920"/>
                </a:lnTo>
                <a:lnTo>
                  <a:pt x="89760" y="45910"/>
                </a:lnTo>
                <a:lnTo>
                  <a:pt x="89770" y="45900"/>
                </a:lnTo>
                <a:lnTo>
                  <a:pt x="89780" y="45890"/>
                </a:lnTo>
                <a:lnTo>
                  <a:pt x="89790" y="45890"/>
                </a:lnTo>
                <a:lnTo>
                  <a:pt x="89800" y="45900"/>
                </a:lnTo>
                <a:lnTo>
                  <a:pt x="89810" y="45890"/>
                </a:lnTo>
                <a:lnTo>
                  <a:pt x="89820" y="45890"/>
                </a:lnTo>
                <a:lnTo>
                  <a:pt x="89820" y="45880"/>
                </a:lnTo>
                <a:lnTo>
                  <a:pt x="89830" y="45880"/>
                </a:lnTo>
                <a:lnTo>
                  <a:pt x="89840" y="45880"/>
                </a:lnTo>
                <a:lnTo>
                  <a:pt x="89850" y="45870"/>
                </a:lnTo>
                <a:lnTo>
                  <a:pt x="89860" y="45870"/>
                </a:lnTo>
                <a:lnTo>
                  <a:pt x="89870" y="45870"/>
                </a:lnTo>
                <a:lnTo>
                  <a:pt x="89870" y="45860"/>
                </a:lnTo>
                <a:lnTo>
                  <a:pt x="89870" y="45850"/>
                </a:lnTo>
                <a:lnTo>
                  <a:pt x="89870" y="45840"/>
                </a:lnTo>
                <a:lnTo>
                  <a:pt x="89880" y="45840"/>
                </a:lnTo>
                <a:lnTo>
                  <a:pt x="89880" y="45830"/>
                </a:lnTo>
                <a:lnTo>
                  <a:pt x="89880" y="45820"/>
                </a:lnTo>
                <a:lnTo>
                  <a:pt x="89890" y="45820"/>
                </a:lnTo>
                <a:lnTo>
                  <a:pt x="89890" y="45810"/>
                </a:lnTo>
                <a:lnTo>
                  <a:pt x="89900" y="45810"/>
                </a:lnTo>
                <a:lnTo>
                  <a:pt x="89900" y="45800"/>
                </a:lnTo>
                <a:lnTo>
                  <a:pt x="89910" y="45800"/>
                </a:lnTo>
                <a:lnTo>
                  <a:pt x="89920" y="45800"/>
                </a:lnTo>
                <a:lnTo>
                  <a:pt x="89930" y="45800"/>
                </a:lnTo>
                <a:lnTo>
                  <a:pt x="89930" y="45810"/>
                </a:lnTo>
                <a:lnTo>
                  <a:pt x="89940" y="45810"/>
                </a:lnTo>
                <a:lnTo>
                  <a:pt x="89950" y="45810"/>
                </a:lnTo>
                <a:lnTo>
                  <a:pt x="89960" y="45810"/>
                </a:lnTo>
                <a:lnTo>
                  <a:pt x="89970" y="45810"/>
                </a:lnTo>
                <a:lnTo>
                  <a:pt x="89980" y="45810"/>
                </a:lnTo>
                <a:lnTo>
                  <a:pt x="89980" y="45800"/>
                </a:lnTo>
                <a:lnTo>
                  <a:pt x="89990" y="45800"/>
                </a:lnTo>
                <a:lnTo>
                  <a:pt x="90000" y="45800"/>
                </a:lnTo>
                <a:lnTo>
                  <a:pt x="90010" y="45800"/>
                </a:lnTo>
                <a:lnTo>
                  <a:pt x="90020" y="45800"/>
                </a:lnTo>
                <a:lnTo>
                  <a:pt x="90020" y="45790"/>
                </a:lnTo>
                <a:lnTo>
                  <a:pt x="90020" y="45780"/>
                </a:lnTo>
                <a:lnTo>
                  <a:pt x="90020" y="45770"/>
                </a:lnTo>
                <a:lnTo>
                  <a:pt x="90020" y="45760"/>
                </a:lnTo>
                <a:lnTo>
                  <a:pt x="90030" y="45750"/>
                </a:lnTo>
                <a:lnTo>
                  <a:pt x="90020" y="45740"/>
                </a:lnTo>
                <a:lnTo>
                  <a:pt x="90020" y="45730"/>
                </a:lnTo>
                <a:lnTo>
                  <a:pt x="90020" y="45720"/>
                </a:lnTo>
                <a:lnTo>
                  <a:pt x="90020" y="45710"/>
                </a:lnTo>
                <a:lnTo>
                  <a:pt x="90030" y="45710"/>
                </a:lnTo>
                <a:lnTo>
                  <a:pt x="90030" y="45700"/>
                </a:lnTo>
                <a:lnTo>
                  <a:pt x="90040" y="45700"/>
                </a:lnTo>
                <a:lnTo>
                  <a:pt x="90050" y="45700"/>
                </a:lnTo>
                <a:lnTo>
                  <a:pt x="90050" y="45690"/>
                </a:lnTo>
                <a:lnTo>
                  <a:pt x="90050" y="45680"/>
                </a:lnTo>
                <a:lnTo>
                  <a:pt x="90060" y="45670"/>
                </a:lnTo>
                <a:lnTo>
                  <a:pt x="90060" y="45660"/>
                </a:lnTo>
                <a:lnTo>
                  <a:pt x="90070" y="45660"/>
                </a:lnTo>
                <a:lnTo>
                  <a:pt x="90070" y="45650"/>
                </a:lnTo>
                <a:lnTo>
                  <a:pt x="90080" y="45640"/>
                </a:lnTo>
                <a:lnTo>
                  <a:pt x="90090" y="45640"/>
                </a:lnTo>
                <a:lnTo>
                  <a:pt x="90090" y="45630"/>
                </a:lnTo>
                <a:lnTo>
                  <a:pt x="90090" y="45620"/>
                </a:lnTo>
                <a:lnTo>
                  <a:pt x="90080" y="45620"/>
                </a:lnTo>
                <a:lnTo>
                  <a:pt x="90080" y="45610"/>
                </a:lnTo>
                <a:lnTo>
                  <a:pt x="90080" y="45600"/>
                </a:lnTo>
                <a:lnTo>
                  <a:pt x="90090" y="45590"/>
                </a:lnTo>
                <a:lnTo>
                  <a:pt x="90100" y="45580"/>
                </a:lnTo>
                <a:lnTo>
                  <a:pt x="90100" y="45570"/>
                </a:lnTo>
                <a:lnTo>
                  <a:pt x="90100" y="45560"/>
                </a:lnTo>
                <a:lnTo>
                  <a:pt x="90100" y="45550"/>
                </a:lnTo>
                <a:lnTo>
                  <a:pt x="90100" y="45540"/>
                </a:lnTo>
                <a:lnTo>
                  <a:pt x="90110" y="45540"/>
                </a:lnTo>
                <a:lnTo>
                  <a:pt x="90110" y="45530"/>
                </a:lnTo>
                <a:lnTo>
                  <a:pt x="90110" y="45520"/>
                </a:lnTo>
                <a:lnTo>
                  <a:pt x="90120" y="45520"/>
                </a:lnTo>
                <a:lnTo>
                  <a:pt x="90120" y="45500"/>
                </a:lnTo>
                <a:lnTo>
                  <a:pt x="90120" y="45490"/>
                </a:lnTo>
                <a:lnTo>
                  <a:pt x="90120" y="45480"/>
                </a:lnTo>
                <a:lnTo>
                  <a:pt x="90120" y="45470"/>
                </a:lnTo>
                <a:lnTo>
                  <a:pt x="90130" y="45470"/>
                </a:lnTo>
                <a:lnTo>
                  <a:pt x="90130" y="45460"/>
                </a:lnTo>
                <a:lnTo>
                  <a:pt x="90130" y="45450"/>
                </a:lnTo>
                <a:lnTo>
                  <a:pt x="90140" y="45440"/>
                </a:lnTo>
                <a:lnTo>
                  <a:pt x="90150" y="45440"/>
                </a:lnTo>
                <a:lnTo>
                  <a:pt x="90150" y="45430"/>
                </a:lnTo>
                <a:lnTo>
                  <a:pt x="90160" y="45430"/>
                </a:lnTo>
                <a:lnTo>
                  <a:pt x="90160" y="45420"/>
                </a:lnTo>
                <a:lnTo>
                  <a:pt x="90160" y="45410"/>
                </a:lnTo>
                <a:lnTo>
                  <a:pt x="90160" y="45400"/>
                </a:lnTo>
                <a:lnTo>
                  <a:pt x="90160" y="45390"/>
                </a:lnTo>
                <a:lnTo>
                  <a:pt x="90150" y="45390"/>
                </a:lnTo>
                <a:lnTo>
                  <a:pt x="90160" y="45380"/>
                </a:lnTo>
                <a:lnTo>
                  <a:pt x="90160" y="45370"/>
                </a:lnTo>
                <a:lnTo>
                  <a:pt x="90160" y="45360"/>
                </a:lnTo>
                <a:lnTo>
                  <a:pt x="90160" y="45350"/>
                </a:lnTo>
                <a:lnTo>
                  <a:pt x="90170" y="45340"/>
                </a:lnTo>
                <a:lnTo>
                  <a:pt x="90160" y="45330"/>
                </a:lnTo>
                <a:lnTo>
                  <a:pt x="90160" y="45320"/>
                </a:lnTo>
                <a:lnTo>
                  <a:pt x="90160" y="45310"/>
                </a:lnTo>
                <a:lnTo>
                  <a:pt x="90160" y="45300"/>
                </a:lnTo>
                <a:lnTo>
                  <a:pt x="90160" y="45290"/>
                </a:lnTo>
                <a:lnTo>
                  <a:pt x="90160" y="45280"/>
                </a:lnTo>
                <a:lnTo>
                  <a:pt x="90170" y="45270"/>
                </a:lnTo>
                <a:lnTo>
                  <a:pt x="90160" y="45270"/>
                </a:lnTo>
                <a:lnTo>
                  <a:pt x="90160" y="45260"/>
                </a:lnTo>
                <a:lnTo>
                  <a:pt x="90150" y="45260"/>
                </a:lnTo>
                <a:lnTo>
                  <a:pt x="90150" y="45250"/>
                </a:lnTo>
                <a:lnTo>
                  <a:pt x="90150" y="45240"/>
                </a:lnTo>
                <a:lnTo>
                  <a:pt x="90140" y="45240"/>
                </a:lnTo>
                <a:lnTo>
                  <a:pt x="90150" y="45230"/>
                </a:lnTo>
                <a:lnTo>
                  <a:pt x="90150" y="45220"/>
                </a:lnTo>
                <a:lnTo>
                  <a:pt x="90150" y="45210"/>
                </a:lnTo>
                <a:lnTo>
                  <a:pt x="90150" y="45200"/>
                </a:lnTo>
                <a:lnTo>
                  <a:pt x="90150" y="45190"/>
                </a:lnTo>
                <a:lnTo>
                  <a:pt x="90160" y="45180"/>
                </a:lnTo>
                <a:lnTo>
                  <a:pt x="90170" y="45170"/>
                </a:lnTo>
                <a:lnTo>
                  <a:pt x="90170" y="45160"/>
                </a:lnTo>
                <a:lnTo>
                  <a:pt x="90180" y="45150"/>
                </a:lnTo>
                <a:lnTo>
                  <a:pt x="90200" y="45110"/>
                </a:lnTo>
                <a:lnTo>
                  <a:pt x="90200" y="45100"/>
                </a:lnTo>
                <a:lnTo>
                  <a:pt x="90210" y="45100"/>
                </a:lnTo>
                <a:lnTo>
                  <a:pt x="90210" y="45090"/>
                </a:lnTo>
                <a:lnTo>
                  <a:pt x="90210" y="45080"/>
                </a:lnTo>
                <a:lnTo>
                  <a:pt x="90210" y="45070"/>
                </a:lnTo>
                <a:lnTo>
                  <a:pt x="90210" y="45060"/>
                </a:lnTo>
                <a:lnTo>
                  <a:pt x="90210" y="45050"/>
                </a:lnTo>
                <a:lnTo>
                  <a:pt x="90200" y="45050"/>
                </a:lnTo>
                <a:lnTo>
                  <a:pt x="90200" y="45040"/>
                </a:lnTo>
                <a:lnTo>
                  <a:pt x="90210" y="45040"/>
                </a:lnTo>
                <a:lnTo>
                  <a:pt x="90200" y="45040"/>
                </a:lnTo>
                <a:lnTo>
                  <a:pt x="90190" y="45030"/>
                </a:lnTo>
                <a:lnTo>
                  <a:pt x="90190" y="45020"/>
                </a:lnTo>
                <a:lnTo>
                  <a:pt x="90190" y="45010"/>
                </a:lnTo>
                <a:lnTo>
                  <a:pt x="90200" y="45010"/>
                </a:lnTo>
                <a:lnTo>
                  <a:pt x="90200" y="45000"/>
                </a:lnTo>
                <a:lnTo>
                  <a:pt x="90210" y="44980"/>
                </a:lnTo>
                <a:lnTo>
                  <a:pt x="90220" y="44980"/>
                </a:lnTo>
                <a:lnTo>
                  <a:pt x="90210" y="44950"/>
                </a:lnTo>
                <a:lnTo>
                  <a:pt x="90210" y="44940"/>
                </a:lnTo>
                <a:lnTo>
                  <a:pt x="90210" y="44930"/>
                </a:lnTo>
                <a:lnTo>
                  <a:pt x="90210" y="44920"/>
                </a:lnTo>
                <a:lnTo>
                  <a:pt x="90210" y="44910"/>
                </a:lnTo>
                <a:lnTo>
                  <a:pt x="90210" y="44900"/>
                </a:lnTo>
                <a:lnTo>
                  <a:pt x="90210" y="44890"/>
                </a:lnTo>
                <a:lnTo>
                  <a:pt x="90210" y="44880"/>
                </a:lnTo>
                <a:lnTo>
                  <a:pt x="90210" y="44870"/>
                </a:lnTo>
                <a:lnTo>
                  <a:pt x="90200" y="44860"/>
                </a:lnTo>
                <a:lnTo>
                  <a:pt x="90200" y="44850"/>
                </a:lnTo>
                <a:lnTo>
                  <a:pt x="90190" y="44850"/>
                </a:lnTo>
                <a:lnTo>
                  <a:pt x="90180" y="44830"/>
                </a:lnTo>
                <a:lnTo>
                  <a:pt x="90190" y="44820"/>
                </a:lnTo>
                <a:lnTo>
                  <a:pt x="90190" y="44810"/>
                </a:lnTo>
                <a:lnTo>
                  <a:pt x="90190" y="44800"/>
                </a:lnTo>
                <a:lnTo>
                  <a:pt x="90180" y="44790"/>
                </a:lnTo>
                <a:lnTo>
                  <a:pt x="90180" y="44780"/>
                </a:lnTo>
                <a:lnTo>
                  <a:pt x="90180" y="44770"/>
                </a:lnTo>
                <a:lnTo>
                  <a:pt x="90180" y="44760"/>
                </a:lnTo>
                <a:lnTo>
                  <a:pt x="90180" y="44750"/>
                </a:lnTo>
                <a:lnTo>
                  <a:pt x="90180" y="44740"/>
                </a:lnTo>
                <a:lnTo>
                  <a:pt x="90190" y="44740"/>
                </a:lnTo>
                <a:lnTo>
                  <a:pt x="90200" y="44740"/>
                </a:lnTo>
                <a:lnTo>
                  <a:pt x="90200" y="44730"/>
                </a:lnTo>
                <a:lnTo>
                  <a:pt x="90200" y="44720"/>
                </a:lnTo>
                <a:lnTo>
                  <a:pt x="90190" y="44720"/>
                </a:lnTo>
                <a:lnTo>
                  <a:pt x="90190" y="44710"/>
                </a:lnTo>
                <a:lnTo>
                  <a:pt x="90190" y="44700"/>
                </a:lnTo>
                <a:lnTo>
                  <a:pt x="90190" y="44690"/>
                </a:lnTo>
                <a:lnTo>
                  <a:pt x="90210" y="44680"/>
                </a:lnTo>
                <a:lnTo>
                  <a:pt x="90220" y="44680"/>
                </a:lnTo>
                <a:lnTo>
                  <a:pt x="90230" y="44680"/>
                </a:lnTo>
                <a:lnTo>
                  <a:pt x="90240" y="44670"/>
                </a:lnTo>
                <a:lnTo>
                  <a:pt x="90250" y="44670"/>
                </a:lnTo>
                <a:lnTo>
                  <a:pt x="90260" y="44660"/>
                </a:lnTo>
                <a:lnTo>
                  <a:pt x="90270" y="44660"/>
                </a:lnTo>
                <a:lnTo>
                  <a:pt x="90300" y="44640"/>
                </a:lnTo>
                <a:lnTo>
                  <a:pt x="90320" y="44630"/>
                </a:lnTo>
                <a:lnTo>
                  <a:pt x="90330" y="44620"/>
                </a:lnTo>
                <a:lnTo>
                  <a:pt x="90350" y="44620"/>
                </a:lnTo>
                <a:lnTo>
                  <a:pt x="90360" y="44610"/>
                </a:lnTo>
                <a:lnTo>
                  <a:pt x="90390" y="44600"/>
                </a:lnTo>
                <a:lnTo>
                  <a:pt x="90400" y="44590"/>
                </a:lnTo>
                <a:lnTo>
                  <a:pt x="90440" y="44570"/>
                </a:lnTo>
                <a:lnTo>
                  <a:pt x="90460" y="44560"/>
                </a:lnTo>
                <a:lnTo>
                  <a:pt x="90490" y="44540"/>
                </a:lnTo>
                <a:lnTo>
                  <a:pt x="90500" y="44530"/>
                </a:lnTo>
                <a:lnTo>
                  <a:pt x="90520" y="44530"/>
                </a:lnTo>
                <a:lnTo>
                  <a:pt x="90530" y="44520"/>
                </a:lnTo>
                <a:lnTo>
                  <a:pt x="90580" y="44500"/>
                </a:lnTo>
                <a:lnTo>
                  <a:pt x="90600" y="44490"/>
                </a:lnTo>
                <a:lnTo>
                  <a:pt x="90610" y="44480"/>
                </a:lnTo>
                <a:lnTo>
                  <a:pt x="90630" y="44470"/>
                </a:lnTo>
                <a:lnTo>
                  <a:pt x="90640" y="44470"/>
                </a:lnTo>
                <a:lnTo>
                  <a:pt x="90630" y="44450"/>
                </a:lnTo>
                <a:lnTo>
                  <a:pt x="90620" y="44430"/>
                </a:lnTo>
                <a:lnTo>
                  <a:pt x="90610" y="44420"/>
                </a:lnTo>
                <a:lnTo>
                  <a:pt x="90600" y="44390"/>
                </a:lnTo>
                <a:lnTo>
                  <a:pt x="90580" y="44370"/>
                </a:lnTo>
                <a:lnTo>
                  <a:pt x="90570" y="44350"/>
                </a:lnTo>
                <a:lnTo>
                  <a:pt x="90570" y="44340"/>
                </a:lnTo>
                <a:lnTo>
                  <a:pt x="90570" y="44330"/>
                </a:lnTo>
                <a:lnTo>
                  <a:pt x="90560" y="44330"/>
                </a:lnTo>
                <a:lnTo>
                  <a:pt x="90560" y="44320"/>
                </a:lnTo>
                <a:lnTo>
                  <a:pt x="90570" y="44320"/>
                </a:lnTo>
                <a:lnTo>
                  <a:pt x="90570" y="44310"/>
                </a:lnTo>
                <a:lnTo>
                  <a:pt x="90560" y="44310"/>
                </a:lnTo>
                <a:lnTo>
                  <a:pt x="90560" y="44300"/>
                </a:lnTo>
                <a:lnTo>
                  <a:pt x="90550" y="44300"/>
                </a:lnTo>
                <a:lnTo>
                  <a:pt x="90540" y="44300"/>
                </a:lnTo>
                <a:lnTo>
                  <a:pt x="90540" y="44290"/>
                </a:lnTo>
                <a:lnTo>
                  <a:pt x="90540" y="44280"/>
                </a:lnTo>
                <a:lnTo>
                  <a:pt x="90530" y="44270"/>
                </a:lnTo>
                <a:lnTo>
                  <a:pt x="90530" y="44280"/>
                </a:lnTo>
                <a:lnTo>
                  <a:pt x="90520" y="44270"/>
                </a:lnTo>
                <a:lnTo>
                  <a:pt x="90500" y="44260"/>
                </a:lnTo>
                <a:lnTo>
                  <a:pt x="90490" y="44260"/>
                </a:lnTo>
                <a:lnTo>
                  <a:pt x="90490" y="44230"/>
                </a:lnTo>
                <a:lnTo>
                  <a:pt x="90480" y="44230"/>
                </a:lnTo>
                <a:lnTo>
                  <a:pt x="90470" y="44220"/>
                </a:lnTo>
                <a:lnTo>
                  <a:pt x="90460" y="44220"/>
                </a:lnTo>
                <a:lnTo>
                  <a:pt x="90450" y="44200"/>
                </a:lnTo>
                <a:lnTo>
                  <a:pt x="90430" y="44210"/>
                </a:lnTo>
                <a:lnTo>
                  <a:pt x="90410" y="44200"/>
                </a:lnTo>
                <a:lnTo>
                  <a:pt x="90400" y="44190"/>
                </a:lnTo>
                <a:lnTo>
                  <a:pt x="90380" y="44180"/>
                </a:lnTo>
                <a:lnTo>
                  <a:pt x="90340" y="44180"/>
                </a:lnTo>
                <a:lnTo>
                  <a:pt x="90330" y="44170"/>
                </a:lnTo>
                <a:lnTo>
                  <a:pt x="90310" y="44170"/>
                </a:lnTo>
                <a:lnTo>
                  <a:pt x="90300" y="44170"/>
                </a:lnTo>
                <a:lnTo>
                  <a:pt x="90290" y="44150"/>
                </a:lnTo>
                <a:lnTo>
                  <a:pt x="90260" y="44150"/>
                </a:lnTo>
                <a:lnTo>
                  <a:pt x="90250" y="44140"/>
                </a:lnTo>
                <a:lnTo>
                  <a:pt x="90230" y="44140"/>
                </a:lnTo>
                <a:lnTo>
                  <a:pt x="90210" y="44140"/>
                </a:lnTo>
                <a:lnTo>
                  <a:pt x="90200" y="44130"/>
                </a:lnTo>
                <a:lnTo>
                  <a:pt x="90210" y="44120"/>
                </a:lnTo>
                <a:lnTo>
                  <a:pt x="90190" y="44110"/>
                </a:lnTo>
                <a:lnTo>
                  <a:pt x="90180" y="44100"/>
                </a:lnTo>
                <a:lnTo>
                  <a:pt x="90160" y="44100"/>
                </a:lnTo>
                <a:lnTo>
                  <a:pt x="90150" y="44100"/>
                </a:lnTo>
                <a:lnTo>
                  <a:pt x="90150" y="44090"/>
                </a:lnTo>
                <a:lnTo>
                  <a:pt x="90140" y="44080"/>
                </a:lnTo>
                <a:lnTo>
                  <a:pt x="90120" y="44080"/>
                </a:lnTo>
                <a:lnTo>
                  <a:pt x="90110" y="44070"/>
                </a:lnTo>
                <a:lnTo>
                  <a:pt x="90100" y="44070"/>
                </a:lnTo>
                <a:lnTo>
                  <a:pt x="90090" y="44070"/>
                </a:lnTo>
                <a:lnTo>
                  <a:pt x="90090" y="44060"/>
                </a:lnTo>
                <a:lnTo>
                  <a:pt x="90080" y="44070"/>
                </a:lnTo>
                <a:lnTo>
                  <a:pt x="90060" y="44060"/>
                </a:lnTo>
                <a:lnTo>
                  <a:pt x="90050" y="44050"/>
                </a:lnTo>
                <a:lnTo>
                  <a:pt x="90030" y="44040"/>
                </a:lnTo>
                <a:lnTo>
                  <a:pt x="90040" y="44030"/>
                </a:lnTo>
                <a:lnTo>
                  <a:pt x="90070" y="44030"/>
                </a:lnTo>
                <a:lnTo>
                  <a:pt x="90080" y="44010"/>
                </a:lnTo>
                <a:lnTo>
                  <a:pt x="90110" y="43990"/>
                </a:lnTo>
                <a:lnTo>
                  <a:pt x="90110" y="43980"/>
                </a:lnTo>
                <a:lnTo>
                  <a:pt x="90160" y="43950"/>
                </a:lnTo>
                <a:lnTo>
                  <a:pt x="90230" y="43910"/>
                </a:lnTo>
                <a:lnTo>
                  <a:pt x="90270" y="43890"/>
                </a:lnTo>
                <a:lnTo>
                  <a:pt x="90290" y="43880"/>
                </a:lnTo>
                <a:lnTo>
                  <a:pt x="90330" y="43880"/>
                </a:lnTo>
                <a:lnTo>
                  <a:pt x="90380" y="43880"/>
                </a:lnTo>
                <a:lnTo>
                  <a:pt x="90430" y="43910"/>
                </a:lnTo>
                <a:lnTo>
                  <a:pt x="90470" y="43900"/>
                </a:lnTo>
                <a:lnTo>
                  <a:pt x="90490" y="43870"/>
                </a:lnTo>
                <a:lnTo>
                  <a:pt x="90520" y="43870"/>
                </a:lnTo>
                <a:lnTo>
                  <a:pt x="90540" y="43840"/>
                </a:lnTo>
                <a:lnTo>
                  <a:pt x="90550" y="43800"/>
                </a:lnTo>
                <a:lnTo>
                  <a:pt x="90570" y="43820"/>
                </a:lnTo>
                <a:lnTo>
                  <a:pt x="90620" y="43840"/>
                </a:lnTo>
                <a:lnTo>
                  <a:pt x="90650" y="43820"/>
                </a:lnTo>
                <a:lnTo>
                  <a:pt x="90670" y="43790"/>
                </a:lnTo>
                <a:lnTo>
                  <a:pt x="90670" y="43750"/>
                </a:lnTo>
                <a:lnTo>
                  <a:pt x="90630" y="43720"/>
                </a:lnTo>
                <a:lnTo>
                  <a:pt x="90610" y="43680"/>
                </a:lnTo>
                <a:lnTo>
                  <a:pt x="90620" y="43650"/>
                </a:lnTo>
                <a:lnTo>
                  <a:pt x="90650" y="43670"/>
                </a:lnTo>
                <a:lnTo>
                  <a:pt x="90670" y="43670"/>
                </a:lnTo>
                <a:lnTo>
                  <a:pt x="90710" y="43630"/>
                </a:lnTo>
                <a:lnTo>
                  <a:pt x="90740" y="43590"/>
                </a:lnTo>
                <a:lnTo>
                  <a:pt x="90750" y="43550"/>
                </a:lnTo>
                <a:lnTo>
                  <a:pt x="90760" y="43540"/>
                </a:lnTo>
                <a:lnTo>
                  <a:pt x="90800" y="43500"/>
                </a:lnTo>
                <a:lnTo>
                  <a:pt x="90850" y="43490"/>
                </a:lnTo>
                <a:lnTo>
                  <a:pt x="90870" y="43450"/>
                </a:lnTo>
                <a:lnTo>
                  <a:pt x="90850" y="43390"/>
                </a:lnTo>
                <a:lnTo>
                  <a:pt x="90790" y="43330"/>
                </a:lnTo>
                <a:lnTo>
                  <a:pt x="90740" y="43290"/>
                </a:lnTo>
                <a:lnTo>
                  <a:pt x="90740" y="43260"/>
                </a:lnTo>
                <a:lnTo>
                  <a:pt x="90770" y="43260"/>
                </a:lnTo>
                <a:lnTo>
                  <a:pt x="90820" y="43260"/>
                </a:lnTo>
                <a:lnTo>
                  <a:pt x="90850" y="43250"/>
                </a:lnTo>
                <a:lnTo>
                  <a:pt x="90860" y="43240"/>
                </a:lnTo>
                <a:lnTo>
                  <a:pt x="90870" y="43210"/>
                </a:lnTo>
                <a:lnTo>
                  <a:pt x="90860" y="43170"/>
                </a:lnTo>
                <a:lnTo>
                  <a:pt x="90830" y="43140"/>
                </a:lnTo>
                <a:lnTo>
                  <a:pt x="90780" y="43140"/>
                </a:lnTo>
                <a:lnTo>
                  <a:pt x="90750" y="43160"/>
                </a:lnTo>
                <a:lnTo>
                  <a:pt x="90690" y="43160"/>
                </a:lnTo>
                <a:lnTo>
                  <a:pt x="90660" y="43130"/>
                </a:lnTo>
                <a:lnTo>
                  <a:pt x="90640" y="43080"/>
                </a:lnTo>
                <a:lnTo>
                  <a:pt x="90640" y="43050"/>
                </a:lnTo>
                <a:lnTo>
                  <a:pt x="90700" y="43020"/>
                </a:lnTo>
                <a:lnTo>
                  <a:pt x="90780" y="42980"/>
                </a:lnTo>
                <a:lnTo>
                  <a:pt x="90830" y="42930"/>
                </a:lnTo>
                <a:lnTo>
                  <a:pt x="90850" y="42890"/>
                </a:lnTo>
                <a:lnTo>
                  <a:pt x="90820" y="42830"/>
                </a:lnTo>
                <a:lnTo>
                  <a:pt x="90830" y="42790"/>
                </a:lnTo>
                <a:lnTo>
                  <a:pt x="90810" y="42790"/>
                </a:lnTo>
                <a:lnTo>
                  <a:pt x="90800" y="42800"/>
                </a:lnTo>
                <a:lnTo>
                  <a:pt x="90770" y="42800"/>
                </a:lnTo>
                <a:lnTo>
                  <a:pt x="90730" y="42820"/>
                </a:lnTo>
                <a:lnTo>
                  <a:pt x="90700" y="42760"/>
                </a:lnTo>
                <a:lnTo>
                  <a:pt x="90690" y="42740"/>
                </a:lnTo>
                <a:lnTo>
                  <a:pt x="90690" y="42710"/>
                </a:lnTo>
                <a:lnTo>
                  <a:pt x="90660" y="42670"/>
                </a:lnTo>
                <a:lnTo>
                  <a:pt x="90690" y="42630"/>
                </a:lnTo>
                <a:lnTo>
                  <a:pt x="90710" y="42580"/>
                </a:lnTo>
                <a:lnTo>
                  <a:pt x="90700" y="42560"/>
                </a:lnTo>
                <a:lnTo>
                  <a:pt x="90700" y="42510"/>
                </a:lnTo>
                <a:lnTo>
                  <a:pt x="90680" y="42460"/>
                </a:lnTo>
                <a:lnTo>
                  <a:pt x="90670" y="42460"/>
                </a:lnTo>
                <a:lnTo>
                  <a:pt x="90670" y="42430"/>
                </a:lnTo>
                <a:lnTo>
                  <a:pt x="90660" y="42410"/>
                </a:lnTo>
                <a:lnTo>
                  <a:pt x="90640" y="42380"/>
                </a:lnTo>
                <a:lnTo>
                  <a:pt x="90590" y="42360"/>
                </a:lnTo>
                <a:lnTo>
                  <a:pt x="90560" y="42350"/>
                </a:lnTo>
                <a:lnTo>
                  <a:pt x="90540" y="42350"/>
                </a:lnTo>
                <a:lnTo>
                  <a:pt x="90530" y="42390"/>
                </a:lnTo>
                <a:lnTo>
                  <a:pt x="90510" y="42400"/>
                </a:lnTo>
                <a:lnTo>
                  <a:pt x="90500" y="42420"/>
                </a:lnTo>
                <a:lnTo>
                  <a:pt x="90460" y="42430"/>
                </a:lnTo>
                <a:lnTo>
                  <a:pt x="90430" y="42440"/>
                </a:lnTo>
                <a:lnTo>
                  <a:pt x="90410" y="42440"/>
                </a:lnTo>
                <a:lnTo>
                  <a:pt x="90420" y="42420"/>
                </a:lnTo>
                <a:lnTo>
                  <a:pt x="90440" y="42360"/>
                </a:lnTo>
                <a:lnTo>
                  <a:pt x="90450" y="42310"/>
                </a:lnTo>
                <a:lnTo>
                  <a:pt x="90450" y="42270"/>
                </a:lnTo>
                <a:lnTo>
                  <a:pt x="90440" y="42230"/>
                </a:lnTo>
                <a:lnTo>
                  <a:pt x="90380" y="42200"/>
                </a:lnTo>
                <a:lnTo>
                  <a:pt x="90360" y="42180"/>
                </a:lnTo>
                <a:lnTo>
                  <a:pt x="90330" y="42170"/>
                </a:lnTo>
                <a:lnTo>
                  <a:pt x="90340" y="42150"/>
                </a:lnTo>
                <a:lnTo>
                  <a:pt x="90390" y="42080"/>
                </a:lnTo>
                <a:lnTo>
                  <a:pt x="90390" y="42030"/>
                </a:lnTo>
                <a:lnTo>
                  <a:pt x="90410" y="41980"/>
                </a:lnTo>
                <a:lnTo>
                  <a:pt x="90400" y="41980"/>
                </a:lnTo>
                <a:lnTo>
                  <a:pt x="90400" y="41970"/>
                </a:lnTo>
                <a:lnTo>
                  <a:pt x="90390" y="41920"/>
                </a:lnTo>
                <a:lnTo>
                  <a:pt x="90380" y="41880"/>
                </a:lnTo>
                <a:lnTo>
                  <a:pt x="90380" y="41780"/>
                </a:lnTo>
                <a:lnTo>
                  <a:pt x="90380" y="41750"/>
                </a:lnTo>
                <a:lnTo>
                  <a:pt x="90370" y="41630"/>
                </a:lnTo>
                <a:lnTo>
                  <a:pt x="90370" y="41600"/>
                </a:lnTo>
                <a:lnTo>
                  <a:pt x="90360" y="41480"/>
                </a:lnTo>
                <a:lnTo>
                  <a:pt x="90360" y="41420"/>
                </a:lnTo>
                <a:lnTo>
                  <a:pt x="90350" y="41350"/>
                </a:lnTo>
                <a:lnTo>
                  <a:pt x="90350" y="41280"/>
                </a:lnTo>
                <a:lnTo>
                  <a:pt x="90340" y="41210"/>
                </a:lnTo>
                <a:lnTo>
                  <a:pt x="90340" y="41180"/>
                </a:lnTo>
                <a:lnTo>
                  <a:pt x="90340" y="41160"/>
                </a:lnTo>
                <a:lnTo>
                  <a:pt x="90350" y="41150"/>
                </a:lnTo>
                <a:lnTo>
                  <a:pt x="90360" y="41120"/>
                </a:lnTo>
                <a:lnTo>
                  <a:pt x="90370" y="41110"/>
                </a:lnTo>
                <a:lnTo>
                  <a:pt x="90370" y="41100"/>
                </a:lnTo>
                <a:lnTo>
                  <a:pt x="90380" y="41080"/>
                </a:lnTo>
                <a:lnTo>
                  <a:pt x="90410" y="41040"/>
                </a:lnTo>
                <a:lnTo>
                  <a:pt x="90430" y="41000"/>
                </a:lnTo>
                <a:lnTo>
                  <a:pt x="90440" y="40980"/>
                </a:lnTo>
                <a:lnTo>
                  <a:pt x="90460" y="40950"/>
                </a:lnTo>
                <a:lnTo>
                  <a:pt x="90490" y="40900"/>
                </a:lnTo>
                <a:lnTo>
                  <a:pt x="90560" y="40790"/>
                </a:lnTo>
                <a:lnTo>
                  <a:pt x="90590" y="40750"/>
                </a:lnTo>
                <a:lnTo>
                  <a:pt x="90670" y="40610"/>
                </a:lnTo>
                <a:lnTo>
                  <a:pt x="90690" y="40590"/>
                </a:lnTo>
                <a:lnTo>
                  <a:pt x="90760" y="40470"/>
                </a:lnTo>
                <a:lnTo>
                  <a:pt x="90780" y="40440"/>
                </a:lnTo>
                <a:lnTo>
                  <a:pt x="90860" y="40290"/>
                </a:lnTo>
                <a:lnTo>
                  <a:pt x="90920" y="40180"/>
                </a:lnTo>
                <a:lnTo>
                  <a:pt x="90930" y="40170"/>
                </a:lnTo>
                <a:lnTo>
                  <a:pt x="90940" y="40160"/>
                </a:lnTo>
                <a:lnTo>
                  <a:pt x="90960" y="40150"/>
                </a:lnTo>
                <a:lnTo>
                  <a:pt x="90970" y="40140"/>
                </a:lnTo>
                <a:lnTo>
                  <a:pt x="90980" y="40140"/>
                </a:lnTo>
                <a:lnTo>
                  <a:pt x="91000" y="40140"/>
                </a:lnTo>
                <a:lnTo>
                  <a:pt x="91020" y="40140"/>
                </a:lnTo>
                <a:lnTo>
                  <a:pt x="91030" y="40140"/>
                </a:lnTo>
                <a:lnTo>
                  <a:pt x="91040" y="40140"/>
                </a:lnTo>
                <a:lnTo>
                  <a:pt x="91050" y="40130"/>
                </a:lnTo>
                <a:lnTo>
                  <a:pt x="91050" y="40120"/>
                </a:lnTo>
                <a:lnTo>
                  <a:pt x="91030" y="40120"/>
                </a:lnTo>
                <a:lnTo>
                  <a:pt x="91030" y="40110"/>
                </a:lnTo>
                <a:lnTo>
                  <a:pt x="91050" y="40110"/>
                </a:lnTo>
                <a:lnTo>
                  <a:pt x="91060" y="40120"/>
                </a:lnTo>
                <a:lnTo>
                  <a:pt x="91070" y="40100"/>
                </a:lnTo>
                <a:lnTo>
                  <a:pt x="91070" y="40080"/>
                </a:lnTo>
                <a:lnTo>
                  <a:pt x="91070" y="40070"/>
                </a:lnTo>
                <a:lnTo>
                  <a:pt x="91070" y="40060"/>
                </a:lnTo>
                <a:lnTo>
                  <a:pt x="91060" y="40050"/>
                </a:lnTo>
                <a:lnTo>
                  <a:pt x="91050" y="40050"/>
                </a:lnTo>
                <a:lnTo>
                  <a:pt x="91040" y="40050"/>
                </a:lnTo>
                <a:lnTo>
                  <a:pt x="91030" y="40030"/>
                </a:lnTo>
                <a:lnTo>
                  <a:pt x="91020" y="40020"/>
                </a:lnTo>
                <a:lnTo>
                  <a:pt x="91000" y="40010"/>
                </a:lnTo>
                <a:lnTo>
                  <a:pt x="91000" y="40000"/>
                </a:lnTo>
                <a:lnTo>
                  <a:pt x="91000" y="39990"/>
                </a:lnTo>
                <a:lnTo>
                  <a:pt x="90990" y="39990"/>
                </a:lnTo>
                <a:lnTo>
                  <a:pt x="90990" y="39980"/>
                </a:lnTo>
                <a:lnTo>
                  <a:pt x="90990" y="39970"/>
                </a:lnTo>
                <a:lnTo>
                  <a:pt x="90990" y="39960"/>
                </a:lnTo>
                <a:lnTo>
                  <a:pt x="91000" y="39960"/>
                </a:lnTo>
                <a:lnTo>
                  <a:pt x="91000" y="39950"/>
                </a:lnTo>
                <a:lnTo>
                  <a:pt x="91000" y="39930"/>
                </a:lnTo>
                <a:lnTo>
                  <a:pt x="91000" y="39920"/>
                </a:lnTo>
                <a:lnTo>
                  <a:pt x="91010" y="39910"/>
                </a:lnTo>
                <a:lnTo>
                  <a:pt x="91000" y="39900"/>
                </a:lnTo>
                <a:lnTo>
                  <a:pt x="90990" y="39890"/>
                </a:lnTo>
                <a:lnTo>
                  <a:pt x="90980" y="39890"/>
                </a:lnTo>
                <a:lnTo>
                  <a:pt x="90950" y="39890"/>
                </a:lnTo>
                <a:lnTo>
                  <a:pt x="90940" y="39890"/>
                </a:lnTo>
                <a:lnTo>
                  <a:pt x="90930" y="39880"/>
                </a:lnTo>
                <a:lnTo>
                  <a:pt x="90930" y="39870"/>
                </a:lnTo>
                <a:lnTo>
                  <a:pt x="90940" y="39850"/>
                </a:lnTo>
                <a:lnTo>
                  <a:pt x="90950" y="39840"/>
                </a:lnTo>
                <a:lnTo>
                  <a:pt x="90940" y="39820"/>
                </a:lnTo>
                <a:lnTo>
                  <a:pt x="90920" y="39790"/>
                </a:lnTo>
                <a:lnTo>
                  <a:pt x="90920" y="39770"/>
                </a:lnTo>
                <a:lnTo>
                  <a:pt x="90910" y="39760"/>
                </a:lnTo>
                <a:lnTo>
                  <a:pt x="90900" y="39750"/>
                </a:lnTo>
                <a:lnTo>
                  <a:pt x="90890" y="39760"/>
                </a:lnTo>
                <a:lnTo>
                  <a:pt x="90880" y="39760"/>
                </a:lnTo>
                <a:lnTo>
                  <a:pt x="90870" y="39760"/>
                </a:lnTo>
                <a:lnTo>
                  <a:pt x="90870" y="39750"/>
                </a:lnTo>
                <a:lnTo>
                  <a:pt x="90860" y="39740"/>
                </a:lnTo>
                <a:lnTo>
                  <a:pt x="90860" y="39730"/>
                </a:lnTo>
                <a:lnTo>
                  <a:pt x="90870" y="39730"/>
                </a:lnTo>
                <a:lnTo>
                  <a:pt x="90870" y="39720"/>
                </a:lnTo>
                <a:lnTo>
                  <a:pt x="90850" y="39720"/>
                </a:lnTo>
                <a:lnTo>
                  <a:pt x="90840" y="39720"/>
                </a:lnTo>
                <a:lnTo>
                  <a:pt x="90830" y="39720"/>
                </a:lnTo>
                <a:lnTo>
                  <a:pt x="90820" y="39720"/>
                </a:lnTo>
                <a:lnTo>
                  <a:pt x="90810" y="39720"/>
                </a:lnTo>
                <a:lnTo>
                  <a:pt x="90810" y="39710"/>
                </a:lnTo>
                <a:lnTo>
                  <a:pt x="90800" y="39700"/>
                </a:lnTo>
                <a:lnTo>
                  <a:pt x="90800" y="39690"/>
                </a:lnTo>
                <a:lnTo>
                  <a:pt x="90810" y="39680"/>
                </a:lnTo>
                <a:lnTo>
                  <a:pt x="90800" y="39680"/>
                </a:lnTo>
                <a:lnTo>
                  <a:pt x="90790" y="39680"/>
                </a:lnTo>
                <a:lnTo>
                  <a:pt x="90780" y="39670"/>
                </a:lnTo>
                <a:lnTo>
                  <a:pt x="90770" y="39660"/>
                </a:lnTo>
                <a:lnTo>
                  <a:pt x="90780" y="39650"/>
                </a:lnTo>
                <a:lnTo>
                  <a:pt x="90780" y="39640"/>
                </a:lnTo>
                <a:lnTo>
                  <a:pt x="90790" y="39630"/>
                </a:lnTo>
                <a:lnTo>
                  <a:pt x="90800" y="39630"/>
                </a:lnTo>
                <a:lnTo>
                  <a:pt x="90800" y="39640"/>
                </a:lnTo>
                <a:lnTo>
                  <a:pt x="90800" y="39630"/>
                </a:lnTo>
                <a:lnTo>
                  <a:pt x="90800" y="39620"/>
                </a:lnTo>
                <a:lnTo>
                  <a:pt x="90790" y="39610"/>
                </a:lnTo>
                <a:lnTo>
                  <a:pt x="90780" y="39590"/>
                </a:lnTo>
                <a:lnTo>
                  <a:pt x="90780" y="39570"/>
                </a:lnTo>
                <a:lnTo>
                  <a:pt x="90780" y="39560"/>
                </a:lnTo>
                <a:lnTo>
                  <a:pt x="90780" y="39550"/>
                </a:lnTo>
                <a:lnTo>
                  <a:pt x="90770" y="39540"/>
                </a:lnTo>
                <a:lnTo>
                  <a:pt x="90770" y="39520"/>
                </a:lnTo>
                <a:lnTo>
                  <a:pt x="90770" y="39510"/>
                </a:lnTo>
                <a:lnTo>
                  <a:pt x="90780" y="39500"/>
                </a:lnTo>
                <a:lnTo>
                  <a:pt x="90790" y="39490"/>
                </a:lnTo>
                <a:lnTo>
                  <a:pt x="90790" y="39510"/>
                </a:lnTo>
                <a:lnTo>
                  <a:pt x="90800" y="39510"/>
                </a:lnTo>
                <a:lnTo>
                  <a:pt x="90800" y="39490"/>
                </a:lnTo>
                <a:lnTo>
                  <a:pt x="90800" y="39470"/>
                </a:lnTo>
                <a:lnTo>
                  <a:pt x="90810" y="39460"/>
                </a:lnTo>
                <a:lnTo>
                  <a:pt x="90810" y="39450"/>
                </a:lnTo>
                <a:lnTo>
                  <a:pt x="90800" y="39440"/>
                </a:lnTo>
                <a:lnTo>
                  <a:pt x="90780" y="39430"/>
                </a:lnTo>
                <a:lnTo>
                  <a:pt x="90770" y="39420"/>
                </a:lnTo>
                <a:lnTo>
                  <a:pt x="90760" y="39420"/>
                </a:lnTo>
                <a:lnTo>
                  <a:pt x="90750" y="39420"/>
                </a:lnTo>
                <a:lnTo>
                  <a:pt x="90740" y="39410"/>
                </a:lnTo>
                <a:lnTo>
                  <a:pt x="90740" y="39390"/>
                </a:lnTo>
                <a:lnTo>
                  <a:pt x="90750" y="39380"/>
                </a:lnTo>
                <a:lnTo>
                  <a:pt x="90760" y="39390"/>
                </a:lnTo>
                <a:lnTo>
                  <a:pt x="90770" y="39390"/>
                </a:lnTo>
                <a:lnTo>
                  <a:pt x="90780" y="39380"/>
                </a:lnTo>
                <a:lnTo>
                  <a:pt x="90780" y="39370"/>
                </a:lnTo>
                <a:lnTo>
                  <a:pt x="90780" y="39360"/>
                </a:lnTo>
                <a:lnTo>
                  <a:pt x="90780" y="39350"/>
                </a:lnTo>
                <a:lnTo>
                  <a:pt x="90770" y="39340"/>
                </a:lnTo>
                <a:lnTo>
                  <a:pt x="90770" y="39320"/>
                </a:lnTo>
                <a:lnTo>
                  <a:pt x="90760" y="39300"/>
                </a:lnTo>
                <a:lnTo>
                  <a:pt x="90750" y="39300"/>
                </a:lnTo>
                <a:lnTo>
                  <a:pt x="90750" y="39310"/>
                </a:lnTo>
                <a:lnTo>
                  <a:pt x="90750" y="39330"/>
                </a:lnTo>
                <a:lnTo>
                  <a:pt x="90740" y="39330"/>
                </a:lnTo>
                <a:lnTo>
                  <a:pt x="90750" y="39340"/>
                </a:lnTo>
                <a:lnTo>
                  <a:pt x="90740" y="39340"/>
                </a:lnTo>
                <a:lnTo>
                  <a:pt x="90730" y="39340"/>
                </a:lnTo>
                <a:lnTo>
                  <a:pt x="90730" y="39330"/>
                </a:lnTo>
                <a:lnTo>
                  <a:pt x="90740" y="39310"/>
                </a:lnTo>
                <a:lnTo>
                  <a:pt x="90730" y="39300"/>
                </a:lnTo>
                <a:lnTo>
                  <a:pt x="90720" y="39290"/>
                </a:lnTo>
                <a:lnTo>
                  <a:pt x="90710" y="39280"/>
                </a:lnTo>
                <a:lnTo>
                  <a:pt x="90710" y="39260"/>
                </a:lnTo>
                <a:lnTo>
                  <a:pt x="90700" y="39260"/>
                </a:lnTo>
                <a:lnTo>
                  <a:pt x="90700" y="39250"/>
                </a:lnTo>
                <a:lnTo>
                  <a:pt x="90710" y="39250"/>
                </a:lnTo>
                <a:lnTo>
                  <a:pt x="90710" y="39230"/>
                </a:lnTo>
                <a:lnTo>
                  <a:pt x="90700" y="39230"/>
                </a:lnTo>
                <a:lnTo>
                  <a:pt x="90700" y="39220"/>
                </a:lnTo>
                <a:lnTo>
                  <a:pt x="90710" y="39230"/>
                </a:lnTo>
                <a:lnTo>
                  <a:pt x="90720" y="39230"/>
                </a:lnTo>
                <a:lnTo>
                  <a:pt x="90720" y="39220"/>
                </a:lnTo>
                <a:lnTo>
                  <a:pt x="90730" y="39230"/>
                </a:lnTo>
                <a:lnTo>
                  <a:pt x="90740" y="39220"/>
                </a:lnTo>
                <a:lnTo>
                  <a:pt x="90730" y="39210"/>
                </a:lnTo>
                <a:lnTo>
                  <a:pt x="90710" y="39210"/>
                </a:lnTo>
                <a:lnTo>
                  <a:pt x="90700" y="39210"/>
                </a:lnTo>
                <a:lnTo>
                  <a:pt x="90680" y="39190"/>
                </a:lnTo>
                <a:lnTo>
                  <a:pt x="90680" y="39180"/>
                </a:lnTo>
                <a:lnTo>
                  <a:pt x="90670" y="39170"/>
                </a:lnTo>
                <a:lnTo>
                  <a:pt x="90670" y="39160"/>
                </a:lnTo>
                <a:lnTo>
                  <a:pt x="90660" y="39160"/>
                </a:lnTo>
                <a:lnTo>
                  <a:pt x="90650" y="39160"/>
                </a:lnTo>
                <a:lnTo>
                  <a:pt x="90650" y="39170"/>
                </a:lnTo>
                <a:lnTo>
                  <a:pt x="90640" y="39170"/>
                </a:lnTo>
                <a:lnTo>
                  <a:pt x="90630" y="39160"/>
                </a:lnTo>
                <a:lnTo>
                  <a:pt x="90640" y="39150"/>
                </a:lnTo>
                <a:lnTo>
                  <a:pt x="90650" y="39130"/>
                </a:lnTo>
                <a:lnTo>
                  <a:pt x="90650" y="39120"/>
                </a:lnTo>
                <a:lnTo>
                  <a:pt x="90650" y="39110"/>
                </a:lnTo>
                <a:lnTo>
                  <a:pt x="90650" y="39100"/>
                </a:lnTo>
                <a:lnTo>
                  <a:pt x="90630" y="39100"/>
                </a:lnTo>
                <a:lnTo>
                  <a:pt x="90620" y="39100"/>
                </a:lnTo>
                <a:lnTo>
                  <a:pt x="90620" y="39090"/>
                </a:lnTo>
                <a:lnTo>
                  <a:pt x="90620" y="39080"/>
                </a:lnTo>
                <a:lnTo>
                  <a:pt x="90620" y="39070"/>
                </a:lnTo>
                <a:lnTo>
                  <a:pt x="90610" y="39070"/>
                </a:lnTo>
                <a:lnTo>
                  <a:pt x="90610" y="39060"/>
                </a:lnTo>
                <a:lnTo>
                  <a:pt x="90600" y="39060"/>
                </a:lnTo>
                <a:lnTo>
                  <a:pt x="90590" y="39050"/>
                </a:lnTo>
                <a:lnTo>
                  <a:pt x="90590" y="39040"/>
                </a:lnTo>
                <a:lnTo>
                  <a:pt x="90580" y="39040"/>
                </a:lnTo>
                <a:lnTo>
                  <a:pt x="90570" y="39040"/>
                </a:lnTo>
                <a:lnTo>
                  <a:pt x="90560" y="39040"/>
                </a:lnTo>
                <a:lnTo>
                  <a:pt x="90550" y="39050"/>
                </a:lnTo>
                <a:lnTo>
                  <a:pt x="90550" y="39060"/>
                </a:lnTo>
                <a:lnTo>
                  <a:pt x="90540" y="39060"/>
                </a:lnTo>
                <a:lnTo>
                  <a:pt x="90530" y="39050"/>
                </a:lnTo>
                <a:lnTo>
                  <a:pt x="90530" y="39040"/>
                </a:lnTo>
                <a:lnTo>
                  <a:pt x="90530" y="39030"/>
                </a:lnTo>
                <a:lnTo>
                  <a:pt x="90540" y="39030"/>
                </a:lnTo>
                <a:lnTo>
                  <a:pt x="90540" y="39020"/>
                </a:lnTo>
                <a:lnTo>
                  <a:pt x="90540" y="39000"/>
                </a:lnTo>
                <a:lnTo>
                  <a:pt x="90540" y="38990"/>
                </a:lnTo>
                <a:lnTo>
                  <a:pt x="90550" y="38980"/>
                </a:lnTo>
                <a:lnTo>
                  <a:pt x="90550" y="38970"/>
                </a:lnTo>
                <a:lnTo>
                  <a:pt x="90550" y="38960"/>
                </a:lnTo>
                <a:lnTo>
                  <a:pt x="90550" y="38950"/>
                </a:lnTo>
                <a:lnTo>
                  <a:pt x="90550" y="38940"/>
                </a:lnTo>
                <a:lnTo>
                  <a:pt x="90540" y="38930"/>
                </a:lnTo>
                <a:lnTo>
                  <a:pt x="90540" y="38920"/>
                </a:lnTo>
                <a:lnTo>
                  <a:pt x="90530" y="38920"/>
                </a:lnTo>
                <a:lnTo>
                  <a:pt x="90520" y="38910"/>
                </a:lnTo>
                <a:lnTo>
                  <a:pt x="90510" y="38920"/>
                </a:lnTo>
                <a:lnTo>
                  <a:pt x="90500" y="38920"/>
                </a:lnTo>
                <a:lnTo>
                  <a:pt x="90500" y="38910"/>
                </a:lnTo>
                <a:lnTo>
                  <a:pt x="90490" y="38900"/>
                </a:lnTo>
                <a:lnTo>
                  <a:pt x="90500" y="38900"/>
                </a:lnTo>
                <a:lnTo>
                  <a:pt x="90510" y="38900"/>
                </a:lnTo>
                <a:lnTo>
                  <a:pt x="90510" y="38890"/>
                </a:lnTo>
                <a:lnTo>
                  <a:pt x="90500" y="38890"/>
                </a:lnTo>
                <a:lnTo>
                  <a:pt x="90490" y="38890"/>
                </a:lnTo>
                <a:lnTo>
                  <a:pt x="90480" y="38890"/>
                </a:lnTo>
                <a:lnTo>
                  <a:pt x="90470" y="38890"/>
                </a:lnTo>
                <a:lnTo>
                  <a:pt x="90460" y="38880"/>
                </a:lnTo>
                <a:lnTo>
                  <a:pt x="90460" y="38870"/>
                </a:lnTo>
                <a:lnTo>
                  <a:pt x="90450" y="38860"/>
                </a:lnTo>
                <a:lnTo>
                  <a:pt x="90440" y="38850"/>
                </a:lnTo>
                <a:lnTo>
                  <a:pt x="90430" y="38840"/>
                </a:lnTo>
                <a:lnTo>
                  <a:pt x="90420" y="38830"/>
                </a:lnTo>
                <a:lnTo>
                  <a:pt x="90420" y="38840"/>
                </a:lnTo>
                <a:lnTo>
                  <a:pt x="90410" y="38840"/>
                </a:lnTo>
                <a:lnTo>
                  <a:pt x="90410" y="38830"/>
                </a:lnTo>
                <a:lnTo>
                  <a:pt x="90410" y="38820"/>
                </a:lnTo>
                <a:lnTo>
                  <a:pt x="90410" y="38810"/>
                </a:lnTo>
                <a:lnTo>
                  <a:pt x="90400" y="38810"/>
                </a:lnTo>
                <a:lnTo>
                  <a:pt x="90400" y="38800"/>
                </a:lnTo>
                <a:lnTo>
                  <a:pt x="90390" y="38800"/>
                </a:lnTo>
                <a:lnTo>
                  <a:pt x="90380" y="38790"/>
                </a:lnTo>
                <a:lnTo>
                  <a:pt x="90370" y="38790"/>
                </a:lnTo>
                <a:lnTo>
                  <a:pt x="90360" y="38780"/>
                </a:lnTo>
                <a:lnTo>
                  <a:pt x="90360" y="38790"/>
                </a:lnTo>
                <a:lnTo>
                  <a:pt x="90350" y="38780"/>
                </a:lnTo>
                <a:lnTo>
                  <a:pt x="90350" y="38770"/>
                </a:lnTo>
                <a:lnTo>
                  <a:pt x="90340" y="38770"/>
                </a:lnTo>
                <a:lnTo>
                  <a:pt x="90330" y="38770"/>
                </a:lnTo>
                <a:lnTo>
                  <a:pt x="90320" y="38770"/>
                </a:lnTo>
                <a:lnTo>
                  <a:pt x="90320" y="38760"/>
                </a:lnTo>
                <a:lnTo>
                  <a:pt x="90320" y="38750"/>
                </a:lnTo>
                <a:lnTo>
                  <a:pt x="90330" y="38760"/>
                </a:lnTo>
                <a:lnTo>
                  <a:pt x="90340" y="38760"/>
                </a:lnTo>
                <a:lnTo>
                  <a:pt x="90340" y="38750"/>
                </a:lnTo>
                <a:lnTo>
                  <a:pt x="90340" y="38740"/>
                </a:lnTo>
                <a:lnTo>
                  <a:pt x="90330" y="38740"/>
                </a:lnTo>
                <a:lnTo>
                  <a:pt x="90330" y="38750"/>
                </a:lnTo>
                <a:lnTo>
                  <a:pt x="90320" y="38740"/>
                </a:lnTo>
                <a:lnTo>
                  <a:pt x="90310" y="38740"/>
                </a:lnTo>
                <a:lnTo>
                  <a:pt x="90300" y="38740"/>
                </a:lnTo>
                <a:lnTo>
                  <a:pt x="90290" y="38740"/>
                </a:lnTo>
                <a:lnTo>
                  <a:pt x="90280" y="38730"/>
                </a:lnTo>
                <a:lnTo>
                  <a:pt x="90280" y="38720"/>
                </a:lnTo>
                <a:lnTo>
                  <a:pt x="90280" y="38710"/>
                </a:lnTo>
                <a:lnTo>
                  <a:pt x="90270" y="38710"/>
                </a:lnTo>
                <a:lnTo>
                  <a:pt x="90260" y="38700"/>
                </a:lnTo>
                <a:lnTo>
                  <a:pt x="90260" y="38690"/>
                </a:lnTo>
                <a:lnTo>
                  <a:pt x="90260" y="38680"/>
                </a:lnTo>
                <a:lnTo>
                  <a:pt x="90250" y="38680"/>
                </a:lnTo>
                <a:lnTo>
                  <a:pt x="90240" y="38690"/>
                </a:lnTo>
                <a:lnTo>
                  <a:pt x="90230" y="38690"/>
                </a:lnTo>
                <a:lnTo>
                  <a:pt x="90230" y="38680"/>
                </a:lnTo>
                <a:lnTo>
                  <a:pt x="90220" y="38680"/>
                </a:lnTo>
                <a:lnTo>
                  <a:pt x="90230" y="38670"/>
                </a:lnTo>
                <a:lnTo>
                  <a:pt x="90230" y="38660"/>
                </a:lnTo>
                <a:lnTo>
                  <a:pt x="90220" y="38660"/>
                </a:lnTo>
                <a:lnTo>
                  <a:pt x="90210" y="38660"/>
                </a:lnTo>
                <a:lnTo>
                  <a:pt x="90210" y="38670"/>
                </a:lnTo>
                <a:lnTo>
                  <a:pt x="90200" y="38670"/>
                </a:lnTo>
                <a:lnTo>
                  <a:pt x="90190" y="38670"/>
                </a:lnTo>
                <a:lnTo>
                  <a:pt x="90190" y="38660"/>
                </a:lnTo>
                <a:lnTo>
                  <a:pt x="90190" y="38650"/>
                </a:lnTo>
                <a:lnTo>
                  <a:pt x="90190" y="38640"/>
                </a:lnTo>
                <a:lnTo>
                  <a:pt x="90190" y="38630"/>
                </a:lnTo>
                <a:lnTo>
                  <a:pt x="90180" y="38630"/>
                </a:lnTo>
                <a:lnTo>
                  <a:pt x="90170" y="38620"/>
                </a:lnTo>
                <a:lnTo>
                  <a:pt x="90170" y="38610"/>
                </a:lnTo>
                <a:lnTo>
                  <a:pt x="90160" y="38610"/>
                </a:lnTo>
                <a:lnTo>
                  <a:pt x="90160" y="38600"/>
                </a:lnTo>
                <a:lnTo>
                  <a:pt x="90150" y="38600"/>
                </a:lnTo>
                <a:lnTo>
                  <a:pt x="90140" y="38600"/>
                </a:lnTo>
                <a:lnTo>
                  <a:pt x="90140" y="38590"/>
                </a:lnTo>
                <a:lnTo>
                  <a:pt x="90140" y="38580"/>
                </a:lnTo>
                <a:lnTo>
                  <a:pt x="90140" y="38570"/>
                </a:lnTo>
                <a:lnTo>
                  <a:pt x="90150" y="38560"/>
                </a:lnTo>
                <a:lnTo>
                  <a:pt x="90150" y="38550"/>
                </a:lnTo>
                <a:lnTo>
                  <a:pt x="90140" y="38540"/>
                </a:lnTo>
                <a:lnTo>
                  <a:pt x="90140" y="38530"/>
                </a:lnTo>
                <a:lnTo>
                  <a:pt x="90130" y="38530"/>
                </a:lnTo>
                <a:lnTo>
                  <a:pt x="90130" y="38520"/>
                </a:lnTo>
                <a:lnTo>
                  <a:pt x="90120" y="38510"/>
                </a:lnTo>
                <a:lnTo>
                  <a:pt x="90110" y="38500"/>
                </a:lnTo>
                <a:lnTo>
                  <a:pt x="90100" y="38500"/>
                </a:lnTo>
                <a:lnTo>
                  <a:pt x="90100" y="38490"/>
                </a:lnTo>
                <a:lnTo>
                  <a:pt x="90100" y="38480"/>
                </a:lnTo>
                <a:lnTo>
                  <a:pt x="90100" y="38470"/>
                </a:lnTo>
                <a:lnTo>
                  <a:pt x="90090" y="38470"/>
                </a:lnTo>
                <a:lnTo>
                  <a:pt x="90090" y="38460"/>
                </a:lnTo>
                <a:lnTo>
                  <a:pt x="90090" y="38450"/>
                </a:lnTo>
                <a:lnTo>
                  <a:pt x="90080" y="38450"/>
                </a:lnTo>
                <a:lnTo>
                  <a:pt x="90070" y="38450"/>
                </a:lnTo>
                <a:lnTo>
                  <a:pt x="90060" y="38450"/>
                </a:lnTo>
                <a:lnTo>
                  <a:pt x="90060" y="38460"/>
                </a:lnTo>
                <a:lnTo>
                  <a:pt x="90050" y="38450"/>
                </a:lnTo>
                <a:lnTo>
                  <a:pt x="90040" y="38460"/>
                </a:lnTo>
                <a:lnTo>
                  <a:pt x="90030" y="38460"/>
                </a:lnTo>
                <a:lnTo>
                  <a:pt x="90020" y="38460"/>
                </a:lnTo>
                <a:lnTo>
                  <a:pt x="90010" y="38460"/>
                </a:lnTo>
                <a:lnTo>
                  <a:pt x="90000" y="38460"/>
                </a:lnTo>
                <a:lnTo>
                  <a:pt x="90000" y="38450"/>
                </a:lnTo>
                <a:lnTo>
                  <a:pt x="90000" y="38440"/>
                </a:lnTo>
                <a:lnTo>
                  <a:pt x="89990" y="38440"/>
                </a:lnTo>
                <a:lnTo>
                  <a:pt x="90000" y="38430"/>
                </a:lnTo>
                <a:lnTo>
                  <a:pt x="90000" y="38420"/>
                </a:lnTo>
                <a:lnTo>
                  <a:pt x="90000" y="38410"/>
                </a:lnTo>
                <a:lnTo>
                  <a:pt x="89990" y="38410"/>
                </a:lnTo>
                <a:lnTo>
                  <a:pt x="89980" y="38400"/>
                </a:lnTo>
                <a:lnTo>
                  <a:pt x="89970" y="38400"/>
                </a:lnTo>
                <a:lnTo>
                  <a:pt x="89970" y="38410"/>
                </a:lnTo>
                <a:lnTo>
                  <a:pt x="89960" y="38410"/>
                </a:lnTo>
                <a:lnTo>
                  <a:pt x="89950" y="38400"/>
                </a:lnTo>
                <a:lnTo>
                  <a:pt x="89950" y="38390"/>
                </a:lnTo>
                <a:lnTo>
                  <a:pt x="89950" y="38380"/>
                </a:lnTo>
                <a:lnTo>
                  <a:pt x="89940" y="38380"/>
                </a:lnTo>
                <a:lnTo>
                  <a:pt x="89940" y="38390"/>
                </a:lnTo>
                <a:lnTo>
                  <a:pt x="89940" y="38400"/>
                </a:lnTo>
                <a:lnTo>
                  <a:pt x="89930" y="38410"/>
                </a:lnTo>
                <a:lnTo>
                  <a:pt x="89930" y="38400"/>
                </a:lnTo>
                <a:lnTo>
                  <a:pt x="89920" y="38390"/>
                </a:lnTo>
                <a:lnTo>
                  <a:pt x="89930" y="38380"/>
                </a:lnTo>
                <a:lnTo>
                  <a:pt x="89940" y="38370"/>
                </a:lnTo>
                <a:lnTo>
                  <a:pt x="89930" y="38370"/>
                </a:lnTo>
                <a:lnTo>
                  <a:pt x="89930" y="38360"/>
                </a:lnTo>
                <a:lnTo>
                  <a:pt x="89920" y="38370"/>
                </a:lnTo>
                <a:lnTo>
                  <a:pt x="89920" y="38360"/>
                </a:lnTo>
                <a:lnTo>
                  <a:pt x="89920" y="38350"/>
                </a:lnTo>
                <a:lnTo>
                  <a:pt x="89920" y="38340"/>
                </a:lnTo>
                <a:lnTo>
                  <a:pt x="89930" y="38330"/>
                </a:lnTo>
                <a:lnTo>
                  <a:pt x="89920" y="38330"/>
                </a:lnTo>
                <a:lnTo>
                  <a:pt x="89920" y="38340"/>
                </a:lnTo>
                <a:lnTo>
                  <a:pt x="89910" y="38340"/>
                </a:lnTo>
                <a:lnTo>
                  <a:pt x="89900" y="38340"/>
                </a:lnTo>
                <a:lnTo>
                  <a:pt x="89900" y="38350"/>
                </a:lnTo>
                <a:lnTo>
                  <a:pt x="89890" y="38340"/>
                </a:lnTo>
                <a:lnTo>
                  <a:pt x="89880" y="38340"/>
                </a:lnTo>
                <a:lnTo>
                  <a:pt x="89870" y="38330"/>
                </a:lnTo>
                <a:lnTo>
                  <a:pt x="89870" y="38320"/>
                </a:lnTo>
                <a:lnTo>
                  <a:pt x="89870" y="38310"/>
                </a:lnTo>
                <a:lnTo>
                  <a:pt x="89860" y="38310"/>
                </a:lnTo>
                <a:lnTo>
                  <a:pt x="89850" y="38310"/>
                </a:lnTo>
                <a:lnTo>
                  <a:pt x="89850" y="38300"/>
                </a:lnTo>
                <a:lnTo>
                  <a:pt x="89840" y="38300"/>
                </a:lnTo>
                <a:lnTo>
                  <a:pt x="89840" y="38290"/>
                </a:lnTo>
                <a:lnTo>
                  <a:pt x="89840" y="38280"/>
                </a:lnTo>
                <a:lnTo>
                  <a:pt x="89840" y="38270"/>
                </a:lnTo>
                <a:lnTo>
                  <a:pt x="89850" y="38270"/>
                </a:lnTo>
                <a:lnTo>
                  <a:pt x="89860" y="38260"/>
                </a:lnTo>
                <a:lnTo>
                  <a:pt x="89860" y="38250"/>
                </a:lnTo>
                <a:lnTo>
                  <a:pt x="89860" y="38240"/>
                </a:lnTo>
                <a:lnTo>
                  <a:pt x="89860" y="38230"/>
                </a:lnTo>
                <a:lnTo>
                  <a:pt x="89860" y="38220"/>
                </a:lnTo>
                <a:lnTo>
                  <a:pt x="89860" y="38210"/>
                </a:lnTo>
                <a:lnTo>
                  <a:pt x="89860" y="38200"/>
                </a:lnTo>
                <a:lnTo>
                  <a:pt x="89860" y="38190"/>
                </a:lnTo>
                <a:lnTo>
                  <a:pt x="89860" y="38180"/>
                </a:lnTo>
                <a:lnTo>
                  <a:pt x="89850" y="38180"/>
                </a:lnTo>
                <a:lnTo>
                  <a:pt x="89860" y="38170"/>
                </a:lnTo>
                <a:lnTo>
                  <a:pt x="89850" y="38170"/>
                </a:lnTo>
                <a:lnTo>
                  <a:pt x="89860" y="38160"/>
                </a:lnTo>
                <a:lnTo>
                  <a:pt x="89870" y="38160"/>
                </a:lnTo>
                <a:lnTo>
                  <a:pt x="89870" y="38150"/>
                </a:lnTo>
                <a:lnTo>
                  <a:pt x="89880" y="38150"/>
                </a:lnTo>
                <a:lnTo>
                  <a:pt x="89890" y="38150"/>
                </a:lnTo>
                <a:lnTo>
                  <a:pt x="89900" y="38160"/>
                </a:lnTo>
                <a:lnTo>
                  <a:pt x="89910" y="38150"/>
                </a:lnTo>
                <a:lnTo>
                  <a:pt x="89920" y="38150"/>
                </a:lnTo>
                <a:lnTo>
                  <a:pt x="89920" y="38160"/>
                </a:lnTo>
                <a:lnTo>
                  <a:pt x="89930" y="38160"/>
                </a:lnTo>
                <a:lnTo>
                  <a:pt x="89940" y="38150"/>
                </a:lnTo>
                <a:lnTo>
                  <a:pt x="89940" y="38160"/>
                </a:lnTo>
                <a:lnTo>
                  <a:pt x="89950" y="38170"/>
                </a:lnTo>
                <a:lnTo>
                  <a:pt x="89960" y="38170"/>
                </a:lnTo>
                <a:lnTo>
                  <a:pt x="89970" y="38170"/>
                </a:lnTo>
                <a:lnTo>
                  <a:pt x="89980" y="38160"/>
                </a:lnTo>
                <a:lnTo>
                  <a:pt x="89990" y="38160"/>
                </a:lnTo>
                <a:lnTo>
                  <a:pt x="90000" y="38160"/>
                </a:lnTo>
                <a:lnTo>
                  <a:pt x="90010" y="38150"/>
                </a:lnTo>
                <a:lnTo>
                  <a:pt x="90010" y="38140"/>
                </a:lnTo>
                <a:lnTo>
                  <a:pt x="90020" y="38130"/>
                </a:lnTo>
                <a:lnTo>
                  <a:pt x="90020" y="38120"/>
                </a:lnTo>
                <a:lnTo>
                  <a:pt x="90030" y="38110"/>
                </a:lnTo>
                <a:lnTo>
                  <a:pt x="90030" y="38100"/>
                </a:lnTo>
                <a:lnTo>
                  <a:pt x="90020" y="38090"/>
                </a:lnTo>
                <a:lnTo>
                  <a:pt x="90020" y="38080"/>
                </a:lnTo>
                <a:lnTo>
                  <a:pt x="90020" y="38060"/>
                </a:lnTo>
                <a:lnTo>
                  <a:pt x="90030" y="38050"/>
                </a:lnTo>
                <a:lnTo>
                  <a:pt x="90040" y="38040"/>
                </a:lnTo>
                <a:lnTo>
                  <a:pt x="90060" y="38030"/>
                </a:lnTo>
                <a:lnTo>
                  <a:pt x="90070" y="38030"/>
                </a:lnTo>
                <a:lnTo>
                  <a:pt x="90070" y="38020"/>
                </a:lnTo>
                <a:lnTo>
                  <a:pt x="90080" y="38010"/>
                </a:lnTo>
                <a:lnTo>
                  <a:pt x="90090" y="38010"/>
                </a:lnTo>
                <a:lnTo>
                  <a:pt x="90100" y="38010"/>
                </a:lnTo>
                <a:lnTo>
                  <a:pt x="90110" y="38010"/>
                </a:lnTo>
                <a:lnTo>
                  <a:pt x="90110" y="38000"/>
                </a:lnTo>
                <a:lnTo>
                  <a:pt x="90110" y="37990"/>
                </a:lnTo>
                <a:lnTo>
                  <a:pt x="90120" y="37980"/>
                </a:lnTo>
                <a:lnTo>
                  <a:pt x="90120" y="37970"/>
                </a:lnTo>
                <a:lnTo>
                  <a:pt x="90130" y="37960"/>
                </a:lnTo>
                <a:lnTo>
                  <a:pt x="90140" y="37960"/>
                </a:lnTo>
                <a:lnTo>
                  <a:pt x="90150" y="37950"/>
                </a:lnTo>
                <a:lnTo>
                  <a:pt x="90150" y="37940"/>
                </a:lnTo>
                <a:lnTo>
                  <a:pt x="90160" y="37930"/>
                </a:lnTo>
                <a:lnTo>
                  <a:pt x="90170" y="37930"/>
                </a:lnTo>
                <a:lnTo>
                  <a:pt x="90170" y="37920"/>
                </a:lnTo>
                <a:lnTo>
                  <a:pt x="90180" y="37920"/>
                </a:lnTo>
                <a:lnTo>
                  <a:pt x="90190" y="37920"/>
                </a:lnTo>
                <a:lnTo>
                  <a:pt x="90190" y="37910"/>
                </a:lnTo>
                <a:lnTo>
                  <a:pt x="90190" y="37900"/>
                </a:lnTo>
                <a:lnTo>
                  <a:pt x="90200" y="37890"/>
                </a:lnTo>
                <a:lnTo>
                  <a:pt x="90210" y="37880"/>
                </a:lnTo>
                <a:lnTo>
                  <a:pt x="90220" y="37880"/>
                </a:lnTo>
                <a:lnTo>
                  <a:pt x="90230" y="37880"/>
                </a:lnTo>
                <a:lnTo>
                  <a:pt x="90240" y="37880"/>
                </a:lnTo>
                <a:lnTo>
                  <a:pt x="90240" y="37890"/>
                </a:lnTo>
                <a:lnTo>
                  <a:pt x="90250" y="37880"/>
                </a:lnTo>
                <a:lnTo>
                  <a:pt x="90250" y="37870"/>
                </a:lnTo>
                <a:lnTo>
                  <a:pt x="90250" y="37860"/>
                </a:lnTo>
                <a:lnTo>
                  <a:pt x="90260" y="37860"/>
                </a:lnTo>
                <a:lnTo>
                  <a:pt x="90260" y="37850"/>
                </a:lnTo>
                <a:lnTo>
                  <a:pt x="90270" y="37840"/>
                </a:lnTo>
                <a:lnTo>
                  <a:pt x="90280" y="37830"/>
                </a:lnTo>
                <a:lnTo>
                  <a:pt x="90290" y="37830"/>
                </a:lnTo>
                <a:lnTo>
                  <a:pt x="90290" y="37810"/>
                </a:lnTo>
                <a:lnTo>
                  <a:pt x="90290" y="37800"/>
                </a:lnTo>
                <a:lnTo>
                  <a:pt x="90280" y="37800"/>
                </a:lnTo>
                <a:lnTo>
                  <a:pt x="90270" y="37780"/>
                </a:lnTo>
                <a:lnTo>
                  <a:pt x="90270" y="37760"/>
                </a:lnTo>
                <a:lnTo>
                  <a:pt x="90260" y="37750"/>
                </a:lnTo>
                <a:lnTo>
                  <a:pt x="90250" y="37750"/>
                </a:lnTo>
                <a:lnTo>
                  <a:pt x="90250" y="37740"/>
                </a:lnTo>
                <a:lnTo>
                  <a:pt x="90260" y="37740"/>
                </a:lnTo>
                <a:lnTo>
                  <a:pt x="90270" y="37730"/>
                </a:lnTo>
                <a:lnTo>
                  <a:pt x="90270" y="37740"/>
                </a:lnTo>
                <a:lnTo>
                  <a:pt x="90280" y="37730"/>
                </a:lnTo>
                <a:lnTo>
                  <a:pt x="90290" y="37730"/>
                </a:lnTo>
                <a:lnTo>
                  <a:pt x="90300" y="37720"/>
                </a:lnTo>
                <a:lnTo>
                  <a:pt x="90300" y="37710"/>
                </a:lnTo>
                <a:lnTo>
                  <a:pt x="90310" y="37710"/>
                </a:lnTo>
                <a:lnTo>
                  <a:pt x="90310" y="37700"/>
                </a:lnTo>
                <a:lnTo>
                  <a:pt x="90310" y="37690"/>
                </a:lnTo>
                <a:lnTo>
                  <a:pt x="90310" y="37680"/>
                </a:lnTo>
                <a:lnTo>
                  <a:pt x="90310" y="37670"/>
                </a:lnTo>
                <a:lnTo>
                  <a:pt x="90310" y="37660"/>
                </a:lnTo>
                <a:lnTo>
                  <a:pt x="90320" y="37660"/>
                </a:lnTo>
                <a:lnTo>
                  <a:pt x="90320" y="37650"/>
                </a:lnTo>
                <a:lnTo>
                  <a:pt x="90330" y="37650"/>
                </a:lnTo>
                <a:lnTo>
                  <a:pt x="90330" y="37640"/>
                </a:lnTo>
                <a:lnTo>
                  <a:pt x="90340" y="37630"/>
                </a:lnTo>
                <a:lnTo>
                  <a:pt x="90350" y="37620"/>
                </a:lnTo>
                <a:lnTo>
                  <a:pt x="90350" y="37610"/>
                </a:lnTo>
                <a:lnTo>
                  <a:pt x="90350" y="37600"/>
                </a:lnTo>
                <a:lnTo>
                  <a:pt x="90360" y="37600"/>
                </a:lnTo>
                <a:lnTo>
                  <a:pt x="90370" y="37590"/>
                </a:lnTo>
                <a:lnTo>
                  <a:pt x="90370" y="37580"/>
                </a:lnTo>
                <a:lnTo>
                  <a:pt x="90380" y="37570"/>
                </a:lnTo>
                <a:lnTo>
                  <a:pt x="90380" y="37550"/>
                </a:lnTo>
                <a:lnTo>
                  <a:pt x="90370" y="37540"/>
                </a:lnTo>
                <a:lnTo>
                  <a:pt x="90370" y="37530"/>
                </a:lnTo>
                <a:lnTo>
                  <a:pt x="90360" y="37530"/>
                </a:lnTo>
                <a:lnTo>
                  <a:pt x="90360" y="37520"/>
                </a:lnTo>
                <a:lnTo>
                  <a:pt x="90350" y="37510"/>
                </a:lnTo>
                <a:lnTo>
                  <a:pt x="90350" y="37500"/>
                </a:lnTo>
                <a:lnTo>
                  <a:pt x="90360" y="37490"/>
                </a:lnTo>
                <a:lnTo>
                  <a:pt x="90370" y="37490"/>
                </a:lnTo>
                <a:lnTo>
                  <a:pt x="90380" y="37490"/>
                </a:lnTo>
                <a:lnTo>
                  <a:pt x="90380" y="37500"/>
                </a:lnTo>
                <a:lnTo>
                  <a:pt x="90380" y="37510"/>
                </a:lnTo>
                <a:lnTo>
                  <a:pt x="90390" y="37510"/>
                </a:lnTo>
                <a:lnTo>
                  <a:pt x="90390" y="37500"/>
                </a:lnTo>
                <a:lnTo>
                  <a:pt x="90390" y="37490"/>
                </a:lnTo>
                <a:lnTo>
                  <a:pt x="90390" y="37480"/>
                </a:lnTo>
                <a:lnTo>
                  <a:pt x="90380" y="37470"/>
                </a:lnTo>
                <a:lnTo>
                  <a:pt x="90370" y="37470"/>
                </a:lnTo>
                <a:lnTo>
                  <a:pt x="90370" y="37460"/>
                </a:lnTo>
                <a:lnTo>
                  <a:pt x="90360" y="37460"/>
                </a:lnTo>
                <a:lnTo>
                  <a:pt x="90360" y="37450"/>
                </a:lnTo>
                <a:lnTo>
                  <a:pt x="90360" y="37440"/>
                </a:lnTo>
                <a:lnTo>
                  <a:pt x="90370" y="37440"/>
                </a:lnTo>
                <a:lnTo>
                  <a:pt x="90370" y="37430"/>
                </a:lnTo>
                <a:lnTo>
                  <a:pt x="90360" y="37430"/>
                </a:lnTo>
                <a:lnTo>
                  <a:pt x="90360" y="37420"/>
                </a:lnTo>
                <a:lnTo>
                  <a:pt x="90350" y="37420"/>
                </a:lnTo>
                <a:lnTo>
                  <a:pt x="90350" y="37410"/>
                </a:lnTo>
                <a:lnTo>
                  <a:pt x="90350" y="37400"/>
                </a:lnTo>
                <a:lnTo>
                  <a:pt x="90350" y="37390"/>
                </a:lnTo>
                <a:lnTo>
                  <a:pt x="90360" y="37380"/>
                </a:lnTo>
                <a:lnTo>
                  <a:pt x="90370" y="37380"/>
                </a:lnTo>
                <a:lnTo>
                  <a:pt x="90370" y="37360"/>
                </a:lnTo>
                <a:lnTo>
                  <a:pt x="90370" y="37350"/>
                </a:lnTo>
                <a:lnTo>
                  <a:pt x="90370" y="37340"/>
                </a:lnTo>
                <a:lnTo>
                  <a:pt x="90380" y="37340"/>
                </a:lnTo>
                <a:lnTo>
                  <a:pt x="90380" y="37330"/>
                </a:lnTo>
                <a:lnTo>
                  <a:pt x="90390" y="37330"/>
                </a:lnTo>
                <a:lnTo>
                  <a:pt x="90390" y="37320"/>
                </a:lnTo>
                <a:lnTo>
                  <a:pt x="90380" y="37320"/>
                </a:lnTo>
                <a:lnTo>
                  <a:pt x="90370" y="37310"/>
                </a:lnTo>
                <a:lnTo>
                  <a:pt x="90380" y="37310"/>
                </a:lnTo>
                <a:lnTo>
                  <a:pt x="90390" y="37300"/>
                </a:lnTo>
                <a:lnTo>
                  <a:pt x="90400" y="37300"/>
                </a:lnTo>
                <a:lnTo>
                  <a:pt x="90410" y="37300"/>
                </a:lnTo>
                <a:lnTo>
                  <a:pt x="90410" y="37310"/>
                </a:lnTo>
                <a:lnTo>
                  <a:pt x="90420" y="37300"/>
                </a:lnTo>
                <a:lnTo>
                  <a:pt x="90420" y="37290"/>
                </a:lnTo>
                <a:lnTo>
                  <a:pt x="90410" y="37290"/>
                </a:lnTo>
                <a:lnTo>
                  <a:pt x="90410" y="37280"/>
                </a:lnTo>
                <a:lnTo>
                  <a:pt x="90410" y="37270"/>
                </a:lnTo>
                <a:lnTo>
                  <a:pt x="90420" y="37270"/>
                </a:lnTo>
                <a:lnTo>
                  <a:pt x="90430" y="37270"/>
                </a:lnTo>
                <a:lnTo>
                  <a:pt x="90440" y="37270"/>
                </a:lnTo>
                <a:lnTo>
                  <a:pt x="90440" y="37280"/>
                </a:lnTo>
                <a:lnTo>
                  <a:pt x="90450" y="37280"/>
                </a:lnTo>
                <a:lnTo>
                  <a:pt x="90460" y="37280"/>
                </a:lnTo>
                <a:lnTo>
                  <a:pt x="90470" y="37280"/>
                </a:lnTo>
                <a:lnTo>
                  <a:pt x="90470" y="37270"/>
                </a:lnTo>
                <a:lnTo>
                  <a:pt x="90480" y="37260"/>
                </a:lnTo>
                <a:lnTo>
                  <a:pt x="90480" y="37250"/>
                </a:lnTo>
                <a:lnTo>
                  <a:pt x="90490" y="37240"/>
                </a:lnTo>
                <a:lnTo>
                  <a:pt x="90500" y="37240"/>
                </a:lnTo>
                <a:lnTo>
                  <a:pt x="90510" y="37240"/>
                </a:lnTo>
                <a:lnTo>
                  <a:pt x="90510" y="37230"/>
                </a:lnTo>
                <a:lnTo>
                  <a:pt x="90520" y="37220"/>
                </a:lnTo>
                <a:lnTo>
                  <a:pt x="90520" y="37210"/>
                </a:lnTo>
                <a:lnTo>
                  <a:pt x="90520" y="37200"/>
                </a:lnTo>
                <a:lnTo>
                  <a:pt x="90530" y="37190"/>
                </a:lnTo>
                <a:lnTo>
                  <a:pt x="90540" y="37180"/>
                </a:lnTo>
                <a:lnTo>
                  <a:pt x="90540" y="37170"/>
                </a:lnTo>
                <a:lnTo>
                  <a:pt x="90530" y="37170"/>
                </a:lnTo>
                <a:lnTo>
                  <a:pt x="90530" y="37160"/>
                </a:lnTo>
                <a:lnTo>
                  <a:pt x="90540" y="37160"/>
                </a:lnTo>
                <a:lnTo>
                  <a:pt x="90550" y="37160"/>
                </a:lnTo>
                <a:lnTo>
                  <a:pt x="90560" y="37170"/>
                </a:lnTo>
                <a:lnTo>
                  <a:pt x="90570" y="37170"/>
                </a:lnTo>
                <a:lnTo>
                  <a:pt x="90570" y="37160"/>
                </a:lnTo>
                <a:lnTo>
                  <a:pt x="90580" y="37150"/>
                </a:lnTo>
                <a:lnTo>
                  <a:pt x="90590" y="37140"/>
                </a:lnTo>
                <a:lnTo>
                  <a:pt x="90600" y="37130"/>
                </a:lnTo>
                <a:lnTo>
                  <a:pt x="90610" y="37130"/>
                </a:lnTo>
                <a:lnTo>
                  <a:pt x="90620" y="37120"/>
                </a:lnTo>
                <a:lnTo>
                  <a:pt x="90620" y="37110"/>
                </a:lnTo>
                <a:lnTo>
                  <a:pt x="90610" y="37100"/>
                </a:lnTo>
                <a:lnTo>
                  <a:pt x="90610" y="37090"/>
                </a:lnTo>
                <a:lnTo>
                  <a:pt x="90610" y="37080"/>
                </a:lnTo>
                <a:lnTo>
                  <a:pt x="90610" y="37070"/>
                </a:lnTo>
                <a:lnTo>
                  <a:pt x="90610" y="37060"/>
                </a:lnTo>
                <a:lnTo>
                  <a:pt x="90610" y="37050"/>
                </a:lnTo>
                <a:lnTo>
                  <a:pt x="90620" y="37050"/>
                </a:lnTo>
                <a:lnTo>
                  <a:pt x="90630" y="37060"/>
                </a:lnTo>
                <a:lnTo>
                  <a:pt x="90640" y="37060"/>
                </a:lnTo>
                <a:lnTo>
                  <a:pt x="90640" y="37070"/>
                </a:lnTo>
                <a:lnTo>
                  <a:pt x="90640" y="37080"/>
                </a:lnTo>
                <a:lnTo>
                  <a:pt x="90650" y="37070"/>
                </a:lnTo>
                <a:lnTo>
                  <a:pt x="90650" y="37060"/>
                </a:lnTo>
                <a:lnTo>
                  <a:pt x="90660" y="37050"/>
                </a:lnTo>
                <a:lnTo>
                  <a:pt x="90660" y="37040"/>
                </a:lnTo>
                <a:lnTo>
                  <a:pt x="90670" y="37030"/>
                </a:lnTo>
                <a:lnTo>
                  <a:pt x="90680" y="37030"/>
                </a:lnTo>
                <a:lnTo>
                  <a:pt x="90680" y="37020"/>
                </a:lnTo>
                <a:lnTo>
                  <a:pt x="90680" y="37010"/>
                </a:lnTo>
                <a:lnTo>
                  <a:pt x="90680" y="37000"/>
                </a:lnTo>
                <a:lnTo>
                  <a:pt x="90670" y="37000"/>
                </a:lnTo>
                <a:lnTo>
                  <a:pt x="90670" y="36990"/>
                </a:lnTo>
                <a:lnTo>
                  <a:pt x="90680" y="36980"/>
                </a:lnTo>
                <a:lnTo>
                  <a:pt x="90690" y="36970"/>
                </a:lnTo>
                <a:lnTo>
                  <a:pt x="90700" y="36970"/>
                </a:lnTo>
                <a:lnTo>
                  <a:pt x="90700" y="36960"/>
                </a:lnTo>
                <a:lnTo>
                  <a:pt x="90690" y="36950"/>
                </a:lnTo>
                <a:lnTo>
                  <a:pt x="90690" y="36940"/>
                </a:lnTo>
                <a:lnTo>
                  <a:pt x="90700" y="36940"/>
                </a:lnTo>
                <a:lnTo>
                  <a:pt x="90710" y="36940"/>
                </a:lnTo>
                <a:lnTo>
                  <a:pt x="90720" y="36940"/>
                </a:lnTo>
                <a:lnTo>
                  <a:pt x="90720" y="36930"/>
                </a:lnTo>
                <a:lnTo>
                  <a:pt x="90710" y="36930"/>
                </a:lnTo>
                <a:lnTo>
                  <a:pt x="90700" y="36930"/>
                </a:lnTo>
                <a:lnTo>
                  <a:pt x="90690" y="36910"/>
                </a:lnTo>
                <a:lnTo>
                  <a:pt x="90690" y="36900"/>
                </a:lnTo>
                <a:lnTo>
                  <a:pt x="90690" y="36880"/>
                </a:lnTo>
                <a:lnTo>
                  <a:pt x="90680" y="36870"/>
                </a:lnTo>
                <a:lnTo>
                  <a:pt x="90680" y="36860"/>
                </a:lnTo>
                <a:lnTo>
                  <a:pt x="90680" y="36850"/>
                </a:lnTo>
                <a:lnTo>
                  <a:pt x="90690" y="36830"/>
                </a:lnTo>
                <a:lnTo>
                  <a:pt x="90680" y="36830"/>
                </a:lnTo>
                <a:lnTo>
                  <a:pt x="90680" y="36820"/>
                </a:lnTo>
                <a:lnTo>
                  <a:pt x="90680" y="36810"/>
                </a:lnTo>
                <a:lnTo>
                  <a:pt x="90670" y="36800"/>
                </a:lnTo>
                <a:lnTo>
                  <a:pt x="90680" y="36800"/>
                </a:lnTo>
                <a:lnTo>
                  <a:pt x="90690" y="36790"/>
                </a:lnTo>
                <a:lnTo>
                  <a:pt x="90700" y="36790"/>
                </a:lnTo>
                <a:lnTo>
                  <a:pt x="90690" y="36780"/>
                </a:lnTo>
                <a:lnTo>
                  <a:pt x="90680" y="36770"/>
                </a:lnTo>
                <a:lnTo>
                  <a:pt x="90670" y="36770"/>
                </a:lnTo>
                <a:lnTo>
                  <a:pt x="90660" y="36760"/>
                </a:lnTo>
                <a:lnTo>
                  <a:pt x="90650" y="36750"/>
                </a:lnTo>
                <a:lnTo>
                  <a:pt x="90650" y="36740"/>
                </a:lnTo>
                <a:lnTo>
                  <a:pt x="90650" y="36720"/>
                </a:lnTo>
                <a:lnTo>
                  <a:pt x="90650" y="36700"/>
                </a:lnTo>
                <a:lnTo>
                  <a:pt x="90650" y="36690"/>
                </a:lnTo>
                <a:lnTo>
                  <a:pt x="90640" y="36680"/>
                </a:lnTo>
                <a:lnTo>
                  <a:pt x="90640" y="36670"/>
                </a:lnTo>
                <a:lnTo>
                  <a:pt x="90650" y="36670"/>
                </a:lnTo>
                <a:lnTo>
                  <a:pt x="90650" y="36660"/>
                </a:lnTo>
                <a:lnTo>
                  <a:pt x="90640" y="36650"/>
                </a:lnTo>
                <a:lnTo>
                  <a:pt x="90640" y="36640"/>
                </a:lnTo>
                <a:lnTo>
                  <a:pt x="90640" y="36630"/>
                </a:lnTo>
                <a:lnTo>
                  <a:pt x="90650" y="36630"/>
                </a:lnTo>
                <a:lnTo>
                  <a:pt x="90660" y="36630"/>
                </a:lnTo>
                <a:lnTo>
                  <a:pt x="90670" y="36620"/>
                </a:lnTo>
                <a:lnTo>
                  <a:pt x="90680" y="36620"/>
                </a:lnTo>
                <a:lnTo>
                  <a:pt x="90690" y="36620"/>
                </a:lnTo>
                <a:lnTo>
                  <a:pt x="90700" y="36620"/>
                </a:lnTo>
                <a:lnTo>
                  <a:pt x="90700" y="36610"/>
                </a:lnTo>
                <a:lnTo>
                  <a:pt x="90710" y="36610"/>
                </a:lnTo>
                <a:lnTo>
                  <a:pt x="90710" y="36600"/>
                </a:lnTo>
                <a:lnTo>
                  <a:pt x="90710" y="36590"/>
                </a:lnTo>
                <a:lnTo>
                  <a:pt x="90710" y="36580"/>
                </a:lnTo>
                <a:lnTo>
                  <a:pt x="90700" y="36570"/>
                </a:lnTo>
                <a:lnTo>
                  <a:pt x="90710" y="36560"/>
                </a:lnTo>
                <a:lnTo>
                  <a:pt x="90720" y="36570"/>
                </a:lnTo>
                <a:lnTo>
                  <a:pt x="90730" y="36570"/>
                </a:lnTo>
                <a:lnTo>
                  <a:pt x="90730" y="36560"/>
                </a:lnTo>
                <a:lnTo>
                  <a:pt x="90720" y="36550"/>
                </a:lnTo>
                <a:lnTo>
                  <a:pt x="90730" y="36540"/>
                </a:lnTo>
                <a:lnTo>
                  <a:pt x="90730" y="36550"/>
                </a:lnTo>
                <a:lnTo>
                  <a:pt x="90740" y="36560"/>
                </a:lnTo>
                <a:lnTo>
                  <a:pt x="90750" y="36560"/>
                </a:lnTo>
                <a:lnTo>
                  <a:pt x="90750" y="36570"/>
                </a:lnTo>
                <a:lnTo>
                  <a:pt x="90760" y="36570"/>
                </a:lnTo>
                <a:lnTo>
                  <a:pt x="90760" y="36560"/>
                </a:lnTo>
                <a:lnTo>
                  <a:pt x="90760" y="36540"/>
                </a:lnTo>
                <a:lnTo>
                  <a:pt x="90760" y="36530"/>
                </a:lnTo>
                <a:lnTo>
                  <a:pt x="90770" y="36530"/>
                </a:lnTo>
                <a:lnTo>
                  <a:pt x="90780" y="36530"/>
                </a:lnTo>
                <a:lnTo>
                  <a:pt x="90790" y="36530"/>
                </a:lnTo>
                <a:lnTo>
                  <a:pt x="90790" y="36520"/>
                </a:lnTo>
                <a:lnTo>
                  <a:pt x="90800" y="36520"/>
                </a:lnTo>
                <a:lnTo>
                  <a:pt x="90810" y="36520"/>
                </a:lnTo>
                <a:lnTo>
                  <a:pt x="90810" y="36500"/>
                </a:lnTo>
                <a:lnTo>
                  <a:pt x="90810" y="36490"/>
                </a:lnTo>
                <a:lnTo>
                  <a:pt x="90800" y="36480"/>
                </a:lnTo>
                <a:lnTo>
                  <a:pt x="90810" y="36480"/>
                </a:lnTo>
                <a:lnTo>
                  <a:pt x="90820" y="36480"/>
                </a:lnTo>
                <a:lnTo>
                  <a:pt x="90820" y="36470"/>
                </a:lnTo>
                <a:lnTo>
                  <a:pt x="90830" y="36470"/>
                </a:lnTo>
                <a:lnTo>
                  <a:pt x="90840" y="36470"/>
                </a:lnTo>
                <a:lnTo>
                  <a:pt x="90850" y="36480"/>
                </a:lnTo>
                <a:lnTo>
                  <a:pt x="90860" y="36490"/>
                </a:lnTo>
                <a:lnTo>
                  <a:pt x="90860" y="36510"/>
                </a:lnTo>
                <a:lnTo>
                  <a:pt x="90870" y="36510"/>
                </a:lnTo>
                <a:lnTo>
                  <a:pt x="90870" y="36490"/>
                </a:lnTo>
                <a:lnTo>
                  <a:pt x="90870" y="36480"/>
                </a:lnTo>
                <a:lnTo>
                  <a:pt x="90880" y="36480"/>
                </a:lnTo>
                <a:lnTo>
                  <a:pt x="90880" y="36470"/>
                </a:lnTo>
                <a:lnTo>
                  <a:pt x="90880" y="36460"/>
                </a:lnTo>
                <a:lnTo>
                  <a:pt x="90870" y="36450"/>
                </a:lnTo>
                <a:lnTo>
                  <a:pt x="90880" y="36440"/>
                </a:lnTo>
                <a:lnTo>
                  <a:pt x="90880" y="36430"/>
                </a:lnTo>
                <a:lnTo>
                  <a:pt x="90880" y="36420"/>
                </a:lnTo>
                <a:lnTo>
                  <a:pt x="90890" y="36420"/>
                </a:lnTo>
                <a:lnTo>
                  <a:pt x="90900" y="36420"/>
                </a:lnTo>
                <a:lnTo>
                  <a:pt x="90900" y="36430"/>
                </a:lnTo>
                <a:lnTo>
                  <a:pt x="90910" y="36440"/>
                </a:lnTo>
                <a:lnTo>
                  <a:pt x="90910" y="36450"/>
                </a:lnTo>
                <a:lnTo>
                  <a:pt x="90920" y="36440"/>
                </a:lnTo>
                <a:lnTo>
                  <a:pt x="90920" y="36430"/>
                </a:lnTo>
                <a:lnTo>
                  <a:pt x="90920" y="36420"/>
                </a:lnTo>
                <a:lnTo>
                  <a:pt x="90930" y="36410"/>
                </a:lnTo>
                <a:lnTo>
                  <a:pt x="90930" y="36400"/>
                </a:lnTo>
                <a:lnTo>
                  <a:pt x="90920" y="36390"/>
                </a:lnTo>
                <a:lnTo>
                  <a:pt x="90930" y="36390"/>
                </a:lnTo>
                <a:lnTo>
                  <a:pt x="90940" y="36390"/>
                </a:lnTo>
                <a:lnTo>
                  <a:pt x="90940" y="36400"/>
                </a:lnTo>
                <a:lnTo>
                  <a:pt x="90940" y="36410"/>
                </a:lnTo>
                <a:lnTo>
                  <a:pt x="90940" y="36420"/>
                </a:lnTo>
                <a:lnTo>
                  <a:pt x="90950" y="36420"/>
                </a:lnTo>
                <a:lnTo>
                  <a:pt x="90950" y="36410"/>
                </a:lnTo>
                <a:lnTo>
                  <a:pt x="90950" y="36400"/>
                </a:lnTo>
                <a:lnTo>
                  <a:pt x="90960" y="36390"/>
                </a:lnTo>
                <a:lnTo>
                  <a:pt x="90970" y="36380"/>
                </a:lnTo>
                <a:lnTo>
                  <a:pt x="90970" y="36370"/>
                </a:lnTo>
                <a:lnTo>
                  <a:pt x="90970" y="36360"/>
                </a:lnTo>
                <a:lnTo>
                  <a:pt x="90980" y="36350"/>
                </a:lnTo>
                <a:lnTo>
                  <a:pt x="90990" y="36360"/>
                </a:lnTo>
                <a:lnTo>
                  <a:pt x="90990" y="36370"/>
                </a:lnTo>
                <a:lnTo>
                  <a:pt x="91000" y="36370"/>
                </a:lnTo>
                <a:lnTo>
                  <a:pt x="91000" y="36360"/>
                </a:lnTo>
                <a:lnTo>
                  <a:pt x="91000" y="36340"/>
                </a:lnTo>
                <a:lnTo>
                  <a:pt x="90990" y="36340"/>
                </a:lnTo>
                <a:lnTo>
                  <a:pt x="90990" y="36330"/>
                </a:lnTo>
                <a:lnTo>
                  <a:pt x="91000" y="36310"/>
                </a:lnTo>
                <a:lnTo>
                  <a:pt x="91000" y="36300"/>
                </a:lnTo>
                <a:lnTo>
                  <a:pt x="90990" y="36290"/>
                </a:lnTo>
                <a:lnTo>
                  <a:pt x="90980" y="36280"/>
                </a:lnTo>
                <a:lnTo>
                  <a:pt x="90980" y="36270"/>
                </a:lnTo>
                <a:lnTo>
                  <a:pt x="90980" y="36260"/>
                </a:lnTo>
                <a:lnTo>
                  <a:pt x="90990" y="36250"/>
                </a:lnTo>
                <a:lnTo>
                  <a:pt x="91000" y="36250"/>
                </a:lnTo>
                <a:lnTo>
                  <a:pt x="91000" y="36260"/>
                </a:lnTo>
                <a:lnTo>
                  <a:pt x="91010" y="36250"/>
                </a:lnTo>
                <a:lnTo>
                  <a:pt x="91010" y="36240"/>
                </a:lnTo>
                <a:lnTo>
                  <a:pt x="91000" y="36240"/>
                </a:lnTo>
                <a:lnTo>
                  <a:pt x="91000" y="36230"/>
                </a:lnTo>
                <a:lnTo>
                  <a:pt x="90990" y="36230"/>
                </a:lnTo>
                <a:lnTo>
                  <a:pt x="90990" y="36240"/>
                </a:lnTo>
                <a:lnTo>
                  <a:pt x="90980" y="36240"/>
                </a:lnTo>
                <a:lnTo>
                  <a:pt x="90980" y="36230"/>
                </a:lnTo>
                <a:lnTo>
                  <a:pt x="90980" y="36220"/>
                </a:lnTo>
                <a:lnTo>
                  <a:pt x="90970" y="36210"/>
                </a:lnTo>
                <a:lnTo>
                  <a:pt x="90970" y="36200"/>
                </a:lnTo>
                <a:lnTo>
                  <a:pt x="90970" y="36190"/>
                </a:lnTo>
                <a:lnTo>
                  <a:pt x="90970" y="36180"/>
                </a:lnTo>
                <a:lnTo>
                  <a:pt x="90980" y="36180"/>
                </a:lnTo>
                <a:lnTo>
                  <a:pt x="90990" y="36170"/>
                </a:lnTo>
                <a:lnTo>
                  <a:pt x="90980" y="36160"/>
                </a:lnTo>
                <a:lnTo>
                  <a:pt x="90980" y="36150"/>
                </a:lnTo>
                <a:lnTo>
                  <a:pt x="90990" y="36150"/>
                </a:lnTo>
                <a:lnTo>
                  <a:pt x="91000" y="36140"/>
                </a:lnTo>
                <a:lnTo>
                  <a:pt x="91010" y="36140"/>
                </a:lnTo>
                <a:lnTo>
                  <a:pt x="91010" y="36130"/>
                </a:lnTo>
                <a:lnTo>
                  <a:pt x="91020" y="36120"/>
                </a:lnTo>
                <a:lnTo>
                  <a:pt x="91030" y="36120"/>
                </a:lnTo>
                <a:lnTo>
                  <a:pt x="91040" y="36130"/>
                </a:lnTo>
                <a:lnTo>
                  <a:pt x="91040" y="36120"/>
                </a:lnTo>
                <a:lnTo>
                  <a:pt x="91050" y="36100"/>
                </a:lnTo>
                <a:lnTo>
                  <a:pt x="91060" y="36100"/>
                </a:lnTo>
                <a:lnTo>
                  <a:pt x="91060" y="36090"/>
                </a:lnTo>
                <a:lnTo>
                  <a:pt x="91070" y="36090"/>
                </a:lnTo>
                <a:lnTo>
                  <a:pt x="91080" y="36100"/>
                </a:lnTo>
                <a:lnTo>
                  <a:pt x="91090" y="36110"/>
                </a:lnTo>
                <a:lnTo>
                  <a:pt x="91090" y="36120"/>
                </a:lnTo>
                <a:lnTo>
                  <a:pt x="91100" y="36100"/>
                </a:lnTo>
                <a:lnTo>
                  <a:pt x="91110" y="36100"/>
                </a:lnTo>
                <a:lnTo>
                  <a:pt x="91120" y="36100"/>
                </a:lnTo>
                <a:lnTo>
                  <a:pt x="91130" y="36100"/>
                </a:lnTo>
                <a:lnTo>
                  <a:pt x="91140" y="36110"/>
                </a:lnTo>
                <a:lnTo>
                  <a:pt x="91150" y="36110"/>
                </a:lnTo>
                <a:lnTo>
                  <a:pt x="91160" y="36110"/>
                </a:lnTo>
                <a:lnTo>
                  <a:pt x="91160" y="36100"/>
                </a:lnTo>
                <a:lnTo>
                  <a:pt x="91170" y="36100"/>
                </a:lnTo>
                <a:lnTo>
                  <a:pt x="91180" y="36100"/>
                </a:lnTo>
                <a:lnTo>
                  <a:pt x="91190" y="36090"/>
                </a:lnTo>
                <a:lnTo>
                  <a:pt x="91200" y="36090"/>
                </a:lnTo>
                <a:lnTo>
                  <a:pt x="91200" y="36100"/>
                </a:lnTo>
                <a:lnTo>
                  <a:pt x="91200" y="36090"/>
                </a:lnTo>
                <a:lnTo>
                  <a:pt x="91200" y="36080"/>
                </a:lnTo>
                <a:lnTo>
                  <a:pt x="91200" y="36070"/>
                </a:lnTo>
                <a:lnTo>
                  <a:pt x="91210" y="36060"/>
                </a:lnTo>
                <a:lnTo>
                  <a:pt x="91210" y="36050"/>
                </a:lnTo>
                <a:lnTo>
                  <a:pt x="91210" y="36040"/>
                </a:lnTo>
                <a:lnTo>
                  <a:pt x="91200" y="36040"/>
                </a:lnTo>
                <a:lnTo>
                  <a:pt x="91190" y="36030"/>
                </a:lnTo>
                <a:lnTo>
                  <a:pt x="91190" y="36020"/>
                </a:lnTo>
                <a:lnTo>
                  <a:pt x="91200" y="36020"/>
                </a:lnTo>
                <a:lnTo>
                  <a:pt x="91200" y="36010"/>
                </a:lnTo>
                <a:lnTo>
                  <a:pt x="91210" y="36010"/>
                </a:lnTo>
                <a:lnTo>
                  <a:pt x="91210" y="36000"/>
                </a:lnTo>
                <a:lnTo>
                  <a:pt x="91230" y="35990"/>
                </a:lnTo>
                <a:lnTo>
                  <a:pt x="91240" y="35990"/>
                </a:lnTo>
                <a:lnTo>
                  <a:pt x="91250" y="35990"/>
                </a:lnTo>
                <a:lnTo>
                  <a:pt x="91260" y="35980"/>
                </a:lnTo>
                <a:lnTo>
                  <a:pt x="91270" y="35950"/>
                </a:lnTo>
                <a:lnTo>
                  <a:pt x="91280" y="35930"/>
                </a:lnTo>
                <a:lnTo>
                  <a:pt x="91280" y="35920"/>
                </a:lnTo>
                <a:lnTo>
                  <a:pt x="91290" y="35910"/>
                </a:lnTo>
                <a:lnTo>
                  <a:pt x="91290" y="35900"/>
                </a:lnTo>
                <a:lnTo>
                  <a:pt x="91290" y="35880"/>
                </a:lnTo>
                <a:lnTo>
                  <a:pt x="91280" y="35860"/>
                </a:lnTo>
                <a:lnTo>
                  <a:pt x="91280" y="35850"/>
                </a:lnTo>
                <a:lnTo>
                  <a:pt x="91280" y="35830"/>
                </a:lnTo>
                <a:lnTo>
                  <a:pt x="91280" y="35820"/>
                </a:lnTo>
                <a:lnTo>
                  <a:pt x="91280" y="35800"/>
                </a:lnTo>
                <a:lnTo>
                  <a:pt x="91290" y="35800"/>
                </a:lnTo>
                <a:lnTo>
                  <a:pt x="91300" y="35800"/>
                </a:lnTo>
                <a:lnTo>
                  <a:pt x="91310" y="35790"/>
                </a:lnTo>
                <a:lnTo>
                  <a:pt x="91320" y="35790"/>
                </a:lnTo>
                <a:lnTo>
                  <a:pt x="91320" y="35780"/>
                </a:lnTo>
                <a:lnTo>
                  <a:pt x="91330" y="35770"/>
                </a:lnTo>
                <a:lnTo>
                  <a:pt x="91320" y="35770"/>
                </a:lnTo>
                <a:lnTo>
                  <a:pt x="91330" y="35760"/>
                </a:lnTo>
                <a:lnTo>
                  <a:pt x="91340" y="35760"/>
                </a:lnTo>
                <a:lnTo>
                  <a:pt x="91360" y="35770"/>
                </a:lnTo>
                <a:lnTo>
                  <a:pt x="91370" y="35760"/>
                </a:lnTo>
                <a:lnTo>
                  <a:pt x="91380" y="35760"/>
                </a:lnTo>
                <a:lnTo>
                  <a:pt x="91390" y="35760"/>
                </a:lnTo>
                <a:lnTo>
                  <a:pt x="91400" y="35750"/>
                </a:lnTo>
                <a:lnTo>
                  <a:pt x="91410" y="35740"/>
                </a:lnTo>
                <a:lnTo>
                  <a:pt x="91420" y="35740"/>
                </a:lnTo>
                <a:lnTo>
                  <a:pt x="91430" y="35750"/>
                </a:lnTo>
                <a:lnTo>
                  <a:pt x="91440" y="35750"/>
                </a:lnTo>
                <a:lnTo>
                  <a:pt x="91450" y="35750"/>
                </a:lnTo>
                <a:lnTo>
                  <a:pt x="91460" y="35750"/>
                </a:lnTo>
                <a:lnTo>
                  <a:pt x="91460" y="35760"/>
                </a:lnTo>
                <a:lnTo>
                  <a:pt x="91470" y="35760"/>
                </a:lnTo>
                <a:lnTo>
                  <a:pt x="91470" y="35770"/>
                </a:lnTo>
                <a:lnTo>
                  <a:pt x="91480" y="35770"/>
                </a:lnTo>
                <a:lnTo>
                  <a:pt x="91490" y="35780"/>
                </a:lnTo>
                <a:lnTo>
                  <a:pt x="91510" y="35790"/>
                </a:lnTo>
                <a:lnTo>
                  <a:pt x="91510" y="35800"/>
                </a:lnTo>
                <a:lnTo>
                  <a:pt x="91510" y="35810"/>
                </a:lnTo>
                <a:lnTo>
                  <a:pt x="91510" y="35820"/>
                </a:lnTo>
                <a:lnTo>
                  <a:pt x="91510" y="35830"/>
                </a:lnTo>
                <a:lnTo>
                  <a:pt x="91520" y="35830"/>
                </a:lnTo>
                <a:lnTo>
                  <a:pt x="91530" y="35840"/>
                </a:lnTo>
                <a:lnTo>
                  <a:pt x="91540" y="35840"/>
                </a:lnTo>
                <a:lnTo>
                  <a:pt x="91540" y="35830"/>
                </a:lnTo>
                <a:lnTo>
                  <a:pt x="91550" y="35830"/>
                </a:lnTo>
                <a:lnTo>
                  <a:pt x="91550" y="35840"/>
                </a:lnTo>
                <a:lnTo>
                  <a:pt x="91560" y="35830"/>
                </a:lnTo>
                <a:lnTo>
                  <a:pt x="91570" y="35830"/>
                </a:lnTo>
                <a:lnTo>
                  <a:pt x="91570" y="35840"/>
                </a:lnTo>
                <a:lnTo>
                  <a:pt x="91580" y="35830"/>
                </a:lnTo>
                <a:lnTo>
                  <a:pt x="91580" y="35820"/>
                </a:lnTo>
                <a:lnTo>
                  <a:pt x="91590" y="35820"/>
                </a:lnTo>
                <a:lnTo>
                  <a:pt x="91580" y="35800"/>
                </a:lnTo>
                <a:lnTo>
                  <a:pt x="91590" y="35800"/>
                </a:lnTo>
                <a:lnTo>
                  <a:pt x="91590" y="35790"/>
                </a:lnTo>
                <a:lnTo>
                  <a:pt x="91600" y="35790"/>
                </a:lnTo>
                <a:lnTo>
                  <a:pt x="91600" y="35780"/>
                </a:lnTo>
                <a:lnTo>
                  <a:pt x="91610" y="35760"/>
                </a:lnTo>
                <a:lnTo>
                  <a:pt x="91620" y="35760"/>
                </a:lnTo>
                <a:lnTo>
                  <a:pt x="91620" y="35750"/>
                </a:lnTo>
                <a:lnTo>
                  <a:pt x="91630" y="35750"/>
                </a:lnTo>
                <a:lnTo>
                  <a:pt x="91640" y="35750"/>
                </a:lnTo>
                <a:lnTo>
                  <a:pt x="91650" y="35740"/>
                </a:lnTo>
                <a:lnTo>
                  <a:pt x="91660" y="35720"/>
                </a:lnTo>
                <a:lnTo>
                  <a:pt x="91660" y="35710"/>
                </a:lnTo>
                <a:lnTo>
                  <a:pt x="91670" y="35700"/>
                </a:lnTo>
                <a:lnTo>
                  <a:pt x="91680" y="35700"/>
                </a:lnTo>
                <a:lnTo>
                  <a:pt x="91680" y="35690"/>
                </a:lnTo>
                <a:lnTo>
                  <a:pt x="91680" y="35680"/>
                </a:lnTo>
                <a:lnTo>
                  <a:pt x="91680" y="35670"/>
                </a:lnTo>
                <a:lnTo>
                  <a:pt x="91690" y="35660"/>
                </a:lnTo>
                <a:lnTo>
                  <a:pt x="91700" y="35650"/>
                </a:lnTo>
                <a:lnTo>
                  <a:pt x="91710" y="35650"/>
                </a:lnTo>
                <a:lnTo>
                  <a:pt x="91720" y="35650"/>
                </a:lnTo>
                <a:lnTo>
                  <a:pt x="91730" y="35630"/>
                </a:lnTo>
                <a:lnTo>
                  <a:pt x="91740" y="35630"/>
                </a:lnTo>
                <a:lnTo>
                  <a:pt x="91750" y="35620"/>
                </a:lnTo>
                <a:lnTo>
                  <a:pt x="91760" y="35620"/>
                </a:lnTo>
                <a:lnTo>
                  <a:pt x="91770" y="35620"/>
                </a:lnTo>
                <a:lnTo>
                  <a:pt x="91770" y="35600"/>
                </a:lnTo>
                <a:lnTo>
                  <a:pt x="91780" y="35600"/>
                </a:lnTo>
                <a:lnTo>
                  <a:pt x="91790" y="35600"/>
                </a:lnTo>
                <a:lnTo>
                  <a:pt x="91810" y="35610"/>
                </a:lnTo>
                <a:lnTo>
                  <a:pt x="91820" y="35600"/>
                </a:lnTo>
                <a:lnTo>
                  <a:pt x="91830" y="35600"/>
                </a:lnTo>
                <a:lnTo>
                  <a:pt x="91830" y="35590"/>
                </a:lnTo>
                <a:lnTo>
                  <a:pt x="91840" y="35580"/>
                </a:lnTo>
                <a:lnTo>
                  <a:pt x="91840" y="35570"/>
                </a:lnTo>
                <a:lnTo>
                  <a:pt x="91850" y="35570"/>
                </a:lnTo>
                <a:lnTo>
                  <a:pt x="91850" y="35580"/>
                </a:lnTo>
                <a:lnTo>
                  <a:pt x="91860" y="35580"/>
                </a:lnTo>
                <a:lnTo>
                  <a:pt x="91870" y="35580"/>
                </a:lnTo>
                <a:lnTo>
                  <a:pt x="91880" y="35580"/>
                </a:lnTo>
                <a:lnTo>
                  <a:pt x="91890" y="35580"/>
                </a:lnTo>
                <a:lnTo>
                  <a:pt x="91900" y="35590"/>
                </a:lnTo>
                <a:lnTo>
                  <a:pt x="91910" y="35590"/>
                </a:lnTo>
                <a:lnTo>
                  <a:pt x="91920" y="35600"/>
                </a:lnTo>
                <a:lnTo>
                  <a:pt x="91940" y="35610"/>
                </a:lnTo>
                <a:lnTo>
                  <a:pt x="91950" y="35620"/>
                </a:lnTo>
                <a:lnTo>
                  <a:pt x="91960" y="35610"/>
                </a:lnTo>
                <a:lnTo>
                  <a:pt x="91970" y="35620"/>
                </a:lnTo>
                <a:lnTo>
                  <a:pt x="91980" y="35630"/>
                </a:lnTo>
                <a:lnTo>
                  <a:pt x="92000" y="35620"/>
                </a:lnTo>
                <a:lnTo>
                  <a:pt x="92020" y="35620"/>
                </a:lnTo>
                <a:lnTo>
                  <a:pt x="92020" y="35640"/>
                </a:lnTo>
                <a:lnTo>
                  <a:pt x="92040" y="35710"/>
                </a:lnTo>
                <a:lnTo>
                  <a:pt x="92050" y="35790"/>
                </a:lnTo>
                <a:lnTo>
                  <a:pt x="92060" y="35850"/>
                </a:lnTo>
                <a:lnTo>
                  <a:pt x="92070" y="35920"/>
                </a:lnTo>
                <a:lnTo>
                  <a:pt x="92080" y="35990"/>
                </a:lnTo>
                <a:lnTo>
                  <a:pt x="92090" y="36060"/>
                </a:lnTo>
                <a:lnTo>
                  <a:pt x="92110" y="36140"/>
                </a:lnTo>
                <a:lnTo>
                  <a:pt x="92120" y="36190"/>
                </a:lnTo>
                <a:lnTo>
                  <a:pt x="92130" y="36290"/>
                </a:lnTo>
                <a:lnTo>
                  <a:pt x="92150" y="36360"/>
                </a:lnTo>
                <a:lnTo>
                  <a:pt x="92150" y="36390"/>
                </a:lnTo>
                <a:lnTo>
                  <a:pt x="92160" y="36460"/>
                </a:lnTo>
                <a:lnTo>
                  <a:pt x="92170" y="36540"/>
                </a:lnTo>
                <a:lnTo>
                  <a:pt x="92180" y="36590"/>
                </a:lnTo>
                <a:lnTo>
                  <a:pt x="92190" y="36610"/>
                </a:lnTo>
                <a:lnTo>
                  <a:pt x="92210" y="36730"/>
                </a:lnTo>
                <a:lnTo>
                  <a:pt x="92220" y="36840"/>
                </a:lnTo>
                <a:lnTo>
                  <a:pt x="92240" y="36920"/>
                </a:lnTo>
                <a:lnTo>
                  <a:pt x="92250" y="36990"/>
                </a:lnTo>
                <a:lnTo>
                  <a:pt x="92270" y="37060"/>
                </a:lnTo>
                <a:lnTo>
                  <a:pt x="92290" y="37130"/>
                </a:lnTo>
                <a:lnTo>
                  <a:pt x="92300" y="37210"/>
                </a:lnTo>
                <a:lnTo>
                  <a:pt x="92310" y="37240"/>
                </a:lnTo>
                <a:lnTo>
                  <a:pt x="92330" y="37310"/>
                </a:lnTo>
                <a:lnTo>
                  <a:pt x="92340" y="37380"/>
                </a:lnTo>
                <a:lnTo>
                  <a:pt x="92360" y="37460"/>
                </a:lnTo>
                <a:lnTo>
                  <a:pt x="92380" y="37550"/>
                </a:lnTo>
                <a:lnTo>
                  <a:pt x="92400" y="37640"/>
                </a:lnTo>
                <a:lnTo>
                  <a:pt x="92420" y="37730"/>
                </a:lnTo>
                <a:lnTo>
                  <a:pt x="92440" y="37840"/>
                </a:lnTo>
                <a:lnTo>
                  <a:pt x="92470" y="37940"/>
                </a:lnTo>
                <a:lnTo>
                  <a:pt x="92480" y="38020"/>
                </a:lnTo>
                <a:lnTo>
                  <a:pt x="92500" y="38100"/>
                </a:lnTo>
                <a:lnTo>
                  <a:pt x="92520" y="38190"/>
                </a:lnTo>
                <a:lnTo>
                  <a:pt x="92540" y="38270"/>
                </a:lnTo>
                <a:lnTo>
                  <a:pt x="92560" y="38360"/>
                </a:lnTo>
                <a:lnTo>
                  <a:pt x="92580" y="38420"/>
                </a:lnTo>
                <a:lnTo>
                  <a:pt x="92590" y="38480"/>
                </a:lnTo>
                <a:lnTo>
                  <a:pt x="92610" y="38590"/>
                </a:lnTo>
                <a:lnTo>
                  <a:pt x="92630" y="38670"/>
                </a:lnTo>
                <a:lnTo>
                  <a:pt x="92640" y="38720"/>
                </a:lnTo>
                <a:lnTo>
                  <a:pt x="92650" y="38740"/>
                </a:lnTo>
                <a:lnTo>
                  <a:pt x="92650" y="38760"/>
                </a:lnTo>
                <a:lnTo>
                  <a:pt x="92660" y="38820"/>
                </a:lnTo>
                <a:lnTo>
                  <a:pt x="92680" y="38900"/>
                </a:lnTo>
                <a:lnTo>
                  <a:pt x="92690" y="38930"/>
                </a:lnTo>
                <a:lnTo>
                  <a:pt x="92690" y="38960"/>
                </a:lnTo>
                <a:lnTo>
                  <a:pt x="92710" y="39050"/>
                </a:lnTo>
                <a:lnTo>
                  <a:pt x="92730" y="39120"/>
                </a:lnTo>
                <a:lnTo>
                  <a:pt x="92750" y="39210"/>
                </a:lnTo>
                <a:lnTo>
                  <a:pt x="92760" y="39270"/>
                </a:lnTo>
                <a:lnTo>
                  <a:pt x="92770" y="39320"/>
                </a:lnTo>
                <a:lnTo>
                  <a:pt x="92770" y="39330"/>
                </a:lnTo>
                <a:lnTo>
                  <a:pt x="92770" y="39360"/>
                </a:lnTo>
                <a:lnTo>
                  <a:pt x="92770" y="39380"/>
                </a:lnTo>
                <a:lnTo>
                  <a:pt x="92770" y="39470"/>
                </a:lnTo>
                <a:lnTo>
                  <a:pt x="92780" y="39540"/>
                </a:lnTo>
                <a:lnTo>
                  <a:pt x="92780" y="39620"/>
                </a:lnTo>
                <a:lnTo>
                  <a:pt x="92790" y="39710"/>
                </a:lnTo>
                <a:lnTo>
                  <a:pt x="92790" y="39750"/>
                </a:lnTo>
                <a:lnTo>
                  <a:pt x="92790" y="39760"/>
                </a:lnTo>
                <a:lnTo>
                  <a:pt x="92790" y="39800"/>
                </a:lnTo>
                <a:lnTo>
                  <a:pt x="92800" y="39850"/>
                </a:lnTo>
                <a:lnTo>
                  <a:pt x="92800" y="39960"/>
                </a:lnTo>
                <a:lnTo>
                  <a:pt x="92800" y="40020"/>
                </a:lnTo>
                <a:lnTo>
                  <a:pt x="92810" y="40110"/>
                </a:lnTo>
                <a:lnTo>
                  <a:pt x="92810" y="40420"/>
                </a:lnTo>
                <a:lnTo>
                  <a:pt x="92960" y="40650"/>
                </a:lnTo>
                <a:lnTo>
                  <a:pt x="93070" y="40800"/>
                </a:lnTo>
                <a:lnTo>
                  <a:pt x="93090" y="40820"/>
                </a:lnTo>
                <a:lnTo>
                  <a:pt x="93090" y="40860"/>
                </a:lnTo>
                <a:lnTo>
                  <a:pt x="93090" y="40920"/>
                </a:lnTo>
                <a:lnTo>
                  <a:pt x="93090" y="41010"/>
                </a:lnTo>
                <a:lnTo>
                  <a:pt x="93090" y="41020"/>
                </a:lnTo>
                <a:lnTo>
                  <a:pt x="93090" y="41070"/>
                </a:lnTo>
                <a:lnTo>
                  <a:pt x="93090" y="41230"/>
                </a:lnTo>
                <a:lnTo>
                  <a:pt x="93090" y="41380"/>
                </a:lnTo>
                <a:lnTo>
                  <a:pt x="93090" y="41540"/>
                </a:lnTo>
                <a:lnTo>
                  <a:pt x="93090" y="41690"/>
                </a:lnTo>
                <a:lnTo>
                  <a:pt x="93090" y="41850"/>
                </a:lnTo>
                <a:lnTo>
                  <a:pt x="93090" y="42000"/>
                </a:lnTo>
                <a:lnTo>
                  <a:pt x="93090" y="42110"/>
                </a:lnTo>
                <a:lnTo>
                  <a:pt x="93090" y="42150"/>
                </a:lnTo>
                <a:lnTo>
                  <a:pt x="93090" y="42300"/>
                </a:lnTo>
                <a:lnTo>
                  <a:pt x="93090" y="42440"/>
                </a:lnTo>
                <a:lnTo>
                  <a:pt x="93090" y="42580"/>
                </a:lnTo>
                <a:lnTo>
                  <a:pt x="93090" y="42640"/>
                </a:lnTo>
                <a:lnTo>
                  <a:pt x="93080" y="42680"/>
                </a:lnTo>
                <a:lnTo>
                  <a:pt x="93060" y="43660"/>
                </a:lnTo>
                <a:lnTo>
                  <a:pt x="93060" y="44120"/>
                </a:lnTo>
                <a:lnTo>
                  <a:pt x="93050" y="44190"/>
                </a:lnTo>
                <a:lnTo>
                  <a:pt x="93040" y="44240"/>
                </a:lnTo>
                <a:lnTo>
                  <a:pt x="93040" y="44260"/>
                </a:lnTo>
                <a:lnTo>
                  <a:pt x="93030" y="44290"/>
                </a:lnTo>
                <a:lnTo>
                  <a:pt x="93030" y="44330"/>
                </a:lnTo>
                <a:lnTo>
                  <a:pt x="93030" y="44350"/>
                </a:lnTo>
                <a:lnTo>
                  <a:pt x="93020" y="44400"/>
                </a:lnTo>
                <a:lnTo>
                  <a:pt x="93010" y="44470"/>
                </a:lnTo>
                <a:lnTo>
                  <a:pt x="93010" y="44540"/>
                </a:lnTo>
                <a:lnTo>
                  <a:pt x="93000" y="44620"/>
                </a:lnTo>
                <a:lnTo>
                  <a:pt x="93000" y="44690"/>
                </a:lnTo>
                <a:lnTo>
                  <a:pt x="92990" y="44760"/>
                </a:lnTo>
                <a:lnTo>
                  <a:pt x="92980" y="44830"/>
                </a:lnTo>
                <a:lnTo>
                  <a:pt x="92980" y="44900"/>
                </a:lnTo>
                <a:lnTo>
                  <a:pt x="92970" y="44970"/>
                </a:lnTo>
                <a:lnTo>
                  <a:pt x="92960" y="45040"/>
                </a:lnTo>
                <a:lnTo>
                  <a:pt x="92960" y="45110"/>
                </a:lnTo>
                <a:lnTo>
                  <a:pt x="92950" y="45200"/>
                </a:lnTo>
                <a:lnTo>
                  <a:pt x="92940" y="45270"/>
                </a:lnTo>
                <a:lnTo>
                  <a:pt x="92940" y="45340"/>
                </a:lnTo>
                <a:lnTo>
                  <a:pt x="92930" y="45430"/>
                </a:lnTo>
                <a:lnTo>
                  <a:pt x="92900" y="45470"/>
                </a:lnTo>
                <a:lnTo>
                  <a:pt x="92890" y="45500"/>
                </a:lnTo>
                <a:lnTo>
                  <a:pt x="92850" y="45580"/>
                </a:lnTo>
                <a:lnTo>
                  <a:pt x="92820" y="45650"/>
                </a:lnTo>
                <a:lnTo>
                  <a:pt x="92780" y="45720"/>
                </a:lnTo>
                <a:lnTo>
                  <a:pt x="92740" y="45800"/>
                </a:lnTo>
                <a:lnTo>
                  <a:pt x="92710" y="45870"/>
                </a:lnTo>
                <a:lnTo>
                  <a:pt x="92670" y="45940"/>
                </a:lnTo>
                <a:lnTo>
                  <a:pt x="92640" y="46010"/>
                </a:lnTo>
                <a:lnTo>
                  <a:pt x="92620" y="46040"/>
                </a:lnTo>
                <a:lnTo>
                  <a:pt x="92600" y="46070"/>
                </a:lnTo>
                <a:lnTo>
                  <a:pt x="92580" y="46120"/>
                </a:lnTo>
                <a:lnTo>
                  <a:pt x="92550" y="46180"/>
                </a:lnTo>
                <a:lnTo>
                  <a:pt x="92510" y="46250"/>
                </a:lnTo>
                <a:lnTo>
                  <a:pt x="92470" y="46330"/>
                </a:lnTo>
                <a:lnTo>
                  <a:pt x="92440" y="46390"/>
                </a:lnTo>
                <a:lnTo>
                  <a:pt x="92380" y="46490"/>
                </a:lnTo>
                <a:lnTo>
                  <a:pt x="92370" y="46500"/>
                </a:lnTo>
                <a:lnTo>
                  <a:pt x="92340" y="46550"/>
                </a:lnTo>
                <a:lnTo>
                  <a:pt x="92280" y="46660"/>
                </a:lnTo>
                <a:lnTo>
                  <a:pt x="92220" y="46760"/>
                </a:lnTo>
                <a:lnTo>
                  <a:pt x="92170" y="46840"/>
                </a:lnTo>
                <a:lnTo>
                  <a:pt x="92110" y="46880"/>
                </a:lnTo>
                <a:lnTo>
                  <a:pt x="92030" y="46940"/>
                </a:lnTo>
                <a:lnTo>
                  <a:pt x="91980" y="46980"/>
                </a:lnTo>
                <a:lnTo>
                  <a:pt x="91950" y="47000"/>
                </a:lnTo>
                <a:lnTo>
                  <a:pt x="91840" y="47080"/>
                </a:lnTo>
                <a:lnTo>
                  <a:pt x="91790" y="47110"/>
                </a:lnTo>
                <a:lnTo>
                  <a:pt x="91750" y="47130"/>
                </a:lnTo>
                <a:lnTo>
                  <a:pt x="91640" y="47190"/>
                </a:lnTo>
                <a:lnTo>
                  <a:pt x="91560" y="47230"/>
                </a:lnTo>
                <a:lnTo>
                  <a:pt x="91380" y="47200"/>
                </a:lnTo>
                <a:lnTo>
                  <a:pt x="91310" y="47190"/>
                </a:lnTo>
                <a:lnTo>
                  <a:pt x="90900" y="47630"/>
                </a:lnTo>
                <a:lnTo>
                  <a:pt x="90880" y="47710"/>
                </a:lnTo>
                <a:lnTo>
                  <a:pt x="90860" y="47790"/>
                </a:lnTo>
                <a:lnTo>
                  <a:pt x="90850" y="47840"/>
                </a:lnTo>
                <a:lnTo>
                  <a:pt x="90820" y="47930"/>
                </a:lnTo>
                <a:lnTo>
                  <a:pt x="90810" y="47950"/>
                </a:lnTo>
                <a:lnTo>
                  <a:pt x="90790" y="48030"/>
                </a:lnTo>
                <a:lnTo>
                  <a:pt x="90780" y="48080"/>
                </a:lnTo>
                <a:lnTo>
                  <a:pt x="90760" y="48150"/>
                </a:lnTo>
                <a:lnTo>
                  <a:pt x="90760" y="48210"/>
                </a:lnTo>
                <a:lnTo>
                  <a:pt x="90760" y="48230"/>
                </a:lnTo>
                <a:lnTo>
                  <a:pt x="90760" y="48240"/>
                </a:lnTo>
                <a:lnTo>
                  <a:pt x="90760" y="48250"/>
                </a:lnTo>
                <a:lnTo>
                  <a:pt x="90750" y="48290"/>
                </a:lnTo>
                <a:lnTo>
                  <a:pt x="90730" y="48360"/>
                </a:lnTo>
                <a:lnTo>
                  <a:pt x="90710" y="48430"/>
                </a:lnTo>
                <a:lnTo>
                  <a:pt x="90690" y="48500"/>
                </a:lnTo>
                <a:lnTo>
                  <a:pt x="90670" y="48570"/>
                </a:lnTo>
                <a:lnTo>
                  <a:pt x="90660" y="48640"/>
                </a:lnTo>
                <a:lnTo>
                  <a:pt x="90640" y="48710"/>
                </a:lnTo>
                <a:lnTo>
                  <a:pt x="90610" y="48800"/>
                </a:lnTo>
                <a:lnTo>
                  <a:pt x="90610" y="48810"/>
                </a:lnTo>
                <a:lnTo>
                  <a:pt x="90580" y="48840"/>
                </a:lnTo>
                <a:lnTo>
                  <a:pt x="90570" y="48850"/>
                </a:lnTo>
                <a:lnTo>
                  <a:pt x="90560" y="48850"/>
                </a:lnTo>
                <a:lnTo>
                  <a:pt x="90550" y="48850"/>
                </a:lnTo>
                <a:lnTo>
                  <a:pt x="90520" y="48850"/>
                </a:lnTo>
                <a:lnTo>
                  <a:pt x="90470" y="48860"/>
                </a:lnTo>
                <a:lnTo>
                  <a:pt x="90420" y="48880"/>
                </a:lnTo>
                <a:lnTo>
                  <a:pt x="90390" y="48900"/>
                </a:lnTo>
                <a:lnTo>
                  <a:pt x="90380" y="48910"/>
                </a:lnTo>
                <a:lnTo>
                  <a:pt x="90330" y="48940"/>
                </a:lnTo>
                <a:lnTo>
                  <a:pt x="90300" y="48980"/>
                </a:lnTo>
                <a:lnTo>
                  <a:pt x="90280" y="48990"/>
                </a:lnTo>
                <a:lnTo>
                  <a:pt x="90280" y="49010"/>
                </a:lnTo>
                <a:lnTo>
                  <a:pt x="90270" y="49020"/>
                </a:lnTo>
                <a:lnTo>
                  <a:pt x="90240" y="49070"/>
                </a:lnTo>
                <a:lnTo>
                  <a:pt x="90230" y="49100"/>
                </a:lnTo>
                <a:lnTo>
                  <a:pt x="90220" y="49120"/>
                </a:lnTo>
                <a:lnTo>
                  <a:pt x="90200" y="49140"/>
                </a:lnTo>
                <a:lnTo>
                  <a:pt x="90180" y="49160"/>
                </a:lnTo>
                <a:lnTo>
                  <a:pt x="90170" y="49170"/>
                </a:lnTo>
                <a:lnTo>
                  <a:pt x="90150" y="49190"/>
                </a:lnTo>
                <a:lnTo>
                  <a:pt x="90120" y="49200"/>
                </a:lnTo>
                <a:lnTo>
                  <a:pt x="90090" y="49210"/>
                </a:lnTo>
                <a:lnTo>
                  <a:pt x="90070" y="49220"/>
                </a:lnTo>
                <a:lnTo>
                  <a:pt x="90050" y="49230"/>
                </a:lnTo>
                <a:lnTo>
                  <a:pt x="90010" y="49250"/>
                </a:lnTo>
                <a:lnTo>
                  <a:pt x="89960" y="49270"/>
                </a:lnTo>
                <a:lnTo>
                  <a:pt x="89910" y="49300"/>
                </a:lnTo>
                <a:lnTo>
                  <a:pt x="89870" y="49340"/>
                </a:lnTo>
                <a:lnTo>
                  <a:pt x="89830" y="49390"/>
                </a:lnTo>
                <a:lnTo>
                  <a:pt x="89800" y="49460"/>
                </a:lnTo>
                <a:lnTo>
                  <a:pt x="89790" y="49470"/>
                </a:lnTo>
                <a:lnTo>
                  <a:pt x="89780" y="49490"/>
                </a:lnTo>
                <a:lnTo>
                  <a:pt x="89770" y="49500"/>
                </a:lnTo>
                <a:lnTo>
                  <a:pt x="89760" y="49510"/>
                </a:lnTo>
                <a:lnTo>
                  <a:pt x="89740" y="49520"/>
                </a:lnTo>
                <a:lnTo>
                  <a:pt x="89730" y="49530"/>
                </a:lnTo>
                <a:lnTo>
                  <a:pt x="89720" y="49530"/>
                </a:lnTo>
                <a:lnTo>
                  <a:pt x="89670" y="49570"/>
                </a:lnTo>
                <a:lnTo>
                  <a:pt x="89650" y="49590"/>
                </a:lnTo>
                <a:lnTo>
                  <a:pt x="89650" y="49610"/>
                </a:lnTo>
                <a:lnTo>
                  <a:pt x="89640" y="49620"/>
                </a:lnTo>
                <a:lnTo>
                  <a:pt x="89620" y="49630"/>
                </a:lnTo>
                <a:lnTo>
                  <a:pt x="89600" y="49660"/>
                </a:lnTo>
                <a:lnTo>
                  <a:pt x="89590" y="49680"/>
                </a:lnTo>
                <a:lnTo>
                  <a:pt x="89580" y="49690"/>
                </a:lnTo>
                <a:lnTo>
                  <a:pt x="89550" y="49710"/>
                </a:lnTo>
                <a:lnTo>
                  <a:pt x="89530" y="49760"/>
                </a:lnTo>
                <a:lnTo>
                  <a:pt x="89540" y="49780"/>
                </a:lnTo>
                <a:lnTo>
                  <a:pt x="89530" y="49780"/>
                </a:lnTo>
                <a:close/>
                <a:moveTo>
                  <a:pt x="89520" y="49920"/>
                </a:moveTo>
                <a:lnTo>
                  <a:pt x="89520" y="49930"/>
                </a:lnTo>
                <a:lnTo>
                  <a:pt x="89550" y="49970"/>
                </a:lnTo>
                <a:lnTo>
                  <a:pt x="89570" y="49990"/>
                </a:lnTo>
                <a:lnTo>
                  <a:pt x="89580" y="50000"/>
                </a:lnTo>
                <a:lnTo>
                  <a:pt x="89580" y="50020"/>
                </a:lnTo>
                <a:lnTo>
                  <a:pt x="89590" y="50060"/>
                </a:lnTo>
                <a:lnTo>
                  <a:pt x="89590" y="50050"/>
                </a:lnTo>
                <a:lnTo>
                  <a:pt x="89580" y="50040"/>
                </a:lnTo>
                <a:lnTo>
                  <a:pt x="89570" y="50030"/>
                </a:lnTo>
                <a:lnTo>
                  <a:pt x="89560" y="50020"/>
                </a:lnTo>
                <a:lnTo>
                  <a:pt x="89560" y="50010"/>
                </a:lnTo>
                <a:lnTo>
                  <a:pt x="89550" y="50010"/>
                </a:lnTo>
                <a:lnTo>
                  <a:pt x="89550" y="50000"/>
                </a:lnTo>
                <a:lnTo>
                  <a:pt x="89540" y="50000"/>
                </a:lnTo>
                <a:lnTo>
                  <a:pt x="89540" y="49990"/>
                </a:lnTo>
                <a:lnTo>
                  <a:pt x="89530" y="49990"/>
                </a:lnTo>
                <a:lnTo>
                  <a:pt x="89530" y="49980"/>
                </a:lnTo>
                <a:lnTo>
                  <a:pt x="89530" y="49970"/>
                </a:lnTo>
                <a:lnTo>
                  <a:pt x="89520" y="49970"/>
                </a:lnTo>
                <a:lnTo>
                  <a:pt x="89520" y="49960"/>
                </a:lnTo>
                <a:lnTo>
                  <a:pt x="89520" y="49950"/>
                </a:lnTo>
                <a:lnTo>
                  <a:pt x="89520" y="49940"/>
                </a:lnTo>
                <a:lnTo>
                  <a:pt x="89520" y="49930"/>
                </a:lnTo>
                <a:lnTo>
                  <a:pt x="89510" y="49920"/>
                </a:lnTo>
                <a:lnTo>
                  <a:pt x="89520" y="49920"/>
                </a:lnTo>
                <a:close/>
                <a:moveTo>
                  <a:pt x="89600" y="50070"/>
                </a:moveTo>
                <a:lnTo>
                  <a:pt x="89660" y="50180"/>
                </a:lnTo>
                <a:lnTo>
                  <a:pt x="89710" y="50240"/>
                </a:lnTo>
                <a:lnTo>
                  <a:pt x="89690" y="50260"/>
                </a:lnTo>
                <a:lnTo>
                  <a:pt x="89690" y="50250"/>
                </a:lnTo>
                <a:lnTo>
                  <a:pt x="89670" y="50230"/>
                </a:lnTo>
                <a:lnTo>
                  <a:pt x="89620" y="50170"/>
                </a:lnTo>
                <a:lnTo>
                  <a:pt x="89620" y="50160"/>
                </a:lnTo>
                <a:lnTo>
                  <a:pt x="89620" y="50150"/>
                </a:lnTo>
                <a:lnTo>
                  <a:pt x="89610" y="50140"/>
                </a:lnTo>
                <a:lnTo>
                  <a:pt x="89610" y="50130"/>
                </a:lnTo>
                <a:lnTo>
                  <a:pt x="89610" y="50120"/>
                </a:lnTo>
                <a:lnTo>
                  <a:pt x="89610" y="50110"/>
                </a:lnTo>
                <a:lnTo>
                  <a:pt x="89600" y="50110"/>
                </a:lnTo>
                <a:lnTo>
                  <a:pt x="89600" y="50100"/>
                </a:lnTo>
                <a:lnTo>
                  <a:pt x="89600" y="50090"/>
                </a:lnTo>
                <a:lnTo>
                  <a:pt x="89600" y="50080"/>
                </a:lnTo>
                <a:lnTo>
                  <a:pt x="89600" y="50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