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Amolatar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Amolat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290" y="43090"/>
                </a:moveTo>
                <a:lnTo>
                  <a:pt x="60310" y="43090"/>
                </a:lnTo>
                <a:lnTo>
                  <a:pt x="60320" y="43100"/>
                </a:lnTo>
                <a:lnTo>
                  <a:pt x="60350" y="43100"/>
                </a:lnTo>
                <a:lnTo>
                  <a:pt x="60380" y="43110"/>
                </a:lnTo>
                <a:lnTo>
                  <a:pt x="60420" y="43130"/>
                </a:lnTo>
                <a:lnTo>
                  <a:pt x="60460" y="43150"/>
                </a:lnTo>
                <a:lnTo>
                  <a:pt x="60520" y="43180"/>
                </a:lnTo>
                <a:lnTo>
                  <a:pt x="60560" y="43210"/>
                </a:lnTo>
                <a:lnTo>
                  <a:pt x="60580" y="43230"/>
                </a:lnTo>
                <a:lnTo>
                  <a:pt x="60600" y="43240"/>
                </a:lnTo>
                <a:lnTo>
                  <a:pt x="60630" y="43280"/>
                </a:lnTo>
                <a:lnTo>
                  <a:pt x="60640" y="43290"/>
                </a:lnTo>
                <a:lnTo>
                  <a:pt x="60690" y="43350"/>
                </a:lnTo>
                <a:lnTo>
                  <a:pt x="60720" y="43390"/>
                </a:lnTo>
                <a:lnTo>
                  <a:pt x="60730" y="43400"/>
                </a:lnTo>
                <a:lnTo>
                  <a:pt x="60740" y="43410"/>
                </a:lnTo>
                <a:lnTo>
                  <a:pt x="60770" y="43460"/>
                </a:lnTo>
                <a:lnTo>
                  <a:pt x="60790" y="43490"/>
                </a:lnTo>
                <a:lnTo>
                  <a:pt x="60830" y="43560"/>
                </a:lnTo>
                <a:lnTo>
                  <a:pt x="60840" y="43600"/>
                </a:lnTo>
                <a:lnTo>
                  <a:pt x="60890" y="43710"/>
                </a:lnTo>
                <a:lnTo>
                  <a:pt x="60910" y="43770"/>
                </a:lnTo>
                <a:lnTo>
                  <a:pt x="60920" y="43790"/>
                </a:lnTo>
                <a:lnTo>
                  <a:pt x="60920" y="43800"/>
                </a:lnTo>
                <a:lnTo>
                  <a:pt x="60930" y="43820"/>
                </a:lnTo>
                <a:lnTo>
                  <a:pt x="60940" y="43870"/>
                </a:lnTo>
                <a:lnTo>
                  <a:pt x="60950" y="43920"/>
                </a:lnTo>
                <a:lnTo>
                  <a:pt x="60970" y="43970"/>
                </a:lnTo>
                <a:lnTo>
                  <a:pt x="60980" y="44030"/>
                </a:lnTo>
                <a:lnTo>
                  <a:pt x="61000" y="44090"/>
                </a:lnTo>
                <a:lnTo>
                  <a:pt x="61000" y="44100"/>
                </a:lnTo>
                <a:lnTo>
                  <a:pt x="61020" y="44150"/>
                </a:lnTo>
                <a:lnTo>
                  <a:pt x="61020" y="44170"/>
                </a:lnTo>
                <a:lnTo>
                  <a:pt x="61040" y="44240"/>
                </a:lnTo>
                <a:lnTo>
                  <a:pt x="61040" y="44260"/>
                </a:lnTo>
                <a:lnTo>
                  <a:pt x="61040" y="44270"/>
                </a:lnTo>
                <a:lnTo>
                  <a:pt x="61050" y="44310"/>
                </a:lnTo>
                <a:lnTo>
                  <a:pt x="61050" y="44350"/>
                </a:lnTo>
                <a:lnTo>
                  <a:pt x="61050" y="44390"/>
                </a:lnTo>
                <a:lnTo>
                  <a:pt x="61050" y="44400"/>
                </a:lnTo>
                <a:lnTo>
                  <a:pt x="61050" y="44420"/>
                </a:lnTo>
                <a:lnTo>
                  <a:pt x="61050" y="44440"/>
                </a:lnTo>
                <a:lnTo>
                  <a:pt x="61050" y="44470"/>
                </a:lnTo>
                <a:lnTo>
                  <a:pt x="61060" y="44480"/>
                </a:lnTo>
                <a:lnTo>
                  <a:pt x="61060" y="44500"/>
                </a:lnTo>
                <a:lnTo>
                  <a:pt x="61070" y="44520"/>
                </a:lnTo>
                <a:lnTo>
                  <a:pt x="61080" y="44550"/>
                </a:lnTo>
                <a:lnTo>
                  <a:pt x="61090" y="44560"/>
                </a:lnTo>
                <a:lnTo>
                  <a:pt x="61100" y="44570"/>
                </a:lnTo>
                <a:lnTo>
                  <a:pt x="61100" y="44590"/>
                </a:lnTo>
                <a:lnTo>
                  <a:pt x="61110" y="44590"/>
                </a:lnTo>
                <a:lnTo>
                  <a:pt x="61120" y="44600"/>
                </a:lnTo>
                <a:lnTo>
                  <a:pt x="61130" y="44610"/>
                </a:lnTo>
                <a:lnTo>
                  <a:pt x="61130" y="44620"/>
                </a:lnTo>
                <a:lnTo>
                  <a:pt x="61140" y="44630"/>
                </a:lnTo>
                <a:lnTo>
                  <a:pt x="61150" y="44630"/>
                </a:lnTo>
                <a:lnTo>
                  <a:pt x="61160" y="44640"/>
                </a:lnTo>
                <a:lnTo>
                  <a:pt x="61170" y="44650"/>
                </a:lnTo>
                <a:lnTo>
                  <a:pt x="61180" y="44660"/>
                </a:lnTo>
                <a:lnTo>
                  <a:pt x="61190" y="44670"/>
                </a:lnTo>
                <a:lnTo>
                  <a:pt x="61200" y="44680"/>
                </a:lnTo>
                <a:lnTo>
                  <a:pt x="61210" y="44680"/>
                </a:lnTo>
                <a:lnTo>
                  <a:pt x="61210" y="44690"/>
                </a:lnTo>
                <a:lnTo>
                  <a:pt x="61220" y="44700"/>
                </a:lnTo>
                <a:lnTo>
                  <a:pt x="61230" y="44700"/>
                </a:lnTo>
                <a:lnTo>
                  <a:pt x="61230" y="44710"/>
                </a:lnTo>
                <a:lnTo>
                  <a:pt x="61220" y="44740"/>
                </a:lnTo>
                <a:lnTo>
                  <a:pt x="61210" y="44800"/>
                </a:lnTo>
                <a:lnTo>
                  <a:pt x="61190" y="44870"/>
                </a:lnTo>
                <a:lnTo>
                  <a:pt x="61180" y="44900"/>
                </a:lnTo>
                <a:lnTo>
                  <a:pt x="61180" y="44920"/>
                </a:lnTo>
                <a:lnTo>
                  <a:pt x="61170" y="44970"/>
                </a:lnTo>
                <a:lnTo>
                  <a:pt x="61150" y="45040"/>
                </a:lnTo>
                <a:lnTo>
                  <a:pt x="61150" y="45050"/>
                </a:lnTo>
                <a:lnTo>
                  <a:pt x="61140" y="45080"/>
                </a:lnTo>
                <a:lnTo>
                  <a:pt x="61140" y="45120"/>
                </a:lnTo>
                <a:lnTo>
                  <a:pt x="61140" y="45150"/>
                </a:lnTo>
                <a:lnTo>
                  <a:pt x="61140" y="45180"/>
                </a:lnTo>
                <a:lnTo>
                  <a:pt x="61150" y="45240"/>
                </a:lnTo>
                <a:lnTo>
                  <a:pt x="61160" y="45270"/>
                </a:lnTo>
                <a:lnTo>
                  <a:pt x="61170" y="45300"/>
                </a:lnTo>
                <a:lnTo>
                  <a:pt x="61170" y="45320"/>
                </a:lnTo>
                <a:lnTo>
                  <a:pt x="61180" y="45340"/>
                </a:lnTo>
                <a:lnTo>
                  <a:pt x="61180" y="45350"/>
                </a:lnTo>
                <a:lnTo>
                  <a:pt x="61160" y="45360"/>
                </a:lnTo>
                <a:lnTo>
                  <a:pt x="61050" y="45420"/>
                </a:lnTo>
                <a:lnTo>
                  <a:pt x="61000" y="45460"/>
                </a:lnTo>
                <a:lnTo>
                  <a:pt x="60910" y="45510"/>
                </a:lnTo>
                <a:lnTo>
                  <a:pt x="60880" y="45520"/>
                </a:lnTo>
                <a:lnTo>
                  <a:pt x="60860" y="45540"/>
                </a:lnTo>
                <a:lnTo>
                  <a:pt x="60830" y="45550"/>
                </a:lnTo>
                <a:lnTo>
                  <a:pt x="60810" y="45570"/>
                </a:lnTo>
                <a:lnTo>
                  <a:pt x="60760" y="45590"/>
                </a:lnTo>
                <a:lnTo>
                  <a:pt x="60630" y="45670"/>
                </a:lnTo>
                <a:lnTo>
                  <a:pt x="60600" y="45690"/>
                </a:lnTo>
                <a:lnTo>
                  <a:pt x="60540" y="45720"/>
                </a:lnTo>
                <a:lnTo>
                  <a:pt x="60450" y="45770"/>
                </a:lnTo>
                <a:lnTo>
                  <a:pt x="60440" y="45780"/>
                </a:lnTo>
                <a:lnTo>
                  <a:pt x="60360" y="45820"/>
                </a:lnTo>
                <a:lnTo>
                  <a:pt x="60380" y="45850"/>
                </a:lnTo>
                <a:lnTo>
                  <a:pt x="60390" y="45870"/>
                </a:lnTo>
                <a:lnTo>
                  <a:pt x="60400" y="45880"/>
                </a:lnTo>
                <a:lnTo>
                  <a:pt x="60410" y="45910"/>
                </a:lnTo>
                <a:lnTo>
                  <a:pt x="60430" y="45940"/>
                </a:lnTo>
                <a:lnTo>
                  <a:pt x="60450" y="45960"/>
                </a:lnTo>
                <a:lnTo>
                  <a:pt x="60470" y="45990"/>
                </a:lnTo>
                <a:lnTo>
                  <a:pt x="60490" y="46010"/>
                </a:lnTo>
                <a:lnTo>
                  <a:pt x="60520" y="46030"/>
                </a:lnTo>
                <a:lnTo>
                  <a:pt x="60540" y="46050"/>
                </a:lnTo>
                <a:lnTo>
                  <a:pt x="60590" y="46090"/>
                </a:lnTo>
                <a:lnTo>
                  <a:pt x="60620" y="46110"/>
                </a:lnTo>
                <a:lnTo>
                  <a:pt x="60640" y="46130"/>
                </a:lnTo>
                <a:lnTo>
                  <a:pt x="60660" y="46150"/>
                </a:lnTo>
                <a:lnTo>
                  <a:pt x="60680" y="46180"/>
                </a:lnTo>
                <a:lnTo>
                  <a:pt x="60700" y="46240"/>
                </a:lnTo>
                <a:lnTo>
                  <a:pt x="60700" y="46280"/>
                </a:lnTo>
                <a:lnTo>
                  <a:pt x="60710" y="46310"/>
                </a:lnTo>
                <a:lnTo>
                  <a:pt x="60710" y="46340"/>
                </a:lnTo>
                <a:lnTo>
                  <a:pt x="60720" y="46470"/>
                </a:lnTo>
                <a:lnTo>
                  <a:pt x="60720" y="46490"/>
                </a:lnTo>
                <a:lnTo>
                  <a:pt x="60720" y="46530"/>
                </a:lnTo>
                <a:lnTo>
                  <a:pt x="60730" y="46590"/>
                </a:lnTo>
                <a:lnTo>
                  <a:pt x="60720" y="46640"/>
                </a:lnTo>
                <a:lnTo>
                  <a:pt x="60720" y="46720"/>
                </a:lnTo>
                <a:lnTo>
                  <a:pt x="60710" y="46760"/>
                </a:lnTo>
                <a:lnTo>
                  <a:pt x="60720" y="46770"/>
                </a:lnTo>
                <a:lnTo>
                  <a:pt x="60720" y="46780"/>
                </a:lnTo>
                <a:lnTo>
                  <a:pt x="60720" y="46790"/>
                </a:lnTo>
                <a:lnTo>
                  <a:pt x="60740" y="46890"/>
                </a:lnTo>
                <a:lnTo>
                  <a:pt x="60750" y="46920"/>
                </a:lnTo>
                <a:lnTo>
                  <a:pt x="60800" y="47030"/>
                </a:lnTo>
                <a:lnTo>
                  <a:pt x="60810" y="47070"/>
                </a:lnTo>
                <a:lnTo>
                  <a:pt x="60810" y="47080"/>
                </a:lnTo>
                <a:lnTo>
                  <a:pt x="60820" y="47120"/>
                </a:lnTo>
                <a:lnTo>
                  <a:pt x="60830" y="47130"/>
                </a:lnTo>
                <a:lnTo>
                  <a:pt x="60830" y="47170"/>
                </a:lnTo>
                <a:lnTo>
                  <a:pt x="60830" y="47210"/>
                </a:lnTo>
                <a:lnTo>
                  <a:pt x="60830" y="47310"/>
                </a:lnTo>
                <a:lnTo>
                  <a:pt x="60830" y="47360"/>
                </a:lnTo>
                <a:lnTo>
                  <a:pt x="60830" y="47470"/>
                </a:lnTo>
                <a:lnTo>
                  <a:pt x="60830" y="47500"/>
                </a:lnTo>
                <a:lnTo>
                  <a:pt x="60820" y="47630"/>
                </a:lnTo>
                <a:lnTo>
                  <a:pt x="60820" y="47650"/>
                </a:lnTo>
                <a:lnTo>
                  <a:pt x="60820" y="47660"/>
                </a:lnTo>
                <a:lnTo>
                  <a:pt x="60820" y="47790"/>
                </a:lnTo>
                <a:lnTo>
                  <a:pt x="60820" y="47920"/>
                </a:lnTo>
                <a:lnTo>
                  <a:pt x="60820" y="48070"/>
                </a:lnTo>
                <a:lnTo>
                  <a:pt x="60820" y="48090"/>
                </a:lnTo>
                <a:lnTo>
                  <a:pt x="60820" y="48130"/>
                </a:lnTo>
                <a:lnTo>
                  <a:pt x="60820" y="48160"/>
                </a:lnTo>
                <a:lnTo>
                  <a:pt x="60820" y="48240"/>
                </a:lnTo>
                <a:lnTo>
                  <a:pt x="60820" y="48340"/>
                </a:lnTo>
                <a:lnTo>
                  <a:pt x="60820" y="48450"/>
                </a:lnTo>
                <a:lnTo>
                  <a:pt x="60800" y="48450"/>
                </a:lnTo>
                <a:lnTo>
                  <a:pt x="60760" y="48440"/>
                </a:lnTo>
                <a:lnTo>
                  <a:pt x="60750" y="48440"/>
                </a:lnTo>
                <a:lnTo>
                  <a:pt x="60740" y="48440"/>
                </a:lnTo>
                <a:lnTo>
                  <a:pt x="60730" y="48440"/>
                </a:lnTo>
                <a:lnTo>
                  <a:pt x="60660" y="48430"/>
                </a:lnTo>
                <a:lnTo>
                  <a:pt x="60650" y="48430"/>
                </a:lnTo>
                <a:lnTo>
                  <a:pt x="60610" y="48430"/>
                </a:lnTo>
                <a:lnTo>
                  <a:pt x="60570" y="48430"/>
                </a:lnTo>
                <a:lnTo>
                  <a:pt x="60540" y="48420"/>
                </a:lnTo>
                <a:lnTo>
                  <a:pt x="60510" y="48420"/>
                </a:lnTo>
                <a:lnTo>
                  <a:pt x="60480" y="48420"/>
                </a:lnTo>
                <a:lnTo>
                  <a:pt x="60470" y="48420"/>
                </a:lnTo>
                <a:lnTo>
                  <a:pt x="60430" y="48410"/>
                </a:lnTo>
                <a:lnTo>
                  <a:pt x="60400" y="48420"/>
                </a:lnTo>
                <a:lnTo>
                  <a:pt x="60380" y="48410"/>
                </a:lnTo>
                <a:lnTo>
                  <a:pt x="60360" y="48410"/>
                </a:lnTo>
                <a:lnTo>
                  <a:pt x="60330" y="48410"/>
                </a:lnTo>
                <a:lnTo>
                  <a:pt x="60320" y="48410"/>
                </a:lnTo>
                <a:lnTo>
                  <a:pt x="60310" y="48410"/>
                </a:lnTo>
                <a:lnTo>
                  <a:pt x="60260" y="48400"/>
                </a:lnTo>
                <a:lnTo>
                  <a:pt x="60200" y="48400"/>
                </a:lnTo>
                <a:lnTo>
                  <a:pt x="60150" y="48400"/>
                </a:lnTo>
                <a:lnTo>
                  <a:pt x="60140" y="48400"/>
                </a:lnTo>
                <a:lnTo>
                  <a:pt x="60120" y="48400"/>
                </a:lnTo>
                <a:lnTo>
                  <a:pt x="60090" y="48400"/>
                </a:lnTo>
                <a:lnTo>
                  <a:pt x="60060" y="48390"/>
                </a:lnTo>
                <a:lnTo>
                  <a:pt x="60050" y="48390"/>
                </a:lnTo>
                <a:lnTo>
                  <a:pt x="60040" y="48390"/>
                </a:lnTo>
                <a:lnTo>
                  <a:pt x="59990" y="48390"/>
                </a:lnTo>
                <a:lnTo>
                  <a:pt x="59980" y="48390"/>
                </a:lnTo>
                <a:lnTo>
                  <a:pt x="59940" y="48390"/>
                </a:lnTo>
                <a:lnTo>
                  <a:pt x="59870" y="48390"/>
                </a:lnTo>
                <a:lnTo>
                  <a:pt x="59850" y="48390"/>
                </a:lnTo>
                <a:lnTo>
                  <a:pt x="59810" y="48390"/>
                </a:lnTo>
                <a:lnTo>
                  <a:pt x="59700" y="48390"/>
                </a:lnTo>
                <a:lnTo>
                  <a:pt x="59680" y="48390"/>
                </a:lnTo>
                <a:lnTo>
                  <a:pt x="59660" y="48380"/>
                </a:lnTo>
                <a:lnTo>
                  <a:pt x="59610" y="48390"/>
                </a:lnTo>
                <a:lnTo>
                  <a:pt x="59570" y="48380"/>
                </a:lnTo>
                <a:lnTo>
                  <a:pt x="59560" y="48380"/>
                </a:lnTo>
                <a:lnTo>
                  <a:pt x="59400" y="48390"/>
                </a:lnTo>
                <a:lnTo>
                  <a:pt x="59390" y="48390"/>
                </a:lnTo>
                <a:lnTo>
                  <a:pt x="59310" y="48390"/>
                </a:lnTo>
                <a:lnTo>
                  <a:pt x="59290" y="48390"/>
                </a:lnTo>
                <a:lnTo>
                  <a:pt x="59280" y="48390"/>
                </a:lnTo>
                <a:lnTo>
                  <a:pt x="59260" y="48390"/>
                </a:lnTo>
                <a:lnTo>
                  <a:pt x="59250" y="48390"/>
                </a:lnTo>
                <a:lnTo>
                  <a:pt x="59240" y="48390"/>
                </a:lnTo>
                <a:lnTo>
                  <a:pt x="59230" y="48390"/>
                </a:lnTo>
                <a:lnTo>
                  <a:pt x="59200" y="48390"/>
                </a:lnTo>
                <a:lnTo>
                  <a:pt x="59140" y="48400"/>
                </a:lnTo>
                <a:lnTo>
                  <a:pt x="59120" y="48400"/>
                </a:lnTo>
                <a:lnTo>
                  <a:pt x="59090" y="48400"/>
                </a:lnTo>
                <a:lnTo>
                  <a:pt x="59040" y="48400"/>
                </a:lnTo>
                <a:lnTo>
                  <a:pt x="59010" y="48410"/>
                </a:lnTo>
                <a:lnTo>
                  <a:pt x="58980" y="48410"/>
                </a:lnTo>
                <a:lnTo>
                  <a:pt x="58970" y="48410"/>
                </a:lnTo>
                <a:lnTo>
                  <a:pt x="58900" y="48410"/>
                </a:lnTo>
                <a:lnTo>
                  <a:pt x="58890" y="48420"/>
                </a:lnTo>
                <a:lnTo>
                  <a:pt x="58850" y="48420"/>
                </a:lnTo>
                <a:lnTo>
                  <a:pt x="58800" y="48420"/>
                </a:lnTo>
                <a:lnTo>
                  <a:pt x="58790" y="48430"/>
                </a:lnTo>
                <a:lnTo>
                  <a:pt x="58730" y="48430"/>
                </a:lnTo>
                <a:lnTo>
                  <a:pt x="58630" y="48440"/>
                </a:lnTo>
                <a:lnTo>
                  <a:pt x="58560" y="48450"/>
                </a:lnTo>
                <a:lnTo>
                  <a:pt x="58520" y="48460"/>
                </a:lnTo>
                <a:lnTo>
                  <a:pt x="58490" y="48470"/>
                </a:lnTo>
                <a:lnTo>
                  <a:pt x="58430" y="48480"/>
                </a:lnTo>
                <a:lnTo>
                  <a:pt x="58410" y="48480"/>
                </a:lnTo>
                <a:lnTo>
                  <a:pt x="58400" y="48480"/>
                </a:lnTo>
                <a:lnTo>
                  <a:pt x="58380" y="48480"/>
                </a:lnTo>
                <a:lnTo>
                  <a:pt x="58370" y="48480"/>
                </a:lnTo>
                <a:lnTo>
                  <a:pt x="58350" y="48490"/>
                </a:lnTo>
                <a:lnTo>
                  <a:pt x="58320" y="48490"/>
                </a:lnTo>
                <a:lnTo>
                  <a:pt x="58290" y="48500"/>
                </a:lnTo>
                <a:lnTo>
                  <a:pt x="58170" y="48520"/>
                </a:lnTo>
                <a:lnTo>
                  <a:pt x="58140" y="48520"/>
                </a:lnTo>
                <a:lnTo>
                  <a:pt x="58120" y="48530"/>
                </a:lnTo>
                <a:lnTo>
                  <a:pt x="58050" y="48540"/>
                </a:lnTo>
                <a:lnTo>
                  <a:pt x="58020" y="48550"/>
                </a:lnTo>
                <a:lnTo>
                  <a:pt x="57980" y="48560"/>
                </a:lnTo>
                <a:lnTo>
                  <a:pt x="57870" y="48580"/>
                </a:lnTo>
                <a:lnTo>
                  <a:pt x="57830" y="48590"/>
                </a:lnTo>
                <a:lnTo>
                  <a:pt x="57810" y="48600"/>
                </a:lnTo>
                <a:lnTo>
                  <a:pt x="57680" y="48620"/>
                </a:lnTo>
                <a:lnTo>
                  <a:pt x="57510" y="48670"/>
                </a:lnTo>
                <a:lnTo>
                  <a:pt x="57350" y="48710"/>
                </a:lnTo>
                <a:lnTo>
                  <a:pt x="57230" y="48740"/>
                </a:lnTo>
                <a:lnTo>
                  <a:pt x="57190" y="48760"/>
                </a:lnTo>
                <a:lnTo>
                  <a:pt x="57110" y="48780"/>
                </a:lnTo>
                <a:lnTo>
                  <a:pt x="57090" y="48780"/>
                </a:lnTo>
                <a:lnTo>
                  <a:pt x="57020" y="48790"/>
                </a:lnTo>
                <a:lnTo>
                  <a:pt x="56910" y="48800"/>
                </a:lnTo>
                <a:lnTo>
                  <a:pt x="56890" y="48800"/>
                </a:lnTo>
                <a:lnTo>
                  <a:pt x="56820" y="48810"/>
                </a:lnTo>
                <a:lnTo>
                  <a:pt x="56750" y="48810"/>
                </a:lnTo>
                <a:lnTo>
                  <a:pt x="56610" y="48830"/>
                </a:lnTo>
                <a:lnTo>
                  <a:pt x="56510" y="48850"/>
                </a:lnTo>
                <a:lnTo>
                  <a:pt x="56400" y="48870"/>
                </a:lnTo>
                <a:lnTo>
                  <a:pt x="56380" y="48870"/>
                </a:lnTo>
                <a:lnTo>
                  <a:pt x="56370" y="48880"/>
                </a:lnTo>
                <a:lnTo>
                  <a:pt x="56340" y="48880"/>
                </a:lnTo>
                <a:lnTo>
                  <a:pt x="56290" y="48900"/>
                </a:lnTo>
                <a:lnTo>
                  <a:pt x="56270" y="48900"/>
                </a:lnTo>
                <a:lnTo>
                  <a:pt x="56200" y="48920"/>
                </a:lnTo>
                <a:lnTo>
                  <a:pt x="56190" y="48920"/>
                </a:lnTo>
                <a:lnTo>
                  <a:pt x="56170" y="48930"/>
                </a:lnTo>
                <a:lnTo>
                  <a:pt x="56130" y="48940"/>
                </a:lnTo>
                <a:lnTo>
                  <a:pt x="56120" y="48940"/>
                </a:lnTo>
                <a:lnTo>
                  <a:pt x="56100" y="48950"/>
                </a:lnTo>
                <a:lnTo>
                  <a:pt x="56030" y="48980"/>
                </a:lnTo>
                <a:lnTo>
                  <a:pt x="56000" y="48990"/>
                </a:lnTo>
                <a:lnTo>
                  <a:pt x="55990" y="49000"/>
                </a:lnTo>
                <a:lnTo>
                  <a:pt x="55910" y="49030"/>
                </a:lnTo>
                <a:lnTo>
                  <a:pt x="55880" y="49040"/>
                </a:lnTo>
                <a:lnTo>
                  <a:pt x="55860" y="49050"/>
                </a:lnTo>
                <a:lnTo>
                  <a:pt x="55760" y="49090"/>
                </a:lnTo>
                <a:lnTo>
                  <a:pt x="55740" y="49100"/>
                </a:lnTo>
                <a:lnTo>
                  <a:pt x="55680" y="49100"/>
                </a:lnTo>
                <a:lnTo>
                  <a:pt x="55670" y="49100"/>
                </a:lnTo>
                <a:lnTo>
                  <a:pt x="55610" y="49100"/>
                </a:lnTo>
                <a:lnTo>
                  <a:pt x="55580" y="49100"/>
                </a:lnTo>
                <a:lnTo>
                  <a:pt x="55550" y="49100"/>
                </a:lnTo>
                <a:lnTo>
                  <a:pt x="55500" y="49090"/>
                </a:lnTo>
                <a:lnTo>
                  <a:pt x="55450" y="49090"/>
                </a:lnTo>
                <a:lnTo>
                  <a:pt x="55430" y="49090"/>
                </a:lnTo>
                <a:lnTo>
                  <a:pt x="55370" y="49080"/>
                </a:lnTo>
                <a:lnTo>
                  <a:pt x="55320" y="49080"/>
                </a:lnTo>
                <a:lnTo>
                  <a:pt x="55280" y="49070"/>
                </a:lnTo>
                <a:lnTo>
                  <a:pt x="55270" y="49070"/>
                </a:lnTo>
                <a:lnTo>
                  <a:pt x="55140" y="48940"/>
                </a:lnTo>
                <a:lnTo>
                  <a:pt x="54980" y="48800"/>
                </a:lnTo>
                <a:lnTo>
                  <a:pt x="54970" y="48780"/>
                </a:lnTo>
                <a:lnTo>
                  <a:pt x="54930" y="48750"/>
                </a:lnTo>
                <a:lnTo>
                  <a:pt x="54780" y="48590"/>
                </a:lnTo>
                <a:lnTo>
                  <a:pt x="54730" y="48540"/>
                </a:lnTo>
                <a:lnTo>
                  <a:pt x="54720" y="48530"/>
                </a:lnTo>
                <a:lnTo>
                  <a:pt x="54720" y="48520"/>
                </a:lnTo>
                <a:lnTo>
                  <a:pt x="54660" y="48450"/>
                </a:lnTo>
                <a:lnTo>
                  <a:pt x="54620" y="48410"/>
                </a:lnTo>
                <a:lnTo>
                  <a:pt x="54620" y="48400"/>
                </a:lnTo>
                <a:lnTo>
                  <a:pt x="54600" y="48390"/>
                </a:lnTo>
                <a:lnTo>
                  <a:pt x="54600" y="48380"/>
                </a:lnTo>
                <a:lnTo>
                  <a:pt x="54580" y="48360"/>
                </a:lnTo>
                <a:lnTo>
                  <a:pt x="54560" y="48340"/>
                </a:lnTo>
                <a:lnTo>
                  <a:pt x="54550" y="48320"/>
                </a:lnTo>
                <a:lnTo>
                  <a:pt x="54540" y="48310"/>
                </a:lnTo>
                <a:lnTo>
                  <a:pt x="54530" y="48290"/>
                </a:lnTo>
                <a:lnTo>
                  <a:pt x="54500" y="48250"/>
                </a:lnTo>
                <a:lnTo>
                  <a:pt x="54480" y="48190"/>
                </a:lnTo>
                <a:lnTo>
                  <a:pt x="54470" y="48160"/>
                </a:lnTo>
                <a:lnTo>
                  <a:pt x="54460" y="48130"/>
                </a:lnTo>
                <a:lnTo>
                  <a:pt x="54430" y="48070"/>
                </a:lnTo>
                <a:lnTo>
                  <a:pt x="54430" y="48060"/>
                </a:lnTo>
                <a:lnTo>
                  <a:pt x="54430" y="48050"/>
                </a:lnTo>
                <a:lnTo>
                  <a:pt x="54410" y="47990"/>
                </a:lnTo>
                <a:lnTo>
                  <a:pt x="54400" y="47950"/>
                </a:lnTo>
                <a:lnTo>
                  <a:pt x="54390" y="47920"/>
                </a:lnTo>
                <a:lnTo>
                  <a:pt x="54380" y="47870"/>
                </a:lnTo>
                <a:lnTo>
                  <a:pt x="54360" y="47850"/>
                </a:lnTo>
                <a:lnTo>
                  <a:pt x="54350" y="47830"/>
                </a:lnTo>
                <a:lnTo>
                  <a:pt x="54330" y="47800"/>
                </a:lnTo>
                <a:lnTo>
                  <a:pt x="54310" y="47780"/>
                </a:lnTo>
                <a:lnTo>
                  <a:pt x="54290" y="47760"/>
                </a:lnTo>
                <a:lnTo>
                  <a:pt x="54270" y="47750"/>
                </a:lnTo>
                <a:lnTo>
                  <a:pt x="54250" y="47740"/>
                </a:lnTo>
                <a:lnTo>
                  <a:pt x="54220" y="47730"/>
                </a:lnTo>
                <a:lnTo>
                  <a:pt x="54200" y="47730"/>
                </a:lnTo>
                <a:lnTo>
                  <a:pt x="54160" y="47720"/>
                </a:lnTo>
                <a:lnTo>
                  <a:pt x="54140" y="47720"/>
                </a:lnTo>
                <a:lnTo>
                  <a:pt x="54100" y="47720"/>
                </a:lnTo>
                <a:lnTo>
                  <a:pt x="54060" y="47720"/>
                </a:lnTo>
                <a:lnTo>
                  <a:pt x="54020" y="47720"/>
                </a:lnTo>
                <a:lnTo>
                  <a:pt x="54000" y="47720"/>
                </a:lnTo>
                <a:lnTo>
                  <a:pt x="53990" y="47730"/>
                </a:lnTo>
                <a:lnTo>
                  <a:pt x="53970" y="47740"/>
                </a:lnTo>
                <a:lnTo>
                  <a:pt x="53940" y="47750"/>
                </a:lnTo>
                <a:lnTo>
                  <a:pt x="53930" y="47760"/>
                </a:lnTo>
                <a:lnTo>
                  <a:pt x="53920" y="47770"/>
                </a:lnTo>
                <a:lnTo>
                  <a:pt x="53900" y="47780"/>
                </a:lnTo>
                <a:lnTo>
                  <a:pt x="53900" y="47790"/>
                </a:lnTo>
                <a:lnTo>
                  <a:pt x="53890" y="47790"/>
                </a:lnTo>
                <a:lnTo>
                  <a:pt x="53870" y="47810"/>
                </a:lnTo>
                <a:lnTo>
                  <a:pt x="53840" y="47830"/>
                </a:lnTo>
                <a:lnTo>
                  <a:pt x="53810" y="47840"/>
                </a:lnTo>
                <a:lnTo>
                  <a:pt x="53780" y="47840"/>
                </a:lnTo>
                <a:lnTo>
                  <a:pt x="53760" y="47840"/>
                </a:lnTo>
                <a:lnTo>
                  <a:pt x="53750" y="47830"/>
                </a:lnTo>
                <a:lnTo>
                  <a:pt x="53740" y="47820"/>
                </a:lnTo>
                <a:lnTo>
                  <a:pt x="53720" y="47810"/>
                </a:lnTo>
                <a:lnTo>
                  <a:pt x="53710" y="47800"/>
                </a:lnTo>
                <a:lnTo>
                  <a:pt x="53700" y="47790"/>
                </a:lnTo>
                <a:lnTo>
                  <a:pt x="53690" y="47780"/>
                </a:lnTo>
                <a:lnTo>
                  <a:pt x="53680" y="47770"/>
                </a:lnTo>
                <a:lnTo>
                  <a:pt x="53670" y="47760"/>
                </a:lnTo>
                <a:lnTo>
                  <a:pt x="53650" y="47750"/>
                </a:lnTo>
                <a:lnTo>
                  <a:pt x="53640" y="47750"/>
                </a:lnTo>
                <a:lnTo>
                  <a:pt x="53630" y="47740"/>
                </a:lnTo>
                <a:lnTo>
                  <a:pt x="53620" y="47740"/>
                </a:lnTo>
                <a:lnTo>
                  <a:pt x="53590" y="47730"/>
                </a:lnTo>
                <a:lnTo>
                  <a:pt x="53580" y="47730"/>
                </a:lnTo>
                <a:lnTo>
                  <a:pt x="53570" y="47730"/>
                </a:lnTo>
                <a:lnTo>
                  <a:pt x="53550" y="47730"/>
                </a:lnTo>
                <a:lnTo>
                  <a:pt x="53540" y="47730"/>
                </a:lnTo>
                <a:lnTo>
                  <a:pt x="53530" y="47730"/>
                </a:lnTo>
                <a:lnTo>
                  <a:pt x="53510" y="47740"/>
                </a:lnTo>
                <a:lnTo>
                  <a:pt x="53500" y="47740"/>
                </a:lnTo>
                <a:lnTo>
                  <a:pt x="53490" y="47740"/>
                </a:lnTo>
                <a:lnTo>
                  <a:pt x="53490" y="47750"/>
                </a:lnTo>
                <a:lnTo>
                  <a:pt x="53480" y="47750"/>
                </a:lnTo>
                <a:lnTo>
                  <a:pt x="53470" y="47750"/>
                </a:lnTo>
                <a:lnTo>
                  <a:pt x="53460" y="47750"/>
                </a:lnTo>
                <a:lnTo>
                  <a:pt x="53460" y="47740"/>
                </a:lnTo>
                <a:lnTo>
                  <a:pt x="53450" y="47740"/>
                </a:lnTo>
                <a:lnTo>
                  <a:pt x="53440" y="47740"/>
                </a:lnTo>
                <a:lnTo>
                  <a:pt x="53420" y="47720"/>
                </a:lnTo>
                <a:lnTo>
                  <a:pt x="53400" y="47700"/>
                </a:lnTo>
                <a:lnTo>
                  <a:pt x="53390" y="47690"/>
                </a:lnTo>
                <a:lnTo>
                  <a:pt x="53380" y="47680"/>
                </a:lnTo>
                <a:lnTo>
                  <a:pt x="53370" y="47670"/>
                </a:lnTo>
                <a:lnTo>
                  <a:pt x="53360" y="47660"/>
                </a:lnTo>
                <a:lnTo>
                  <a:pt x="53330" y="47610"/>
                </a:lnTo>
                <a:lnTo>
                  <a:pt x="53290" y="47530"/>
                </a:lnTo>
                <a:lnTo>
                  <a:pt x="53280" y="47520"/>
                </a:lnTo>
                <a:lnTo>
                  <a:pt x="53270" y="47510"/>
                </a:lnTo>
                <a:lnTo>
                  <a:pt x="53270" y="47500"/>
                </a:lnTo>
                <a:lnTo>
                  <a:pt x="53260" y="47500"/>
                </a:lnTo>
                <a:lnTo>
                  <a:pt x="53240" y="47480"/>
                </a:lnTo>
                <a:lnTo>
                  <a:pt x="53230" y="47470"/>
                </a:lnTo>
                <a:lnTo>
                  <a:pt x="53190" y="47460"/>
                </a:lnTo>
                <a:lnTo>
                  <a:pt x="53160" y="47440"/>
                </a:lnTo>
                <a:lnTo>
                  <a:pt x="53130" y="47430"/>
                </a:lnTo>
                <a:lnTo>
                  <a:pt x="53110" y="47430"/>
                </a:lnTo>
                <a:lnTo>
                  <a:pt x="53070" y="47410"/>
                </a:lnTo>
                <a:lnTo>
                  <a:pt x="53050" y="47400"/>
                </a:lnTo>
                <a:lnTo>
                  <a:pt x="53040" y="47400"/>
                </a:lnTo>
                <a:lnTo>
                  <a:pt x="53020" y="47390"/>
                </a:lnTo>
                <a:lnTo>
                  <a:pt x="52990" y="47380"/>
                </a:lnTo>
                <a:lnTo>
                  <a:pt x="52980" y="47370"/>
                </a:lnTo>
                <a:lnTo>
                  <a:pt x="52970" y="47360"/>
                </a:lnTo>
                <a:lnTo>
                  <a:pt x="52920" y="47340"/>
                </a:lnTo>
                <a:lnTo>
                  <a:pt x="52900" y="47330"/>
                </a:lnTo>
                <a:lnTo>
                  <a:pt x="52870" y="47320"/>
                </a:lnTo>
                <a:lnTo>
                  <a:pt x="52840" y="47300"/>
                </a:lnTo>
                <a:lnTo>
                  <a:pt x="52790" y="47270"/>
                </a:lnTo>
                <a:lnTo>
                  <a:pt x="52720" y="47220"/>
                </a:lnTo>
                <a:lnTo>
                  <a:pt x="52700" y="47180"/>
                </a:lnTo>
                <a:lnTo>
                  <a:pt x="52690" y="47180"/>
                </a:lnTo>
                <a:lnTo>
                  <a:pt x="52680" y="47160"/>
                </a:lnTo>
                <a:lnTo>
                  <a:pt x="52660" y="47150"/>
                </a:lnTo>
                <a:lnTo>
                  <a:pt x="52660" y="47140"/>
                </a:lnTo>
                <a:lnTo>
                  <a:pt x="52640" y="47130"/>
                </a:lnTo>
                <a:lnTo>
                  <a:pt x="52630" y="47120"/>
                </a:lnTo>
                <a:lnTo>
                  <a:pt x="52610" y="47110"/>
                </a:lnTo>
                <a:lnTo>
                  <a:pt x="52610" y="47100"/>
                </a:lnTo>
                <a:lnTo>
                  <a:pt x="52590" y="47100"/>
                </a:lnTo>
                <a:lnTo>
                  <a:pt x="52550" y="47090"/>
                </a:lnTo>
                <a:lnTo>
                  <a:pt x="52540" y="47080"/>
                </a:lnTo>
                <a:lnTo>
                  <a:pt x="52520" y="47080"/>
                </a:lnTo>
                <a:lnTo>
                  <a:pt x="52480" y="47060"/>
                </a:lnTo>
                <a:lnTo>
                  <a:pt x="52460" y="47050"/>
                </a:lnTo>
                <a:lnTo>
                  <a:pt x="52450" y="47040"/>
                </a:lnTo>
                <a:lnTo>
                  <a:pt x="52430" y="47020"/>
                </a:lnTo>
                <a:lnTo>
                  <a:pt x="52420" y="47020"/>
                </a:lnTo>
                <a:lnTo>
                  <a:pt x="52410" y="47010"/>
                </a:lnTo>
                <a:lnTo>
                  <a:pt x="52390" y="46980"/>
                </a:lnTo>
                <a:lnTo>
                  <a:pt x="52380" y="46970"/>
                </a:lnTo>
                <a:lnTo>
                  <a:pt x="52320" y="46910"/>
                </a:lnTo>
                <a:lnTo>
                  <a:pt x="52290" y="46890"/>
                </a:lnTo>
                <a:lnTo>
                  <a:pt x="52260" y="46870"/>
                </a:lnTo>
                <a:lnTo>
                  <a:pt x="52260" y="46860"/>
                </a:lnTo>
                <a:lnTo>
                  <a:pt x="52230" y="46850"/>
                </a:lnTo>
                <a:lnTo>
                  <a:pt x="52180" y="46840"/>
                </a:lnTo>
                <a:lnTo>
                  <a:pt x="52160" y="46830"/>
                </a:lnTo>
                <a:lnTo>
                  <a:pt x="52120" y="46820"/>
                </a:lnTo>
                <a:lnTo>
                  <a:pt x="52110" y="46820"/>
                </a:lnTo>
                <a:lnTo>
                  <a:pt x="52080" y="46810"/>
                </a:lnTo>
                <a:lnTo>
                  <a:pt x="52050" y="46800"/>
                </a:lnTo>
                <a:lnTo>
                  <a:pt x="52030" y="46780"/>
                </a:lnTo>
                <a:lnTo>
                  <a:pt x="52020" y="46780"/>
                </a:lnTo>
                <a:lnTo>
                  <a:pt x="52000" y="46760"/>
                </a:lnTo>
                <a:lnTo>
                  <a:pt x="51990" y="46750"/>
                </a:lnTo>
                <a:lnTo>
                  <a:pt x="51980" y="46740"/>
                </a:lnTo>
                <a:lnTo>
                  <a:pt x="51960" y="46720"/>
                </a:lnTo>
                <a:lnTo>
                  <a:pt x="51950" y="46720"/>
                </a:lnTo>
                <a:lnTo>
                  <a:pt x="51940" y="46710"/>
                </a:lnTo>
                <a:lnTo>
                  <a:pt x="51930" y="46700"/>
                </a:lnTo>
                <a:lnTo>
                  <a:pt x="51910" y="46690"/>
                </a:lnTo>
                <a:lnTo>
                  <a:pt x="51890" y="46670"/>
                </a:lnTo>
                <a:lnTo>
                  <a:pt x="51870" y="46650"/>
                </a:lnTo>
                <a:lnTo>
                  <a:pt x="51850" y="46640"/>
                </a:lnTo>
                <a:lnTo>
                  <a:pt x="51840" y="46640"/>
                </a:lnTo>
                <a:lnTo>
                  <a:pt x="51810" y="46630"/>
                </a:lnTo>
                <a:lnTo>
                  <a:pt x="51750" y="46610"/>
                </a:lnTo>
                <a:lnTo>
                  <a:pt x="51700" y="46600"/>
                </a:lnTo>
                <a:lnTo>
                  <a:pt x="51650" y="46600"/>
                </a:lnTo>
                <a:lnTo>
                  <a:pt x="51620" y="46600"/>
                </a:lnTo>
                <a:lnTo>
                  <a:pt x="51590" y="46600"/>
                </a:lnTo>
                <a:lnTo>
                  <a:pt x="51560" y="46600"/>
                </a:lnTo>
                <a:lnTo>
                  <a:pt x="51510" y="46600"/>
                </a:lnTo>
                <a:lnTo>
                  <a:pt x="51480" y="46600"/>
                </a:lnTo>
                <a:lnTo>
                  <a:pt x="51460" y="46600"/>
                </a:lnTo>
                <a:lnTo>
                  <a:pt x="51430" y="46600"/>
                </a:lnTo>
                <a:lnTo>
                  <a:pt x="51420" y="46590"/>
                </a:lnTo>
                <a:lnTo>
                  <a:pt x="51410" y="46590"/>
                </a:lnTo>
                <a:lnTo>
                  <a:pt x="51390" y="46590"/>
                </a:lnTo>
                <a:lnTo>
                  <a:pt x="51380" y="46580"/>
                </a:lnTo>
                <a:lnTo>
                  <a:pt x="51360" y="46580"/>
                </a:lnTo>
                <a:lnTo>
                  <a:pt x="51320" y="46560"/>
                </a:lnTo>
                <a:lnTo>
                  <a:pt x="51310" y="46560"/>
                </a:lnTo>
                <a:lnTo>
                  <a:pt x="51290" y="46550"/>
                </a:lnTo>
                <a:lnTo>
                  <a:pt x="51230" y="46530"/>
                </a:lnTo>
                <a:lnTo>
                  <a:pt x="51220" y="46520"/>
                </a:lnTo>
                <a:lnTo>
                  <a:pt x="51170" y="46500"/>
                </a:lnTo>
                <a:lnTo>
                  <a:pt x="51150" y="46500"/>
                </a:lnTo>
                <a:lnTo>
                  <a:pt x="51140" y="46490"/>
                </a:lnTo>
                <a:lnTo>
                  <a:pt x="51130" y="46490"/>
                </a:lnTo>
                <a:lnTo>
                  <a:pt x="51080" y="46470"/>
                </a:lnTo>
                <a:lnTo>
                  <a:pt x="51060" y="46470"/>
                </a:lnTo>
                <a:lnTo>
                  <a:pt x="51040" y="46460"/>
                </a:lnTo>
                <a:lnTo>
                  <a:pt x="51030" y="46450"/>
                </a:lnTo>
                <a:lnTo>
                  <a:pt x="51020" y="46440"/>
                </a:lnTo>
                <a:lnTo>
                  <a:pt x="51010" y="46430"/>
                </a:lnTo>
                <a:lnTo>
                  <a:pt x="50980" y="46410"/>
                </a:lnTo>
                <a:lnTo>
                  <a:pt x="50960" y="46390"/>
                </a:lnTo>
                <a:lnTo>
                  <a:pt x="50940" y="46360"/>
                </a:lnTo>
                <a:lnTo>
                  <a:pt x="50920" y="46340"/>
                </a:lnTo>
                <a:lnTo>
                  <a:pt x="50900" y="46320"/>
                </a:lnTo>
                <a:lnTo>
                  <a:pt x="50890" y="46320"/>
                </a:lnTo>
                <a:lnTo>
                  <a:pt x="50870" y="46310"/>
                </a:lnTo>
                <a:lnTo>
                  <a:pt x="50860" y="46300"/>
                </a:lnTo>
                <a:lnTo>
                  <a:pt x="50830" y="46280"/>
                </a:lnTo>
                <a:lnTo>
                  <a:pt x="50800" y="46270"/>
                </a:lnTo>
                <a:lnTo>
                  <a:pt x="50790" y="46270"/>
                </a:lnTo>
                <a:lnTo>
                  <a:pt x="50780" y="46260"/>
                </a:lnTo>
                <a:lnTo>
                  <a:pt x="50760" y="46260"/>
                </a:lnTo>
                <a:lnTo>
                  <a:pt x="50730" y="46250"/>
                </a:lnTo>
                <a:lnTo>
                  <a:pt x="50710" y="46240"/>
                </a:lnTo>
                <a:lnTo>
                  <a:pt x="50680" y="46240"/>
                </a:lnTo>
                <a:lnTo>
                  <a:pt x="50620" y="46230"/>
                </a:lnTo>
                <a:lnTo>
                  <a:pt x="50610" y="46220"/>
                </a:lnTo>
                <a:lnTo>
                  <a:pt x="50600" y="46220"/>
                </a:lnTo>
                <a:lnTo>
                  <a:pt x="50580" y="46220"/>
                </a:lnTo>
                <a:lnTo>
                  <a:pt x="50570" y="46210"/>
                </a:lnTo>
                <a:lnTo>
                  <a:pt x="50550" y="46210"/>
                </a:lnTo>
                <a:lnTo>
                  <a:pt x="50550" y="46200"/>
                </a:lnTo>
                <a:lnTo>
                  <a:pt x="50520" y="46190"/>
                </a:lnTo>
                <a:lnTo>
                  <a:pt x="50510" y="46190"/>
                </a:lnTo>
                <a:lnTo>
                  <a:pt x="50490" y="46180"/>
                </a:lnTo>
                <a:lnTo>
                  <a:pt x="50490" y="46170"/>
                </a:lnTo>
                <a:lnTo>
                  <a:pt x="50470" y="46160"/>
                </a:lnTo>
                <a:lnTo>
                  <a:pt x="50460" y="46150"/>
                </a:lnTo>
                <a:lnTo>
                  <a:pt x="50450" y="46130"/>
                </a:lnTo>
                <a:lnTo>
                  <a:pt x="50440" y="46120"/>
                </a:lnTo>
                <a:lnTo>
                  <a:pt x="50420" y="46090"/>
                </a:lnTo>
                <a:lnTo>
                  <a:pt x="50420" y="46080"/>
                </a:lnTo>
                <a:lnTo>
                  <a:pt x="50420" y="46070"/>
                </a:lnTo>
                <a:lnTo>
                  <a:pt x="50410" y="46040"/>
                </a:lnTo>
                <a:lnTo>
                  <a:pt x="50400" y="46020"/>
                </a:lnTo>
                <a:lnTo>
                  <a:pt x="50390" y="46010"/>
                </a:lnTo>
                <a:lnTo>
                  <a:pt x="50380" y="45970"/>
                </a:lnTo>
                <a:lnTo>
                  <a:pt x="50370" y="45930"/>
                </a:lnTo>
                <a:lnTo>
                  <a:pt x="50360" y="45910"/>
                </a:lnTo>
                <a:lnTo>
                  <a:pt x="50350" y="45890"/>
                </a:lnTo>
                <a:lnTo>
                  <a:pt x="50330" y="45860"/>
                </a:lnTo>
                <a:lnTo>
                  <a:pt x="50300" y="45820"/>
                </a:lnTo>
                <a:lnTo>
                  <a:pt x="50290" y="45800"/>
                </a:lnTo>
                <a:lnTo>
                  <a:pt x="50300" y="45810"/>
                </a:lnTo>
                <a:lnTo>
                  <a:pt x="50340" y="45800"/>
                </a:lnTo>
                <a:lnTo>
                  <a:pt x="50370" y="45800"/>
                </a:lnTo>
                <a:lnTo>
                  <a:pt x="50430" y="45790"/>
                </a:lnTo>
                <a:lnTo>
                  <a:pt x="50490" y="45790"/>
                </a:lnTo>
                <a:lnTo>
                  <a:pt x="50580" y="45780"/>
                </a:lnTo>
                <a:lnTo>
                  <a:pt x="50630" y="45770"/>
                </a:lnTo>
                <a:lnTo>
                  <a:pt x="50650" y="45770"/>
                </a:lnTo>
                <a:lnTo>
                  <a:pt x="50730" y="45750"/>
                </a:lnTo>
                <a:lnTo>
                  <a:pt x="50760" y="45750"/>
                </a:lnTo>
                <a:lnTo>
                  <a:pt x="50800" y="45740"/>
                </a:lnTo>
                <a:lnTo>
                  <a:pt x="50870" y="45730"/>
                </a:lnTo>
                <a:lnTo>
                  <a:pt x="50910" y="45710"/>
                </a:lnTo>
                <a:lnTo>
                  <a:pt x="50920" y="45710"/>
                </a:lnTo>
                <a:lnTo>
                  <a:pt x="50970" y="45700"/>
                </a:lnTo>
                <a:lnTo>
                  <a:pt x="51020" y="45680"/>
                </a:lnTo>
                <a:lnTo>
                  <a:pt x="51050" y="45670"/>
                </a:lnTo>
                <a:lnTo>
                  <a:pt x="51100" y="45640"/>
                </a:lnTo>
                <a:lnTo>
                  <a:pt x="51170" y="45610"/>
                </a:lnTo>
                <a:lnTo>
                  <a:pt x="51190" y="45590"/>
                </a:lnTo>
                <a:lnTo>
                  <a:pt x="51210" y="45580"/>
                </a:lnTo>
                <a:lnTo>
                  <a:pt x="51290" y="45520"/>
                </a:lnTo>
                <a:lnTo>
                  <a:pt x="51340" y="45480"/>
                </a:lnTo>
                <a:lnTo>
                  <a:pt x="51400" y="45420"/>
                </a:lnTo>
                <a:lnTo>
                  <a:pt x="51450" y="45370"/>
                </a:lnTo>
                <a:lnTo>
                  <a:pt x="51460" y="45350"/>
                </a:lnTo>
                <a:lnTo>
                  <a:pt x="51520" y="45280"/>
                </a:lnTo>
                <a:lnTo>
                  <a:pt x="51570" y="45230"/>
                </a:lnTo>
                <a:lnTo>
                  <a:pt x="51620" y="45190"/>
                </a:lnTo>
                <a:lnTo>
                  <a:pt x="51620" y="45180"/>
                </a:lnTo>
                <a:lnTo>
                  <a:pt x="51640" y="45170"/>
                </a:lnTo>
                <a:lnTo>
                  <a:pt x="51650" y="45160"/>
                </a:lnTo>
                <a:lnTo>
                  <a:pt x="51670" y="45150"/>
                </a:lnTo>
                <a:lnTo>
                  <a:pt x="51680" y="45140"/>
                </a:lnTo>
                <a:lnTo>
                  <a:pt x="51710" y="45130"/>
                </a:lnTo>
                <a:lnTo>
                  <a:pt x="51760" y="45110"/>
                </a:lnTo>
                <a:lnTo>
                  <a:pt x="51800" y="45090"/>
                </a:lnTo>
                <a:lnTo>
                  <a:pt x="51840" y="45080"/>
                </a:lnTo>
                <a:lnTo>
                  <a:pt x="51900" y="45070"/>
                </a:lnTo>
                <a:lnTo>
                  <a:pt x="51920" y="45060"/>
                </a:lnTo>
                <a:lnTo>
                  <a:pt x="51970" y="45060"/>
                </a:lnTo>
                <a:lnTo>
                  <a:pt x="52020" y="45060"/>
                </a:lnTo>
                <a:lnTo>
                  <a:pt x="52030" y="45060"/>
                </a:lnTo>
                <a:lnTo>
                  <a:pt x="52050" y="45060"/>
                </a:lnTo>
                <a:lnTo>
                  <a:pt x="52130" y="45060"/>
                </a:lnTo>
                <a:lnTo>
                  <a:pt x="52180" y="45060"/>
                </a:lnTo>
                <a:lnTo>
                  <a:pt x="52280" y="45070"/>
                </a:lnTo>
                <a:lnTo>
                  <a:pt x="52320" y="45080"/>
                </a:lnTo>
                <a:lnTo>
                  <a:pt x="52420" y="45110"/>
                </a:lnTo>
                <a:lnTo>
                  <a:pt x="52460" y="45120"/>
                </a:lnTo>
                <a:lnTo>
                  <a:pt x="52470" y="45120"/>
                </a:lnTo>
                <a:lnTo>
                  <a:pt x="52580" y="45160"/>
                </a:lnTo>
                <a:lnTo>
                  <a:pt x="52610" y="45170"/>
                </a:lnTo>
                <a:lnTo>
                  <a:pt x="52720" y="45230"/>
                </a:lnTo>
                <a:lnTo>
                  <a:pt x="52830" y="45290"/>
                </a:lnTo>
                <a:lnTo>
                  <a:pt x="52940" y="45340"/>
                </a:lnTo>
                <a:lnTo>
                  <a:pt x="52950" y="45350"/>
                </a:lnTo>
                <a:lnTo>
                  <a:pt x="53050" y="45400"/>
                </a:lnTo>
                <a:lnTo>
                  <a:pt x="53050" y="45410"/>
                </a:lnTo>
                <a:lnTo>
                  <a:pt x="53150" y="45460"/>
                </a:lnTo>
                <a:lnTo>
                  <a:pt x="53210" y="45490"/>
                </a:lnTo>
                <a:lnTo>
                  <a:pt x="53220" y="45500"/>
                </a:lnTo>
                <a:lnTo>
                  <a:pt x="53520" y="45580"/>
                </a:lnTo>
                <a:lnTo>
                  <a:pt x="53810" y="45690"/>
                </a:lnTo>
                <a:lnTo>
                  <a:pt x="53850" y="45710"/>
                </a:lnTo>
                <a:lnTo>
                  <a:pt x="53960" y="45740"/>
                </a:lnTo>
                <a:lnTo>
                  <a:pt x="54190" y="45760"/>
                </a:lnTo>
                <a:lnTo>
                  <a:pt x="54340" y="45750"/>
                </a:lnTo>
                <a:lnTo>
                  <a:pt x="54450" y="45730"/>
                </a:lnTo>
                <a:lnTo>
                  <a:pt x="54520" y="45710"/>
                </a:lnTo>
                <a:lnTo>
                  <a:pt x="54660" y="45680"/>
                </a:lnTo>
                <a:lnTo>
                  <a:pt x="54810" y="45610"/>
                </a:lnTo>
                <a:lnTo>
                  <a:pt x="55500" y="45220"/>
                </a:lnTo>
                <a:lnTo>
                  <a:pt x="55530" y="45200"/>
                </a:lnTo>
                <a:lnTo>
                  <a:pt x="55590" y="45150"/>
                </a:lnTo>
                <a:lnTo>
                  <a:pt x="55680" y="45060"/>
                </a:lnTo>
                <a:lnTo>
                  <a:pt x="55710" y="45030"/>
                </a:lnTo>
                <a:lnTo>
                  <a:pt x="55780" y="44970"/>
                </a:lnTo>
                <a:lnTo>
                  <a:pt x="55850" y="44900"/>
                </a:lnTo>
                <a:lnTo>
                  <a:pt x="55970" y="44800"/>
                </a:lnTo>
                <a:lnTo>
                  <a:pt x="55980" y="44780"/>
                </a:lnTo>
                <a:lnTo>
                  <a:pt x="56030" y="44740"/>
                </a:lnTo>
                <a:lnTo>
                  <a:pt x="56050" y="44720"/>
                </a:lnTo>
                <a:lnTo>
                  <a:pt x="56090" y="44690"/>
                </a:lnTo>
                <a:lnTo>
                  <a:pt x="56110" y="44670"/>
                </a:lnTo>
                <a:lnTo>
                  <a:pt x="56150" y="44640"/>
                </a:lnTo>
                <a:lnTo>
                  <a:pt x="56190" y="44600"/>
                </a:lnTo>
                <a:lnTo>
                  <a:pt x="56220" y="44570"/>
                </a:lnTo>
                <a:lnTo>
                  <a:pt x="56300" y="44500"/>
                </a:lnTo>
                <a:lnTo>
                  <a:pt x="56340" y="44460"/>
                </a:lnTo>
                <a:lnTo>
                  <a:pt x="56350" y="44450"/>
                </a:lnTo>
                <a:lnTo>
                  <a:pt x="56400" y="44400"/>
                </a:lnTo>
                <a:lnTo>
                  <a:pt x="56420" y="44390"/>
                </a:lnTo>
                <a:lnTo>
                  <a:pt x="56490" y="44320"/>
                </a:lnTo>
                <a:lnTo>
                  <a:pt x="56540" y="44270"/>
                </a:lnTo>
                <a:lnTo>
                  <a:pt x="56600" y="44210"/>
                </a:lnTo>
                <a:lnTo>
                  <a:pt x="56660" y="44170"/>
                </a:lnTo>
                <a:lnTo>
                  <a:pt x="56660" y="44160"/>
                </a:lnTo>
                <a:lnTo>
                  <a:pt x="56670" y="44150"/>
                </a:lnTo>
                <a:lnTo>
                  <a:pt x="56680" y="44140"/>
                </a:lnTo>
                <a:lnTo>
                  <a:pt x="56830" y="44030"/>
                </a:lnTo>
                <a:lnTo>
                  <a:pt x="56910" y="43980"/>
                </a:lnTo>
                <a:lnTo>
                  <a:pt x="57020" y="43900"/>
                </a:lnTo>
                <a:lnTo>
                  <a:pt x="57030" y="43890"/>
                </a:lnTo>
                <a:lnTo>
                  <a:pt x="57190" y="43770"/>
                </a:lnTo>
                <a:lnTo>
                  <a:pt x="57270" y="43710"/>
                </a:lnTo>
                <a:lnTo>
                  <a:pt x="57300" y="43680"/>
                </a:lnTo>
                <a:lnTo>
                  <a:pt x="57310" y="43670"/>
                </a:lnTo>
                <a:lnTo>
                  <a:pt x="57340" y="43640"/>
                </a:lnTo>
                <a:lnTo>
                  <a:pt x="57380" y="43600"/>
                </a:lnTo>
                <a:lnTo>
                  <a:pt x="57450" y="43530"/>
                </a:lnTo>
                <a:lnTo>
                  <a:pt x="57520" y="43460"/>
                </a:lnTo>
                <a:lnTo>
                  <a:pt x="57540" y="43440"/>
                </a:lnTo>
                <a:lnTo>
                  <a:pt x="57580" y="43390"/>
                </a:lnTo>
                <a:lnTo>
                  <a:pt x="57590" y="43380"/>
                </a:lnTo>
                <a:lnTo>
                  <a:pt x="57640" y="43330"/>
                </a:lnTo>
                <a:lnTo>
                  <a:pt x="57650" y="43320"/>
                </a:lnTo>
                <a:lnTo>
                  <a:pt x="57790" y="43170"/>
                </a:lnTo>
                <a:lnTo>
                  <a:pt x="57790" y="43160"/>
                </a:lnTo>
                <a:lnTo>
                  <a:pt x="57840" y="43100"/>
                </a:lnTo>
                <a:lnTo>
                  <a:pt x="57890" y="43050"/>
                </a:lnTo>
                <a:lnTo>
                  <a:pt x="57920" y="43010"/>
                </a:lnTo>
                <a:lnTo>
                  <a:pt x="57990" y="42930"/>
                </a:lnTo>
                <a:lnTo>
                  <a:pt x="58030" y="42890"/>
                </a:lnTo>
                <a:lnTo>
                  <a:pt x="58050" y="42870"/>
                </a:lnTo>
                <a:lnTo>
                  <a:pt x="58250" y="42760"/>
                </a:lnTo>
                <a:lnTo>
                  <a:pt x="58400" y="42730"/>
                </a:lnTo>
                <a:lnTo>
                  <a:pt x="58410" y="42730"/>
                </a:lnTo>
                <a:lnTo>
                  <a:pt x="58520" y="42760"/>
                </a:lnTo>
                <a:lnTo>
                  <a:pt x="58580" y="42770"/>
                </a:lnTo>
                <a:lnTo>
                  <a:pt x="58590" y="42770"/>
                </a:lnTo>
                <a:lnTo>
                  <a:pt x="58620" y="42780"/>
                </a:lnTo>
                <a:lnTo>
                  <a:pt x="58690" y="42820"/>
                </a:lnTo>
                <a:lnTo>
                  <a:pt x="58710" y="42840"/>
                </a:lnTo>
                <a:lnTo>
                  <a:pt x="58810" y="42910"/>
                </a:lnTo>
                <a:lnTo>
                  <a:pt x="58880" y="42950"/>
                </a:lnTo>
                <a:lnTo>
                  <a:pt x="58880" y="42960"/>
                </a:lnTo>
                <a:lnTo>
                  <a:pt x="58930" y="42980"/>
                </a:lnTo>
                <a:lnTo>
                  <a:pt x="59020" y="43040"/>
                </a:lnTo>
                <a:lnTo>
                  <a:pt x="59050" y="43050"/>
                </a:lnTo>
                <a:lnTo>
                  <a:pt x="59080" y="43070"/>
                </a:lnTo>
                <a:lnTo>
                  <a:pt x="59190" y="43120"/>
                </a:lnTo>
                <a:lnTo>
                  <a:pt x="59220" y="43130"/>
                </a:lnTo>
                <a:lnTo>
                  <a:pt x="59260" y="43150"/>
                </a:lnTo>
                <a:lnTo>
                  <a:pt x="59290" y="43160"/>
                </a:lnTo>
                <a:lnTo>
                  <a:pt x="59320" y="43170"/>
                </a:lnTo>
                <a:lnTo>
                  <a:pt x="59350" y="43170"/>
                </a:lnTo>
                <a:lnTo>
                  <a:pt x="59390" y="43180"/>
                </a:lnTo>
                <a:lnTo>
                  <a:pt x="59420" y="43190"/>
                </a:lnTo>
                <a:lnTo>
                  <a:pt x="59450" y="43200"/>
                </a:lnTo>
                <a:lnTo>
                  <a:pt x="59470" y="43200"/>
                </a:lnTo>
                <a:lnTo>
                  <a:pt x="59490" y="43200"/>
                </a:lnTo>
                <a:lnTo>
                  <a:pt x="59490" y="43210"/>
                </a:lnTo>
                <a:lnTo>
                  <a:pt x="59510" y="43210"/>
                </a:lnTo>
                <a:lnTo>
                  <a:pt x="59520" y="43210"/>
                </a:lnTo>
                <a:lnTo>
                  <a:pt x="59540" y="43210"/>
                </a:lnTo>
                <a:lnTo>
                  <a:pt x="59570" y="43210"/>
                </a:lnTo>
                <a:lnTo>
                  <a:pt x="59600" y="43210"/>
                </a:lnTo>
                <a:lnTo>
                  <a:pt x="59630" y="43210"/>
                </a:lnTo>
                <a:lnTo>
                  <a:pt x="59640" y="43220"/>
                </a:lnTo>
                <a:lnTo>
                  <a:pt x="59670" y="43220"/>
                </a:lnTo>
                <a:lnTo>
                  <a:pt x="59680" y="43220"/>
                </a:lnTo>
                <a:lnTo>
                  <a:pt x="59700" y="43210"/>
                </a:lnTo>
                <a:lnTo>
                  <a:pt x="59710" y="43210"/>
                </a:lnTo>
                <a:lnTo>
                  <a:pt x="59740" y="43210"/>
                </a:lnTo>
                <a:lnTo>
                  <a:pt x="59750" y="43210"/>
                </a:lnTo>
                <a:lnTo>
                  <a:pt x="59780" y="43210"/>
                </a:lnTo>
                <a:lnTo>
                  <a:pt x="59790" y="43200"/>
                </a:lnTo>
                <a:lnTo>
                  <a:pt x="59830" y="43190"/>
                </a:lnTo>
                <a:lnTo>
                  <a:pt x="59860" y="43180"/>
                </a:lnTo>
                <a:lnTo>
                  <a:pt x="59880" y="43180"/>
                </a:lnTo>
                <a:lnTo>
                  <a:pt x="59910" y="43170"/>
                </a:lnTo>
                <a:lnTo>
                  <a:pt x="59930" y="43160"/>
                </a:lnTo>
                <a:lnTo>
                  <a:pt x="59950" y="43160"/>
                </a:lnTo>
                <a:lnTo>
                  <a:pt x="59980" y="43150"/>
                </a:lnTo>
                <a:lnTo>
                  <a:pt x="60010" y="43140"/>
                </a:lnTo>
                <a:lnTo>
                  <a:pt x="60090" y="43110"/>
                </a:lnTo>
                <a:lnTo>
                  <a:pt x="60130" y="43110"/>
                </a:lnTo>
                <a:lnTo>
                  <a:pt x="60180" y="43100"/>
                </a:lnTo>
                <a:lnTo>
                  <a:pt x="60220" y="43090"/>
                </a:lnTo>
                <a:lnTo>
                  <a:pt x="60250" y="43090"/>
                </a:lnTo>
                <a:lnTo>
                  <a:pt x="60290" y="43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