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Alebtong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Alebton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9750" y="34510"/>
                </a:moveTo>
                <a:lnTo>
                  <a:pt x="69760" y="34510"/>
                </a:lnTo>
                <a:lnTo>
                  <a:pt x="69770" y="34510"/>
                </a:lnTo>
                <a:lnTo>
                  <a:pt x="69780" y="34510"/>
                </a:lnTo>
                <a:lnTo>
                  <a:pt x="69780" y="34520"/>
                </a:lnTo>
                <a:lnTo>
                  <a:pt x="69790" y="34520"/>
                </a:lnTo>
                <a:lnTo>
                  <a:pt x="69790" y="34530"/>
                </a:lnTo>
                <a:lnTo>
                  <a:pt x="69790" y="34540"/>
                </a:lnTo>
                <a:lnTo>
                  <a:pt x="69790" y="34550"/>
                </a:lnTo>
                <a:lnTo>
                  <a:pt x="69790" y="34560"/>
                </a:lnTo>
                <a:lnTo>
                  <a:pt x="69800" y="34580"/>
                </a:lnTo>
                <a:lnTo>
                  <a:pt x="69800" y="34600"/>
                </a:lnTo>
                <a:lnTo>
                  <a:pt x="69810" y="34610"/>
                </a:lnTo>
                <a:lnTo>
                  <a:pt x="69820" y="34630"/>
                </a:lnTo>
                <a:lnTo>
                  <a:pt x="69820" y="34640"/>
                </a:lnTo>
                <a:lnTo>
                  <a:pt x="69830" y="34660"/>
                </a:lnTo>
                <a:lnTo>
                  <a:pt x="69850" y="34670"/>
                </a:lnTo>
                <a:lnTo>
                  <a:pt x="69850" y="34680"/>
                </a:lnTo>
                <a:lnTo>
                  <a:pt x="69870" y="34720"/>
                </a:lnTo>
                <a:lnTo>
                  <a:pt x="69880" y="34760"/>
                </a:lnTo>
                <a:lnTo>
                  <a:pt x="69900" y="34800"/>
                </a:lnTo>
                <a:lnTo>
                  <a:pt x="69910" y="34810"/>
                </a:lnTo>
                <a:lnTo>
                  <a:pt x="69910" y="34830"/>
                </a:lnTo>
                <a:lnTo>
                  <a:pt x="69920" y="34850"/>
                </a:lnTo>
                <a:lnTo>
                  <a:pt x="69930" y="34870"/>
                </a:lnTo>
                <a:lnTo>
                  <a:pt x="69930" y="34880"/>
                </a:lnTo>
                <a:lnTo>
                  <a:pt x="69930" y="34890"/>
                </a:lnTo>
                <a:lnTo>
                  <a:pt x="69930" y="34900"/>
                </a:lnTo>
                <a:lnTo>
                  <a:pt x="69930" y="34910"/>
                </a:lnTo>
                <a:lnTo>
                  <a:pt x="69920" y="34920"/>
                </a:lnTo>
                <a:lnTo>
                  <a:pt x="69910" y="34970"/>
                </a:lnTo>
                <a:lnTo>
                  <a:pt x="69910" y="34980"/>
                </a:lnTo>
                <a:lnTo>
                  <a:pt x="69910" y="34990"/>
                </a:lnTo>
                <a:lnTo>
                  <a:pt x="69910" y="35000"/>
                </a:lnTo>
                <a:lnTo>
                  <a:pt x="69900" y="35010"/>
                </a:lnTo>
                <a:lnTo>
                  <a:pt x="69900" y="35020"/>
                </a:lnTo>
                <a:lnTo>
                  <a:pt x="69900" y="35030"/>
                </a:lnTo>
                <a:lnTo>
                  <a:pt x="69890" y="35040"/>
                </a:lnTo>
                <a:lnTo>
                  <a:pt x="69890" y="35050"/>
                </a:lnTo>
                <a:lnTo>
                  <a:pt x="69900" y="35060"/>
                </a:lnTo>
                <a:lnTo>
                  <a:pt x="69910" y="35070"/>
                </a:lnTo>
                <a:lnTo>
                  <a:pt x="69910" y="35080"/>
                </a:lnTo>
                <a:lnTo>
                  <a:pt x="69920" y="35080"/>
                </a:lnTo>
                <a:lnTo>
                  <a:pt x="69920" y="35100"/>
                </a:lnTo>
                <a:lnTo>
                  <a:pt x="69930" y="35150"/>
                </a:lnTo>
                <a:lnTo>
                  <a:pt x="69930" y="35180"/>
                </a:lnTo>
                <a:lnTo>
                  <a:pt x="69940" y="35220"/>
                </a:lnTo>
                <a:lnTo>
                  <a:pt x="69940" y="35250"/>
                </a:lnTo>
                <a:lnTo>
                  <a:pt x="69950" y="35290"/>
                </a:lnTo>
                <a:lnTo>
                  <a:pt x="69950" y="35320"/>
                </a:lnTo>
                <a:lnTo>
                  <a:pt x="69950" y="35360"/>
                </a:lnTo>
                <a:lnTo>
                  <a:pt x="69960" y="35380"/>
                </a:lnTo>
                <a:lnTo>
                  <a:pt x="69960" y="35410"/>
                </a:lnTo>
                <a:lnTo>
                  <a:pt x="69970" y="35440"/>
                </a:lnTo>
                <a:lnTo>
                  <a:pt x="69980" y="35470"/>
                </a:lnTo>
                <a:lnTo>
                  <a:pt x="69980" y="35490"/>
                </a:lnTo>
                <a:lnTo>
                  <a:pt x="69980" y="35510"/>
                </a:lnTo>
                <a:lnTo>
                  <a:pt x="69980" y="35520"/>
                </a:lnTo>
                <a:lnTo>
                  <a:pt x="69980" y="35530"/>
                </a:lnTo>
                <a:lnTo>
                  <a:pt x="69980" y="35540"/>
                </a:lnTo>
                <a:lnTo>
                  <a:pt x="69980" y="35560"/>
                </a:lnTo>
                <a:lnTo>
                  <a:pt x="69970" y="35570"/>
                </a:lnTo>
                <a:lnTo>
                  <a:pt x="69970" y="35580"/>
                </a:lnTo>
                <a:lnTo>
                  <a:pt x="69960" y="35590"/>
                </a:lnTo>
                <a:lnTo>
                  <a:pt x="69960" y="35610"/>
                </a:lnTo>
                <a:lnTo>
                  <a:pt x="69950" y="35620"/>
                </a:lnTo>
                <a:lnTo>
                  <a:pt x="69940" y="35640"/>
                </a:lnTo>
                <a:lnTo>
                  <a:pt x="69930" y="35650"/>
                </a:lnTo>
                <a:lnTo>
                  <a:pt x="69920" y="35660"/>
                </a:lnTo>
                <a:lnTo>
                  <a:pt x="69900" y="35690"/>
                </a:lnTo>
                <a:lnTo>
                  <a:pt x="69890" y="35700"/>
                </a:lnTo>
                <a:lnTo>
                  <a:pt x="69880" y="35720"/>
                </a:lnTo>
                <a:lnTo>
                  <a:pt x="69870" y="35730"/>
                </a:lnTo>
                <a:lnTo>
                  <a:pt x="69860" y="35740"/>
                </a:lnTo>
                <a:lnTo>
                  <a:pt x="69860" y="35760"/>
                </a:lnTo>
                <a:lnTo>
                  <a:pt x="69850" y="35770"/>
                </a:lnTo>
                <a:lnTo>
                  <a:pt x="69830" y="35790"/>
                </a:lnTo>
                <a:lnTo>
                  <a:pt x="69810" y="35820"/>
                </a:lnTo>
                <a:lnTo>
                  <a:pt x="69790" y="35840"/>
                </a:lnTo>
                <a:lnTo>
                  <a:pt x="69780" y="35850"/>
                </a:lnTo>
                <a:lnTo>
                  <a:pt x="69760" y="35870"/>
                </a:lnTo>
                <a:lnTo>
                  <a:pt x="69730" y="35890"/>
                </a:lnTo>
                <a:lnTo>
                  <a:pt x="69700" y="35900"/>
                </a:lnTo>
                <a:lnTo>
                  <a:pt x="69680" y="35920"/>
                </a:lnTo>
                <a:lnTo>
                  <a:pt x="69650" y="35930"/>
                </a:lnTo>
                <a:lnTo>
                  <a:pt x="69620" y="35950"/>
                </a:lnTo>
                <a:lnTo>
                  <a:pt x="69590" y="35970"/>
                </a:lnTo>
                <a:lnTo>
                  <a:pt x="69570" y="35990"/>
                </a:lnTo>
                <a:lnTo>
                  <a:pt x="69540" y="36000"/>
                </a:lnTo>
                <a:lnTo>
                  <a:pt x="69510" y="36020"/>
                </a:lnTo>
                <a:lnTo>
                  <a:pt x="69480" y="36040"/>
                </a:lnTo>
                <a:lnTo>
                  <a:pt x="69450" y="36050"/>
                </a:lnTo>
                <a:lnTo>
                  <a:pt x="69430" y="36060"/>
                </a:lnTo>
                <a:lnTo>
                  <a:pt x="69390" y="36080"/>
                </a:lnTo>
                <a:lnTo>
                  <a:pt x="69360" y="36100"/>
                </a:lnTo>
                <a:lnTo>
                  <a:pt x="69330" y="36120"/>
                </a:lnTo>
                <a:lnTo>
                  <a:pt x="69310" y="36140"/>
                </a:lnTo>
                <a:lnTo>
                  <a:pt x="69270" y="36180"/>
                </a:lnTo>
                <a:lnTo>
                  <a:pt x="69240" y="36210"/>
                </a:lnTo>
                <a:lnTo>
                  <a:pt x="69220" y="36240"/>
                </a:lnTo>
                <a:lnTo>
                  <a:pt x="69200" y="36240"/>
                </a:lnTo>
                <a:lnTo>
                  <a:pt x="69200" y="36250"/>
                </a:lnTo>
                <a:lnTo>
                  <a:pt x="69190" y="36260"/>
                </a:lnTo>
                <a:lnTo>
                  <a:pt x="69180" y="36260"/>
                </a:lnTo>
                <a:lnTo>
                  <a:pt x="69180" y="36270"/>
                </a:lnTo>
                <a:lnTo>
                  <a:pt x="69170" y="36280"/>
                </a:lnTo>
                <a:lnTo>
                  <a:pt x="69160" y="36290"/>
                </a:lnTo>
                <a:lnTo>
                  <a:pt x="69160" y="36300"/>
                </a:lnTo>
                <a:lnTo>
                  <a:pt x="69150" y="36310"/>
                </a:lnTo>
                <a:lnTo>
                  <a:pt x="69140" y="36320"/>
                </a:lnTo>
                <a:lnTo>
                  <a:pt x="69140" y="36330"/>
                </a:lnTo>
                <a:lnTo>
                  <a:pt x="69140" y="36340"/>
                </a:lnTo>
                <a:lnTo>
                  <a:pt x="69130" y="36350"/>
                </a:lnTo>
                <a:lnTo>
                  <a:pt x="69120" y="36360"/>
                </a:lnTo>
                <a:lnTo>
                  <a:pt x="69120" y="36370"/>
                </a:lnTo>
                <a:lnTo>
                  <a:pt x="69120" y="36380"/>
                </a:lnTo>
                <a:lnTo>
                  <a:pt x="69110" y="36380"/>
                </a:lnTo>
                <a:lnTo>
                  <a:pt x="69100" y="36390"/>
                </a:lnTo>
                <a:lnTo>
                  <a:pt x="69090" y="36400"/>
                </a:lnTo>
                <a:lnTo>
                  <a:pt x="69090" y="36410"/>
                </a:lnTo>
                <a:lnTo>
                  <a:pt x="69080" y="36410"/>
                </a:lnTo>
                <a:lnTo>
                  <a:pt x="69080" y="36420"/>
                </a:lnTo>
                <a:lnTo>
                  <a:pt x="69070" y="36420"/>
                </a:lnTo>
                <a:lnTo>
                  <a:pt x="69070" y="36430"/>
                </a:lnTo>
                <a:lnTo>
                  <a:pt x="69070" y="36440"/>
                </a:lnTo>
                <a:lnTo>
                  <a:pt x="69060" y="36440"/>
                </a:lnTo>
                <a:lnTo>
                  <a:pt x="69050" y="36440"/>
                </a:lnTo>
                <a:lnTo>
                  <a:pt x="69050" y="36430"/>
                </a:lnTo>
                <a:lnTo>
                  <a:pt x="69040" y="36430"/>
                </a:lnTo>
                <a:lnTo>
                  <a:pt x="69030" y="36430"/>
                </a:lnTo>
                <a:lnTo>
                  <a:pt x="69020" y="36430"/>
                </a:lnTo>
                <a:lnTo>
                  <a:pt x="69010" y="36430"/>
                </a:lnTo>
                <a:lnTo>
                  <a:pt x="69010" y="36420"/>
                </a:lnTo>
                <a:lnTo>
                  <a:pt x="69000" y="36420"/>
                </a:lnTo>
                <a:lnTo>
                  <a:pt x="69000" y="36410"/>
                </a:lnTo>
                <a:lnTo>
                  <a:pt x="68990" y="36410"/>
                </a:lnTo>
                <a:lnTo>
                  <a:pt x="68990" y="36400"/>
                </a:lnTo>
                <a:lnTo>
                  <a:pt x="68980" y="36400"/>
                </a:lnTo>
                <a:lnTo>
                  <a:pt x="68970" y="36400"/>
                </a:lnTo>
                <a:lnTo>
                  <a:pt x="68970" y="36390"/>
                </a:lnTo>
                <a:lnTo>
                  <a:pt x="68960" y="36400"/>
                </a:lnTo>
                <a:lnTo>
                  <a:pt x="68960" y="36390"/>
                </a:lnTo>
                <a:lnTo>
                  <a:pt x="68950" y="36390"/>
                </a:lnTo>
                <a:lnTo>
                  <a:pt x="68940" y="36380"/>
                </a:lnTo>
                <a:lnTo>
                  <a:pt x="68940" y="36390"/>
                </a:lnTo>
                <a:lnTo>
                  <a:pt x="68930" y="36390"/>
                </a:lnTo>
                <a:lnTo>
                  <a:pt x="68920" y="36390"/>
                </a:lnTo>
                <a:lnTo>
                  <a:pt x="68920" y="36400"/>
                </a:lnTo>
                <a:lnTo>
                  <a:pt x="68910" y="36400"/>
                </a:lnTo>
                <a:lnTo>
                  <a:pt x="68910" y="36410"/>
                </a:lnTo>
                <a:lnTo>
                  <a:pt x="68900" y="36410"/>
                </a:lnTo>
                <a:lnTo>
                  <a:pt x="68900" y="36400"/>
                </a:lnTo>
                <a:lnTo>
                  <a:pt x="68900" y="36410"/>
                </a:lnTo>
                <a:lnTo>
                  <a:pt x="68890" y="36400"/>
                </a:lnTo>
                <a:lnTo>
                  <a:pt x="68890" y="36390"/>
                </a:lnTo>
                <a:lnTo>
                  <a:pt x="68880" y="36390"/>
                </a:lnTo>
                <a:lnTo>
                  <a:pt x="68880" y="36380"/>
                </a:lnTo>
                <a:lnTo>
                  <a:pt x="68870" y="36380"/>
                </a:lnTo>
                <a:lnTo>
                  <a:pt x="68860" y="36380"/>
                </a:lnTo>
                <a:lnTo>
                  <a:pt x="68860" y="36370"/>
                </a:lnTo>
                <a:lnTo>
                  <a:pt x="68860" y="36380"/>
                </a:lnTo>
                <a:lnTo>
                  <a:pt x="68850" y="36380"/>
                </a:lnTo>
                <a:lnTo>
                  <a:pt x="68850" y="36370"/>
                </a:lnTo>
                <a:lnTo>
                  <a:pt x="68850" y="36380"/>
                </a:lnTo>
                <a:lnTo>
                  <a:pt x="68840" y="36380"/>
                </a:lnTo>
                <a:lnTo>
                  <a:pt x="68840" y="36390"/>
                </a:lnTo>
                <a:lnTo>
                  <a:pt x="68830" y="36390"/>
                </a:lnTo>
                <a:lnTo>
                  <a:pt x="68830" y="36380"/>
                </a:lnTo>
                <a:lnTo>
                  <a:pt x="68820" y="36380"/>
                </a:lnTo>
                <a:lnTo>
                  <a:pt x="68810" y="36380"/>
                </a:lnTo>
                <a:lnTo>
                  <a:pt x="68810" y="36390"/>
                </a:lnTo>
                <a:lnTo>
                  <a:pt x="68800" y="36390"/>
                </a:lnTo>
                <a:lnTo>
                  <a:pt x="68800" y="36380"/>
                </a:lnTo>
                <a:lnTo>
                  <a:pt x="68790" y="36380"/>
                </a:lnTo>
                <a:lnTo>
                  <a:pt x="68790" y="36370"/>
                </a:lnTo>
                <a:lnTo>
                  <a:pt x="68780" y="36370"/>
                </a:lnTo>
                <a:lnTo>
                  <a:pt x="68790" y="36370"/>
                </a:lnTo>
                <a:lnTo>
                  <a:pt x="68780" y="36360"/>
                </a:lnTo>
                <a:lnTo>
                  <a:pt x="68770" y="36360"/>
                </a:lnTo>
                <a:lnTo>
                  <a:pt x="68770" y="36370"/>
                </a:lnTo>
                <a:lnTo>
                  <a:pt x="68760" y="36370"/>
                </a:lnTo>
                <a:lnTo>
                  <a:pt x="68760" y="36380"/>
                </a:lnTo>
                <a:lnTo>
                  <a:pt x="68750" y="36380"/>
                </a:lnTo>
                <a:lnTo>
                  <a:pt x="68750" y="36370"/>
                </a:lnTo>
                <a:lnTo>
                  <a:pt x="68740" y="36370"/>
                </a:lnTo>
                <a:lnTo>
                  <a:pt x="68730" y="36360"/>
                </a:lnTo>
                <a:lnTo>
                  <a:pt x="68720" y="36360"/>
                </a:lnTo>
                <a:lnTo>
                  <a:pt x="68720" y="36350"/>
                </a:lnTo>
                <a:lnTo>
                  <a:pt x="68720" y="36340"/>
                </a:lnTo>
                <a:lnTo>
                  <a:pt x="68720" y="36330"/>
                </a:lnTo>
                <a:lnTo>
                  <a:pt x="68710" y="36330"/>
                </a:lnTo>
                <a:lnTo>
                  <a:pt x="68700" y="36330"/>
                </a:lnTo>
                <a:lnTo>
                  <a:pt x="68700" y="36320"/>
                </a:lnTo>
                <a:lnTo>
                  <a:pt x="68700" y="36330"/>
                </a:lnTo>
                <a:lnTo>
                  <a:pt x="68690" y="36330"/>
                </a:lnTo>
                <a:lnTo>
                  <a:pt x="68700" y="36320"/>
                </a:lnTo>
                <a:lnTo>
                  <a:pt x="68690" y="36320"/>
                </a:lnTo>
                <a:lnTo>
                  <a:pt x="68690" y="36330"/>
                </a:lnTo>
                <a:lnTo>
                  <a:pt x="68680" y="36330"/>
                </a:lnTo>
                <a:lnTo>
                  <a:pt x="68690" y="36330"/>
                </a:lnTo>
                <a:lnTo>
                  <a:pt x="68680" y="36330"/>
                </a:lnTo>
                <a:lnTo>
                  <a:pt x="68680" y="36340"/>
                </a:lnTo>
                <a:lnTo>
                  <a:pt x="68670" y="36340"/>
                </a:lnTo>
                <a:lnTo>
                  <a:pt x="68670" y="36330"/>
                </a:lnTo>
                <a:lnTo>
                  <a:pt x="68660" y="36330"/>
                </a:lnTo>
                <a:lnTo>
                  <a:pt x="68660" y="36320"/>
                </a:lnTo>
                <a:lnTo>
                  <a:pt x="68650" y="36320"/>
                </a:lnTo>
                <a:lnTo>
                  <a:pt x="68660" y="36320"/>
                </a:lnTo>
                <a:lnTo>
                  <a:pt x="68650" y="36320"/>
                </a:lnTo>
                <a:lnTo>
                  <a:pt x="68650" y="36310"/>
                </a:lnTo>
                <a:lnTo>
                  <a:pt x="68640" y="36310"/>
                </a:lnTo>
                <a:lnTo>
                  <a:pt x="68640" y="36320"/>
                </a:lnTo>
                <a:lnTo>
                  <a:pt x="68630" y="36320"/>
                </a:lnTo>
                <a:lnTo>
                  <a:pt x="68620" y="36320"/>
                </a:lnTo>
                <a:lnTo>
                  <a:pt x="68620" y="36310"/>
                </a:lnTo>
                <a:lnTo>
                  <a:pt x="68630" y="36310"/>
                </a:lnTo>
                <a:lnTo>
                  <a:pt x="68620" y="36310"/>
                </a:lnTo>
                <a:lnTo>
                  <a:pt x="68620" y="36300"/>
                </a:lnTo>
                <a:lnTo>
                  <a:pt x="68610" y="36300"/>
                </a:lnTo>
                <a:lnTo>
                  <a:pt x="68600" y="36300"/>
                </a:lnTo>
                <a:lnTo>
                  <a:pt x="68590" y="36300"/>
                </a:lnTo>
                <a:lnTo>
                  <a:pt x="68600" y="36300"/>
                </a:lnTo>
                <a:lnTo>
                  <a:pt x="68600" y="36290"/>
                </a:lnTo>
                <a:lnTo>
                  <a:pt x="68590" y="36290"/>
                </a:lnTo>
                <a:lnTo>
                  <a:pt x="68580" y="36290"/>
                </a:lnTo>
                <a:lnTo>
                  <a:pt x="68580" y="36280"/>
                </a:lnTo>
                <a:lnTo>
                  <a:pt x="68590" y="36280"/>
                </a:lnTo>
                <a:lnTo>
                  <a:pt x="68590" y="36270"/>
                </a:lnTo>
                <a:lnTo>
                  <a:pt x="68580" y="36270"/>
                </a:lnTo>
                <a:lnTo>
                  <a:pt x="68580" y="36280"/>
                </a:lnTo>
                <a:lnTo>
                  <a:pt x="68580" y="36270"/>
                </a:lnTo>
                <a:lnTo>
                  <a:pt x="68570" y="36270"/>
                </a:lnTo>
                <a:lnTo>
                  <a:pt x="68570" y="36280"/>
                </a:lnTo>
                <a:lnTo>
                  <a:pt x="68570" y="36270"/>
                </a:lnTo>
                <a:lnTo>
                  <a:pt x="68570" y="36280"/>
                </a:lnTo>
                <a:lnTo>
                  <a:pt x="68560" y="36280"/>
                </a:lnTo>
                <a:lnTo>
                  <a:pt x="68560" y="36270"/>
                </a:lnTo>
                <a:lnTo>
                  <a:pt x="68560" y="36260"/>
                </a:lnTo>
                <a:lnTo>
                  <a:pt x="68550" y="36260"/>
                </a:lnTo>
                <a:lnTo>
                  <a:pt x="68550" y="36270"/>
                </a:lnTo>
                <a:lnTo>
                  <a:pt x="68550" y="36260"/>
                </a:lnTo>
                <a:lnTo>
                  <a:pt x="68540" y="36260"/>
                </a:lnTo>
                <a:lnTo>
                  <a:pt x="68540" y="36270"/>
                </a:lnTo>
                <a:lnTo>
                  <a:pt x="68540" y="36260"/>
                </a:lnTo>
                <a:lnTo>
                  <a:pt x="68540" y="36270"/>
                </a:lnTo>
                <a:lnTo>
                  <a:pt x="68530" y="36270"/>
                </a:lnTo>
                <a:lnTo>
                  <a:pt x="68540" y="36270"/>
                </a:lnTo>
                <a:lnTo>
                  <a:pt x="68540" y="36280"/>
                </a:lnTo>
                <a:lnTo>
                  <a:pt x="68530" y="36280"/>
                </a:lnTo>
                <a:lnTo>
                  <a:pt x="68520" y="36280"/>
                </a:lnTo>
                <a:lnTo>
                  <a:pt x="68520" y="36270"/>
                </a:lnTo>
                <a:lnTo>
                  <a:pt x="68530" y="36270"/>
                </a:lnTo>
                <a:lnTo>
                  <a:pt x="68520" y="36270"/>
                </a:lnTo>
                <a:lnTo>
                  <a:pt x="68510" y="36260"/>
                </a:lnTo>
                <a:lnTo>
                  <a:pt x="68520" y="36260"/>
                </a:lnTo>
                <a:lnTo>
                  <a:pt x="68510" y="36260"/>
                </a:lnTo>
                <a:lnTo>
                  <a:pt x="68510" y="36250"/>
                </a:lnTo>
                <a:lnTo>
                  <a:pt x="68510" y="36260"/>
                </a:lnTo>
                <a:lnTo>
                  <a:pt x="68500" y="36260"/>
                </a:lnTo>
                <a:lnTo>
                  <a:pt x="68500" y="36250"/>
                </a:lnTo>
                <a:lnTo>
                  <a:pt x="68490" y="36250"/>
                </a:lnTo>
                <a:lnTo>
                  <a:pt x="68480" y="36250"/>
                </a:lnTo>
                <a:lnTo>
                  <a:pt x="68480" y="36260"/>
                </a:lnTo>
                <a:lnTo>
                  <a:pt x="68470" y="36260"/>
                </a:lnTo>
                <a:lnTo>
                  <a:pt x="68470" y="36250"/>
                </a:lnTo>
                <a:lnTo>
                  <a:pt x="68460" y="36250"/>
                </a:lnTo>
                <a:lnTo>
                  <a:pt x="68450" y="36250"/>
                </a:lnTo>
                <a:lnTo>
                  <a:pt x="68450" y="36240"/>
                </a:lnTo>
                <a:lnTo>
                  <a:pt x="68450" y="36250"/>
                </a:lnTo>
                <a:lnTo>
                  <a:pt x="68440" y="36250"/>
                </a:lnTo>
                <a:lnTo>
                  <a:pt x="68440" y="36240"/>
                </a:lnTo>
                <a:lnTo>
                  <a:pt x="68440" y="36230"/>
                </a:lnTo>
                <a:lnTo>
                  <a:pt x="68430" y="36230"/>
                </a:lnTo>
                <a:lnTo>
                  <a:pt x="68430" y="36240"/>
                </a:lnTo>
                <a:lnTo>
                  <a:pt x="68420" y="36240"/>
                </a:lnTo>
                <a:lnTo>
                  <a:pt x="68420" y="36230"/>
                </a:lnTo>
                <a:lnTo>
                  <a:pt x="68410" y="36230"/>
                </a:lnTo>
                <a:lnTo>
                  <a:pt x="68400" y="36230"/>
                </a:lnTo>
                <a:lnTo>
                  <a:pt x="68400" y="36220"/>
                </a:lnTo>
                <a:lnTo>
                  <a:pt x="68400" y="36230"/>
                </a:lnTo>
                <a:lnTo>
                  <a:pt x="68390" y="36230"/>
                </a:lnTo>
                <a:lnTo>
                  <a:pt x="68390" y="36240"/>
                </a:lnTo>
                <a:lnTo>
                  <a:pt x="68380" y="36240"/>
                </a:lnTo>
                <a:lnTo>
                  <a:pt x="68380" y="36230"/>
                </a:lnTo>
                <a:lnTo>
                  <a:pt x="68370" y="36230"/>
                </a:lnTo>
                <a:lnTo>
                  <a:pt x="68370" y="36220"/>
                </a:lnTo>
                <a:lnTo>
                  <a:pt x="68360" y="36220"/>
                </a:lnTo>
                <a:lnTo>
                  <a:pt x="68350" y="36220"/>
                </a:lnTo>
                <a:lnTo>
                  <a:pt x="68350" y="36230"/>
                </a:lnTo>
                <a:lnTo>
                  <a:pt x="68350" y="36220"/>
                </a:lnTo>
                <a:lnTo>
                  <a:pt x="68340" y="36220"/>
                </a:lnTo>
                <a:lnTo>
                  <a:pt x="68330" y="36210"/>
                </a:lnTo>
                <a:lnTo>
                  <a:pt x="68330" y="36200"/>
                </a:lnTo>
                <a:lnTo>
                  <a:pt x="68330" y="36210"/>
                </a:lnTo>
                <a:lnTo>
                  <a:pt x="68320" y="36210"/>
                </a:lnTo>
                <a:lnTo>
                  <a:pt x="68320" y="36200"/>
                </a:lnTo>
                <a:lnTo>
                  <a:pt x="68310" y="36200"/>
                </a:lnTo>
                <a:lnTo>
                  <a:pt x="68300" y="36200"/>
                </a:lnTo>
                <a:lnTo>
                  <a:pt x="68300" y="36210"/>
                </a:lnTo>
                <a:lnTo>
                  <a:pt x="68290" y="36220"/>
                </a:lnTo>
                <a:lnTo>
                  <a:pt x="68290" y="36230"/>
                </a:lnTo>
                <a:lnTo>
                  <a:pt x="68290" y="36240"/>
                </a:lnTo>
                <a:lnTo>
                  <a:pt x="68280" y="36240"/>
                </a:lnTo>
                <a:lnTo>
                  <a:pt x="68280" y="36250"/>
                </a:lnTo>
                <a:lnTo>
                  <a:pt x="68280" y="36260"/>
                </a:lnTo>
                <a:lnTo>
                  <a:pt x="68270" y="36260"/>
                </a:lnTo>
                <a:lnTo>
                  <a:pt x="68270" y="36270"/>
                </a:lnTo>
                <a:lnTo>
                  <a:pt x="68260" y="36280"/>
                </a:lnTo>
                <a:lnTo>
                  <a:pt x="68260" y="36290"/>
                </a:lnTo>
                <a:lnTo>
                  <a:pt x="68260" y="36300"/>
                </a:lnTo>
                <a:lnTo>
                  <a:pt x="68260" y="36310"/>
                </a:lnTo>
                <a:lnTo>
                  <a:pt x="68250" y="36310"/>
                </a:lnTo>
                <a:lnTo>
                  <a:pt x="68250" y="36320"/>
                </a:lnTo>
                <a:lnTo>
                  <a:pt x="68260" y="36330"/>
                </a:lnTo>
                <a:lnTo>
                  <a:pt x="68250" y="36340"/>
                </a:lnTo>
                <a:lnTo>
                  <a:pt x="68260" y="36340"/>
                </a:lnTo>
                <a:lnTo>
                  <a:pt x="68260" y="36350"/>
                </a:lnTo>
                <a:lnTo>
                  <a:pt x="68260" y="36360"/>
                </a:lnTo>
                <a:lnTo>
                  <a:pt x="68250" y="36360"/>
                </a:lnTo>
                <a:lnTo>
                  <a:pt x="68250" y="36370"/>
                </a:lnTo>
                <a:lnTo>
                  <a:pt x="68260" y="36370"/>
                </a:lnTo>
                <a:lnTo>
                  <a:pt x="68250" y="36370"/>
                </a:lnTo>
                <a:lnTo>
                  <a:pt x="68250" y="36380"/>
                </a:lnTo>
                <a:lnTo>
                  <a:pt x="68260" y="36380"/>
                </a:lnTo>
                <a:lnTo>
                  <a:pt x="68250" y="36390"/>
                </a:lnTo>
                <a:lnTo>
                  <a:pt x="68250" y="36400"/>
                </a:lnTo>
                <a:lnTo>
                  <a:pt x="68250" y="36410"/>
                </a:lnTo>
                <a:lnTo>
                  <a:pt x="68260" y="36410"/>
                </a:lnTo>
                <a:lnTo>
                  <a:pt x="68260" y="36420"/>
                </a:lnTo>
                <a:lnTo>
                  <a:pt x="68270" y="36430"/>
                </a:lnTo>
                <a:lnTo>
                  <a:pt x="68270" y="36440"/>
                </a:lnTo>
                <a:lnTo>
                  <a:pt x="68270" y="36450"/>
                </a:lnTo>
                <a:lnTo>
                  <a:pt x="68280" y="36450"/>
                </a:lnTo>
                <a:lnTo>
                  <a:pt x="68280" y="36460"/>
                </a:lnTo>
                <a:lnTo>
                  <a:pt x="68280" y="36470"/>
                </a:lnTo>
                <a:lnTo>
                  <a:pt x="68290" y="36470"/>
                </a:lnTo>
                <a:lnTo>
                  <a:pt x="68290" y="36480"/>
                </a:lnTo>
                <a:lnTo>
                  <a:pt x="68300" y="36490"/>
                </a:lnTo>
                <a:lnTo>
                  <a:pt x="68310" y="36490"/>
                </a:lnTo>
                <a:lnTo>
                  <a:pt x="68320" y="36490"/>
                </a:lnTo>
                <a:lnTo>
                  <a:pt x="68320" y="36500"/>
                </a:lnTo>
                <a:lnTo>
                  <a:pt x="68330" y="36500"/>
                </a:lnTo>
                <a:lnTo>
                  <a:pt x="68330" y="36510"/>
                </a:lnTo>
                <a:lnTo>
                  <a:pt x="68340" y="36520"/>
                </a:lnTo>
                <a:lnTo>
                  <a:pt x="68350" y="36530"/>
                </a:lnTo>
                <a:lnTo>
                  <a:pt x="68360" y="36540"/>
                </a:lnTo>
                <a:lnTo>
                  <a:pt x="68360" y="36550"/>
                </a:lnTo>
                <a:lnTo>
                  <a:pt x="68370" y="36550"/>
                </a:lnTo>
                <a:lnTo>
                  <a:pt x="68380" y="36550"/>
                </a:lnTo>
                <a:lnTo>
                  <a:pt x="68390" y="36550"/>
                </a:lnTo>
                <a:lnTo>
                  <a:pt x="68400" y="36550"/>
                </a:lnTo>
                <a:lnTo>
                  <a:pt x="68400" y="36560"/>
                </a:lnTo>
                <a:lnTo>
                  <a:pt x="68410" y="36560"/>
                </a:lnTo>
                <a:lnTo>
                  <a:pt x="68420" y="36560"/>
                </a:lnTo>
                <a:lnTo>
                  <a:pt x="68420" y="36570"/>
                </a:lnTo>
                <a:lnTo>
                  <a:pt x="68430" y="36570"/>
                </a:lnTo>
                <a:lnTo>
                  <a:pt x="68430" y="36580"/>
                </a:lnTo>
                <a:lnTo>
                  <a:pt x="68440" y="36580"/>
                </a:lnTo>
                <a:lnTo>
                  <a:pt x="68450" y="36580"/>
                </a:lnTo>
                <a:lnTo>
                  <a:pt x="68450" y="36590"/>
                </a:lnTo>
                <a:lnTo>
                  <a:pt x="68450" y="36600"/>
                </a:lnTo>
                <a:lnTo>
                  <a:pt x="68460" y="36600"/>
                </a:lnTo>
                <a:lnTo>
                  <a:pt x="68460" y="36610"/>
                </a:lnTo>
                <a:lnTo>
                  <a:pt x="68470" y="36610"/>
                </a:lnTo>
                <a:lnTo>
                  <a:pt x="68470" y="36620"/>
                </a:lnTo>
                <a:lnTo>
                  <a:pt x="68480" y="36620"/>
                </a:lnTo>
                <a:lnTo>
                  <a:pt x="68480" y="36630"/>
                </a:lnTo>
                <a:lnTo>
                  <a:pt x="68490" y="36630"/>
                </a:lnTo>
                <a:lnTo>
                  <a:pt x="68500" y="36630"/>
                </a:lnTo>
                <a:lnTo>
                  <a:pt x="68500" y="36640"/>
                </a:lnTo>
                <a:lnTo>
                  <a:pt x="68510" y="36640"/>
                </a:lnTo>
                <a:lnTo>
                  <a:pt x="68520" y="36660"/>
                </a:lnTo>
                <a:lnTo>
                  <a:pt x="68520" y="36670"/>
                </a:lnTo>
                <a:lnTo>
                  <a:pt x="68530" y="36680"/>
                </a:lnTo>
                <a:lnTo>
                  <a:pt x="68540" y="36680"/>
                </a:lnTo>
                <a:lnTo>
                  <a:pt x="68540" y="36690"/>
                </a:lnTo>
                <a:lnTo>
                  <a:pt x="68550" y="36690"/>
                </a:lnTo>
                <a:lnTo>
                  <a:pt x="68550" y="36700"/>
                </a:lnTo>
                <a:lnTo>
                  <a:pt x="68550" y="36710"/>
                </a:lnTo>
                <a:lnTo>
                  <a:pt x="68560" y="36710"/>
                </a:lnTo>
                <a:lnTo>
                  <a:pt x="68560" y="36720"/>
                </a:lnTo>
                <a:lnTo>
                  <a:pt x="68570" y="36720"/>
                </a:lnTo>
                <a:lnTo>
                  <a:pt x="68580" y="36730"/>
                </a:lnTo>
                <a:lnTo>
                  <a:pt x="68590" y="36730"/>
                </a:lnTo>
                <a:lnTo>
                  <a:pt x="68590" y="36740"/>
                </a:lnTo>
                <a:lnTo>
                  <a:pt x="68600" y="36740"/>
                </a:lnTo>
                <a:lnTo>
                  <a:pt x="68600" y="36750"/>
                </a:lnTo>
                <a:lnTo>
                  <a:pt x="68610" y="36750"/>
                </a:lnTo>
                <a:lnTo>
                  <a:pt x="68620" y="36750"/>
                </a:lnTo>
                <a:lnTo>
                  <a:pt x="68630" y="36750"/>
                </a:lnTo>
                <a:lnTo>
                  <a:pt x="68640" y="36750"/>
                </a:lnTo>
                <a:lnTo>
                  <a:pt x="68640" y="36760"/>
                </a:lnTo>
                <a:lnTo>
                  <a:pt x="68650" y="36760"/>
                </a:lnTo>
                <a:lnTo>
                  <a:pt x="68660" y="36760"/>
                </a:lnTo>
                <a:lnTo>
                  <a:pt x="68670" y="36760"/>
                </a:lnTo>
                <a:lnTo>
                  <a:pt x="68680" y="36760"/>
                </a:lnTo>
                <a:lnTo>
                  <a:pt x="68690" y="36760"/>
                </a:lnTo>
                <a:lnTo>
                  <a:pt x="68700" y="36760"/>
                </a:lnTo>
                <a:lnTo>
                  <a:pt x="68710" y="36770"/>
                </a:lnTo>
                <a:lnTo>
                  <a:pt x="68720" y="36780"/>
                </a:lnTo>
                <a:lnTo>
                  <a:pt x="68730" y="36780"/>
                </a:lnTo>
                <a:lnTo>
                  <a:pt x="68730" y="36790"/>
                </a:lnTo>
                <a:lnTo>
                  <a:pt x="68740" y="36790"/>
                </a:lnTo>
                <a:lnTo>
                  <a:pt x="68750" y="36800"/>
                </a:lnTo>
                <a:lnTo>
                  <a:pt x="68760" y="36800"/>
                </a:lnTo>
                <a:lnTo>
                  <a:pt x="68770" y="36810"/>
                </a:lnTo>
                <a:lnTo>
                  <a:pt x="68780" y="36810"/>
                </a:lnTo>
                <a:lnTo>
                  <a:pt x="68790" y="36810"/>
                </a:lnTo>
                <a:lnTo>
                  <a:pt x="68790" y="36820"/>
                </a:lnTo>
                <a:lnTo>
                  <a:pt x="68800" y="36820"/>
                </a:lnTo>
                <a:lnTo>
                  <a:pt x="68800" y="36830"/>
                </a:lnTo>
                <a:lnTo>
                  <a:pt x="68800" y="36840"/>
                </a:lnTo>
                <a:lnTo>
                  <a:pt x="68810" y="36850"/>
                </a:lnTo>
                <a:lnTo>
                  <a:pt x="68810" y="36860"/>
                </a:lnTo>
                <a:lnTo>
                  <a:pt x="68810" y="36870"/>
                </a:lnTo>
                <a:lnTo>
                  <a:pt x="68820" y="36870"/>
                </a:lnTo>
                <a:lnTo>
                  <a:pt x="68820" y="36880"/>
                </a:lnTo>
                <a:lnTo>
                  <a:pt x="68820" y="36900"/>
                </a:lnTo>
                <a:lnTo>
                  <a:pt x="68830" y="36910"/>
                </a:lnTo>
                <a:lnTo>
                  <a:pt x="68840" y="36920"/>
                </a:lnTo>
                <a:lnTo>
                  <a:pt x="68840" y="36930"/>
                </a:lnTo>
                <a:lnTo>
                  <a:pt x="68840" y="36940"/>
                </a:lnTo>
                <a:lnTo>
                  <a:pt x="68850" y="36950"/>
                </a:lnTo>
                <a:lnTo>
                  <a:pt x="68850" y="36960"/>
                </a:lnTo>
                <a:lnTo>
                  <a:pt x="68850" y="36970"/>
                </a:lnTo>
                <a:lnTo>
                  <a:pt x="68850" y="36990"/>
                </a:lnTo>
                <a:lnTo>
                  <a:pt x="68860" y="37000"/>
                </a:lnTo>
                <a:lnTo>
                  <a:pt x="68860" y="37020"/>
                </a:lnTo>
                <a:lnTo>
                  <a:pt x="68860" y="37030"/>
                </a:lnTo>
                <a:lnTo>
                  <a:pt x="68860" y="37040"/>
                </a:lnTo>
                <a:lnTo>
                  <a:pt x="68860" y="37050"/>
                </a:lnTo>
                <a:lnTo>
                  <a:pt x="68850" y="37050"/>
                </a:lnTo>
                <a:lnTo>
                  <a:pt x="68850" y="37060"/>
                </a:lnTo>
                <a:lnTo>
                  <a:pt x="68860" y="37070"/>
                </a:lnTo>
                <a:lnTo>
                  <a:pt x="68860" y="37080"/>
                </a:lnTo>
                <a:lnTo>
                  <a:pt x="68850" y="37080"/>
                </a:lnTo>
                <a:lnTo>
                  <a:pt x="68850" y="37090"/>
                </a:lnTo>
                <a:lnTo>
                  <a:pt x="68850" y="37100"/>
                </a:lnTo>
                <a:lnTo>
                  <a:pt x="68840" y="37100"/>
                </a:lnTo>
                <a:lnTo>
                  <a:pt x="68840" y="37110"/>
                </a:lnTo>
                <a:lnTo>
                  <a:pt x="68840" y="37120"/>
                </a:lnTo>
                <a:lnTo>
                  <a:pt x="68830" y="37130"/>
                </a:lnTo>
                <a:lnTo>
                  <a:pt x="68830" y="37140"/>
                </a:lnTo>
                <a:lnTo>
                  <a:pt x="68820" y="37150"/>
                </a:lnTo>
                <a:lnTo>
                  <a:pt x="68810" y="37160"/>
                </a:lnTo>
                <a:lnTo>
                  <a:pt x="68800" y="37170"/>
                </a:lnTo>
                <a:lnTo>
                  <a:pt x="68800" y="37180"/>
                </a:lnTo>
                <a:lnTo>
                  <a:pt x="68790" y="37190"/>
                </a:lnTo>
                <a:lnTo>
                  <a:pt x="68780" y="37200"/>
                </a:lnTo>
                <a:lnTo>
                  <a:pt x="68770" y="37210"/>
                </a:lnTo>
                <a:lnTo>
                  <a:pt x="68760" y="37220"/>
                </a:lnTo>
                <a:lnTo>
                  <a:pt x="68760" y="37230"/>
                </a:lnTo>
                <a:lnTo>
                  <a:pt x="68750" y="37240"/>
                </a:lnTo>
                <a:lnTo>
                  <a:pt x="68750" y="37250"/>
                </a:lnTo>
                <a:lnTo>
                  <a:pt x="68740" y="37260"/>
                </a:lnTo>
                <a:lnTo>
                  <a:pt x="68740" y="37270"/>
                </a:lnTo>
                <a:lnTo>
                  <a:pt x="68730" y="37270"/>
                </a:lnTo>
                <a:lnTo>
                  <a:pt x="68730" y="37280"/>
                </a:lnTo>
                <a:lnTo>
                  <a:pt x="68740" y="37280"/>
                </a:lnTo>
                <a:lnTo>
                  <a:pt x="68740" y="37290"/>
                </a:lnTo>
                <a:lnTo>
                  <a:pt x="68730" y="37300"/>
                </a:lnTo>
                <a:lnTo>
                  <a:pt x="68730" y="37310"/>
                </a:lnTo>
                <a:lnTo>
                  <a:pt x="68730" y="37320"/>
                </a:lnTo>
                <a:lnTo>
                  <a:pt x="68730" y="37330"/>
                </a:lnTo>
                <a:lnTo>
                  <a:pt x="68730" y="37340"/>
                </a:lnTo>
                <a:lnTo>
                  <a:pt x="68730" y="37350"/>
                </a:lnTo>
                <a:lnTo>
                  <a:pt x="68720" y="37350"/>
                </a:lnTo>
                <a:lnTo>
                  <a:pt x="68720" y="37360"/>
                </a:lnTo>
                <a:lnTo>
                  <a:pt x="68720" y="37370"/>
                </a:lnTo>
                <a:lnTo>
                  <a:pt x="68720" y="37380"/>
                </a:lnTo>
                <a:lnTo>
                  <a:pt x="68710" y="37380"/>
                </a:lnTo>
                <a:lnTo>
                  <a:pt x="68710" y="37390"/>
                </a:lnTo>
                <a:lnTo>
                  <a:pt x="68710" y="37400"/>
                </a:lnTo>
                <a:lnTo>
                  <a:pt x="68710" y="37410"/>
                </a:lnTo>
                <a:lnTo>
                  <a:pt x="68710" y="37420"/>
                </a:lnTo>
                <a:lnTo>
                  <a:pt x="68710" y="37430"/>
                </a:lnTo>
                <a:lnTo>
                  <a:pt x="68700" y="37430"/>
                </a:lnTo>
                <a:lnTo>
                  <a:pt x="68710" y="37440"/>
                </a:lnTo>
                <a:lnTo>
                  <a:pt x="68700" y="37440"/>
                </a:lnTo>
                <a:lnTo>
                  <a:pt x="68700" y="37450"/>
                </a:lnTo>
                <a:lnTo>
                  <a:pt x="68710" y="37450"/>
                </a:lnTo>
                <a:lnTo>
                  <a:pt x="68700" y="37460"/>
                </a:lnTo>
                <a:lnTo>
                  <a:pt x="68700" y="37470"/>
                </a:lnTo>
                <a:lnTo>
                  <a:pt x="68690" y="37470"/>
                </a:lnTo>
                <a:lnTo>
                  <a:pt x="68690" y="37480"/>
                </a:lnTo>
                <a:lnTo>
                  <a:pt x="68690" y="37490"/>
                </a:lnTo>
                <a:lnTo>
                  <a:pt x="68690" y="37500"/>
                </a:lnTo>
                <a:lnTo>
                  <a:pt x="68690" y="37510"/>
                </a:lnTo>
                <a:lnTo>
                  <a:pt x="68690" y="37520"/>
                </a:lnTo>
                <a:lnTo>
                  <a:pt x="68690" y="37530"/>
                </a:lnTo>
                <a:lnTo>
                  <a:pt x="68690" y="37540"/>
                </a:lnTo>
                <a:lnTo>
                  <a:pt x="68690" y="37550"/>
                </a:lnTo>
                <a:lnTo>
                  <a:pt x="68680" y="37560"/>
                </a:lnTo>
                <a:lnTo>
                  <a:pt x="68680" y="37580"/>
                </a:lnTo>
                <a:lnTo>
                  <a:pt x="68670" y="37590"/>
                </a:lnTo>
                <a:lnTo>
                  <a:pt x="68670" y="37600"/>
                </a:lnTo>
                <a:lnTo>
                  <a:pt x="68670" y="37610"/>
                </a:lnTo>
                <a:lnTo>
                  <a:pt x="68660" y="37620"/>
                </a:lnTo>
                <a:lnTo>
                  <a:pt x="68660" y="37630"/>
                </a:lnTo>
                <a:lnTo>
                  <a:pt x="68650" y="37640"/>
                </a:lnTo>
                <a:lnTo>
                  <a:pt x="68650" y="37650"/>
                </a:lnTo>
                <a:lnTo>
                  <a:pt x="68630" y="37660"/>
                </a:lnTo>
                <a:lnTo>
                  <a:pt x="68630" y="37670"/>
                </a:lnTo>
                <a:lnTo>
                  <a:pt x="68620" y="37670"/>
                </a:lnTo>
                <a:lnTo>
                  <a:pt x="68620" y="37680"/>
                </a:lnTo>
                <a:lnTo>
                  <a:pt x="68610" y="37680"/>
                </a:lnTo>
                <a:lnTo>
                  <a:pt x="68600" y="37690"/>
                </a:lnTo>
                <a:lnTo>
                  <a:pt x="68590" y="37700"/>
                </a:lnTo>
                <a:lnTo>
                  <a:pt x="68580" y="37710"/>
                </a:lnTo>
                <a:lnTo>
                  <a:pt x="68560" y="37720"/>
                </a:lnTo>
                <a:lnTo>
                  <a:pt x="68550" y="37730"/>
                </a:lnTo>
                <a:lnTo>
                  <a:pt x="68550" y="37740"/>
                </a:lnTo>
                <a:lnTo>
                  <a:pt x="68540" y="37740"/>
                </a:lnTo>
                <a:lnTo>
                  <a:pt x="68540" y="37750"/>
                </a:lnTo>
                <a:lnTo>
                  <a:pt x="68530" y="37750"/>
                </a:lnTo>
                <a:lnTo>
                  <a:pt x="68530" y="37760"/>
                </a:lnTo>
                <a:lnTo>
                  <a:pt x="68520" y="37760"/>
                </a:lnTo>
                <a:lnTo>
                  <a:pt x="68520" y="37770"/>
                </a:lnTo>
                <a:lnTo>
                  <a:pt x="68510" y="37780"/>
                </a:lnTo>
                <a:lnTo>
                  <a:pt x="68510" y="37790"/>
                </a:lnTo>
                <a:lnTo>
                  <a:pt x="68500" y="37800"/>
                </a:lnTo>
                <a:lnTo>
                  <a:pt x="68500" y="37810"/>
                </a:lnTo>
                <a:lnTo>
                  <a:pt x="68500" y="37820"/>
                </a:lnTo>
                <a:lnTo>
                  <a:pt x="68490" y="37820"/>
                </a:lnTo>
                <a:lnTo>
                  <a:pt x="68490" y="37830"/>
                </a:lnTo>
                <a:lnTo>
                  <a:pt x="68490" y="37840"/>
                </a:lnTo>
                <a:lnTo>
                  <a:pt x="68490" y="37850"/>
                </a:lnTo>
                <a:lnTo>
                  <a:pt x="68490" y="37860"/>
                </a:lnTo>
                <a:lnTo>
                  <a:pt x="68490" y="37870"/>
                </a:lnTo>
                <a:lnTo>
                  <a:pt x="68490" y="37880"/>
                </a:lnTo>
                <a:lnTo>
                  <a:pt x="68480" y="37880"/>
                </a:lnTo>
                <a:lnTo>
                  <a:pt x="68480" y="37890"/>
                </a:lnTo>
                <a:lnTo>
                  <a:pt x="68480" y="37900"/>
                </a:lnTo>
                <a:lnTo>
                  <a:pt x="68480" y="37910"/>
                </a:lnTo>
                <a:lnTo>
                  <a:pt x="68470" y="37920"/>
                </a:lnTo>
                <a:lnTo>
                  <a:pt x="68470" y="37930"/>
                </a:lnTo>
                <a:lnTo>
                  <a:pt x="68470" y="37940"/>
                </a:lnTo>
                <a:lnTo>
                  <a:pt x="68470" y="37950"/>
                </a:lnTo>
                <a:lnTo>
                  <a:pt x="68470" y="37960"/>
                </a:lnTo>
                <a:lnTo>
                  <a:pt x="68470" y="37970"/>
                </a:lnTo>
                <a:lnTo>
                  <a:pt x="68480" y="37980"/>
                </a:lnTo>
                <a:lnTo>
                  <a:pt x="68480" y="37990"/>
                </a:lnTo>
                <a:lnTo>
                  <a:pt x="68480" y="38000"/>
                </a:lnTo>
                <a:lnTo>
                  <a:pt x="68480" y="38010"/>
                </a:lnTo>
                <a:lnTo>
                  <a:pt x="68480" y="38020"/>
                </a:lnTo>
                <a:lnTo>
                  <a:pt x="68480" y="38030"/>
                </a:lnTo>
                <a:lnTo>
                  <a:pt x="68480" y="38040"/>
                </a:lnTo>
                <a:lnTo>
                  <a:pt x="68480" y="38050"/>
                </a:lnTo>
                <a:lnTo>
                  <a:pt x="68480" y="38060"/>
                </a:lnTo>
                <a:lnTo>
                  <a:pt x="68480" y="38070"/>
                </a:lnTo>
                <a:lnTo>
                  <a:pt x="68480" y="38080"/>
                </a:lnTo>
                <a:lnTo>
                  <a:pt x="68480" y="38090"/>
                </a:lnTo>
                <a:lnTo>
                  <a:pt x="68470" y="38100"/>
                </a:lnTo>
                <a:lnTo>
                  <a:pt x="68460" y="38100"/>
                </a:lnTo>
                <a:lnTo>
                  <a:pt x="68460" y="38110"/>
                </a:lnTo>
                <a:lnTo>
                  <a:pt x="68450" y="38110"/>
                </a:lnTo>
                <a:lnTo>
                  <a:pt x="68440" y="38120"/>
                </a:lnTo>
                <a:lnTo>
                  <a:pt x="68430" y="38120"/>
                </a:lnTo>
                <a:lnTo>
                  <a:pt x="68430" y="38130"/>
                </a:lnTo>
                <a:lnTo>
                  <a:pt x="68420" y="38130"/>
                </a:lnTo>
                <a:lnTo>
                  <a:pt x="68410" y="38140"/>
                </a:lnTo>
                <a:lnTo>
                  <a:pt x="68400" y="38140"/>
                </a:lnTo>
                <a:lnTo>
                  <a:pt x="68390" y="38150"/>
                </a:lnTo>
                <a:lnTo>
                  <a:pt x="68380" y="38150"/>
                </a:lnTo>
                <a:lnTo>
                  <a:pt x="68360" y="38170"/>
                </a:lnTo>
                <a:lnTo>
                  <a:pt x="68340" y="38190"/>
                </a:lnTo>
                <a:lnTo>
                  <a:pt x="68310" y="38220"/>
                </a:lnTo>
                <a:lnTo>
                  <a:pt x="68260" y="38270"/>
                </a:lnTo>
                <a:lnTo>
                  <a:pt x="68230" y="38310"/>
                </a:lnTo>
                <a:lnTo>
                  <a:pt x="68200" y="38350"/>
                </a:lnTo>
                <a:lnTo>
                  <a:pt x="68200" y="38340"/>
                </a:lnTo>
                <a:lnTo>
                  <a:pt x="68190" y="38340"/>
                </a:lnTo>
                <a:lnTo>
                  <a:pt x="68190" y="38330"/>
                </a:lnTo>
                <a:lnTo>
                  <a:pt x="68180" y="38330"/>
                </a:lnTo>
                <a:lnTo>
                  <a:pt x="68180" y="38320"/>
                </a:lnTo>
                <a:lnTo>
                  <a:pt x="68170" y="38320"/>
                </a:lnTo>
                <a:lnTo>
                  <a:pt x="68170" y="38310"/>
                </a:lnTo>
                <a:lnTo>
                  <a:pt x="68160" y="38310"/>
                </a:lnTo>
                <a:lnTo>
                  <a:pt x="68160" y="38300"/>
                </a:lnTo>
                <a:lnTo>
                  <a:pt x="68150" y="38300"/>
                </a:lnTo>
                <a:lnTo>
                  <a:pt x="68150" y="38290"/>
                </a:lnTo>
                <a:lnTo>
                  <a:pt x="68140" y="38290"/>
                </a:lnTo>
                <a:lnTo>
                  <a:pt x="68140" y="38280"/>
                </a:lnTo>
                <a:lnTo>
                  <a:pt x="68130" y="38280"/>
                </a:lnTo>
                <a:lnTo>
                  <a:pt x="68130" y="38270"/>
                </a:lnTo>
                <a:lnTo>
                  <a:pt x="68120" y="38260"/>
                </a:lnTo>
                <a:lnTo>
                  <a:pt x="68110" y="38260"/>
                </a:lnTo>
                <a:lnTo>
                  <a:pt x="68110" y="38250"/>
                </a:lnTo>
                <a:lnTo>
                  <a:pt x="68100" y="38240"/>
                </a:lnTo>
                <a:lnTo>
                  <a:pt x="68090" y="38240"/>
                </a:lnTo>
                <a:lnTo>
                  <a:pt x="68090" y="38230"/>
                </a:lnTo>
                <a:lnTo>
                  <a:pt x="68090" y="38220"/>
                </a:lnTo>
                <a:lnTo>
                  <a:pt x="68080" y="38220"/>
                </a:lnTo>
                <a:lnTo>
                  <a:pt x="68080" y="38210"/>
                </a:lnTo>
                <a:lnTo>
                  <a:pt x="68070" y="38210"/>
                </a:lnTo>
                <a:lnTo>
                  <a:pt x="68070" y="38200"/>
                </a:lnTo>
                <a:lnTo>
                  <a:pt x="68070" y="38190"/>
                </a:lnTo>
                <a:lnTo>
                  <a:pt x="68060" y="38190"/>
                </a:lnTo>
                <a:lnTo>
                  <a:pt x="68060" y="38180"/>
                </a:lnTo>
                <a:lnTo>
                  <a:pt x="68050" y="38180"/>
                </a:lnTo>
                <a:lnTo>
                  <a:pt x="68050" y="38170"/>
                </a:lnTo>
                <a:lnTo>
                  <a:pt x="68050" y="38160"/>
                </a:lnTo>
                <a:lnTo>
                  <a:pt x="68040" y="38160"/>
                </a:lnTo>
                <a:lnTo>
                  <a:pt x="68040" y="38150"/>
                </a:lnTo>
                <a:lnTo>
                  <a:pt x="68030" y="38150"/>
                </a:lnTo>
                <a:lnTo>
                  <a:pt x="68030" y="38140"/>
                </a:lnTo>
                <a:lnTo>
                  <a:pt x="68020" y="38140"/>
                </a:lnTo>
                <a:lnTo>
                  <a:pt x="68020" y="38130"/>
                </a:lnTo>
                <a:lnTo>
                  <a:pt x="68020" y="38120"/>
                </a:lnTo>
                <a:lnTo>
                  <a:pt x="68010" y="38120"/>
                </a:lnTo>
                <a:lnTo>
                  <a:pt x="68010" y="38110"/>
                </a:lnTo>
                <a:lnTo>
                  <a:pt x="68010" y="38100"/>
                </a:lnTo>
                <a:lnTo>
                  <a:pt x="68000" y="38110"/>
                </a:lnTo>
                <a:lnTo>
                  <a:pt x="68000" y="38100"/>
                </a:lnTo>
                <a:lnTo>
                  <a:pt x="68000" y="38090"/>
                </a:lnTo>
                <a:lnTo>
                  <a:pt x="68000" y="38080"/>
                </a:lnTo>
                <a:lnTo>
                  <a:pt x="67990" y="38080"/>
                </a:lnTo>
                <a:lnTo>
                  <a:pt x="67990" y="38070"/>
                </a:lnTo>
                <a:lnTo>
                  <a:pt x="67990" y="38080"/>
                </a:lnTo>
                <a:lnTo>
                  <a:pt x="67980" y="38080"/>
                </a:lnTo>
                <a:lnTo>
                  <a:pt x="67980" y="38070"/>
                </a:lnTo>
                <a:lnTo>
                  <a:pt x="67980" y="38060"/>
                </a:lnTo>
                <a:lnTo>
                  <a:pt x="67970" y="38060"/>
                </a:lnTo>
                <a:lnTo>
                  <a:pt x="67970" y="38050"/>
                </a:lnTo>
                <a:lnTo>
                  <a:pt x="67980" y="38040"/>
                </a:lnTo>
                <a:lnTo>
                  <a:pt x="67970" y="38040"/>
                </a:lnTo>
                <a:lnTo>
                  <a:pt x="67970" y="38030"/>
                </a:lnTo>
                <a:lnTo>
                  <a:pt x="67960" y="38030"/>
                </a:lnTo>
                <a:lnTo>
                  <a:pt x="67960" y="38020"/>
                </a:lnTo>
                <a:lnTo>
                  <a:pt x="67950" y="38020"/>
                </a:lnTo>
                <a:lnTo>
                  <a:pt x="67950" y="38010"/>
                </a:lnTo>
                <a:lnTo>
                  <a:pt x="67950" y="38000"/>
                </a:lnTo>
                <a:lnTo>
                  <a:pt x="67950" y="37990"/>
                </a:lnTo>
                <a:lnTo>
                  <a:pt x="67960" y="37990"/>
                </a:lnTo>
                <a:lnTo>
                  <a:pt x="67960" y="37980"/>
                </a:lnTo>
                <a:lnTo>
                  <a:pt x="67950" y="37980"/>
                </a:lnTo>
                <a:lnTo>
                  <a:pt x="67950" y="37970"/>
                </a:lnTo>
                <a:lnTo>
                  <a:pt x="67950" y="37960"/>
                </a:lnTo>
                <a:lnTo>
                  <a:pt x="67950" y="37950"/>
                </a:lnTo>
                <a:lnTo>
                  <a:pt x="67940" y="37950"/>
                </a:lnTo>
                <a:lnTo>
                  <a:pt x="67940" y="37940"/>
                </a:lnTo>
                <a:lnTo>
                  <a:pt x="67930" y="37940"/>
                </a:lnTo>
                <a:lnTo>
                  <a:pt x="67930" y="37930"/>
                </a:lnTo>
                <a:lnTo>
                  <a:pt x="67920" y="37930"/>
                </a:lnTo>
                <a:lnTo>
                  <a:pt x="67920" y="37920"/>
                </a:lnTo>
                <a:lnTo>
                  <a:pt x="67910" y="37920"/>
                </a:lnTo>
                <a:lnTo>
                  <a:pt x="67900" y="37910"/>
                </a:lnTo>
                <a:lnTo>
                  <a:pt x="67890" y="37900"/>
                </a:lnTo>
                <a:lnTo>
                  <a:pt x="67890" y="37890"/>
                </a:lnTo>
                <a:lnTo>
                  <a:pt x="67890" y="37880"/>
                </a:lnTo>
                <a:lnTo>
                  <a:pt x="67880" y="37880"/>
                </a:lnTo>
                <a:lnTo>
                  <a:pt x="67870" y="37870"/>
                </a:lnTo>
                <a:lnTo>
                  <a:pt x="67860" y="37840"/>
                </a:lnTo>
                <a:lnTo>
                  <a:pt x="67850" y="37850"/>
                </a:lnTo>
                <a:lnTo>
                  <a:pt x="67850" y="37860"/>
                </a:lnTo>
                <a:lnTo>
                  <a:pt x="67840" y="37860"/>
                </a:lnTo>
                <a:lnTo>
                  <a:pt x="67840" y="37870"/>
                </a:lnTo>
                <a:lnTo>
                  <a:pt x="67830" y="37870"/>
                </a:lnTo>
                <a:lnTo>
                  <a:pt x="67830" y="37880"/>
                </a:lnTo>
                <a:lnTo>
                  <a:pt x="67820" y="37880"/>
                </a:lnTo>
                <a:lnTo>
                  <a:pt x="67820" y="37890"/>
                </a:lnTo>
                <a:lnTo>
                  <a:pt x="67820" y="37900"/>
                </a:lnTo>
                <a:lnTo>
                  <a:pt x="67810" y="37900"/>
                </a:lnTo>
                <a:lnTo>
                  <a:pt x="67810" y="37910"/>
                </a:lnTo>
                <a:lnTo>
                  <a:pt x="67800" y="37910"/>
                </a:lnTo>
                <a:lnTo>
                  <a:pt x="67800" y="37920"/>
                </a:lnTo>
                <a:lnTo>
                  <a:pt x="67790" y="37920"/>
                </a:lnTo>
                <a:lnTo>
                  <a:pt x="67790" y="37930"/>
                </a:lnTo>
                <a:lnTo>
                  <a:pt x="67790" y="37940"/>
                </a:lnTo>
                <a:lnTo>
                  <a:pt x="67790" y="37950"/>
                </a:lnTo>
                <a:lnTo>
                  <a:pt x="67780" y="37950"/>
                </a:lnTo>
                <a:lnTo>
                  <a:pt x="67780" y="37960"/>
                </a:lnTo>
                <a:lnTo>
                  <a:pt x="67770" y="37970"/>
                </a:lnTo>
                <a:lnTo>
                  <a:pt x="67760" y="37970"/>
                </a:lnTo>
                <a:lnTo>
                  <a:pt x="67760" y="37980"/>
                </a:lnTo>
                <a:lnTo>
                  <a:pt x="67760" y="37990"/>
                </a:lnTo>
                <a:lnTo>
                  <a:pt x="67760" y="38000"/>
                </a:lnTo>
                <a:lnTo>
                  <a:pt x="67750" y="38010"/>
                </a:lnTo>
                <a:lnTo>
                  <a:pt x="67750" y="38020"/>
                </a:lnTo>
                <a:lnTo>
                  <a:pt x="67750" y="38030"/>
                </a:lnTo>
                <a:lnTo>
                  <a:pt x="67740" y="38030"/>
                </a:lnTo>
                <a:lnTo>
                  <a:pt x="67730" y="38040"/>
                </a:lnTo>
                <a:lnTo>
                  <a:pt x="67720" y="38050"/>
                </a:lnTo>
                <a:lnTo>
                  <a:pt x="67710" y="38060"/>
                </a:lnTo>
                <a:lnTo>
                  <a:pt x="67690" y="38080"/>
                </a:lnTo>
                <a:lnTo>
                  <a:pt x="67670" y="38100"/>
                </a:lnTo>
                <a:lnTo>
                  <a:pt x="67670" y="38110"/>
                </a:lnTo>
                <a:lnTo>
                  <a:pt x="67660" y="38110"/>
                </a:lnTo>
                <a:lnTo>
                  <a:pt x="67660" y="38120"/>
                </a:lnTo>
                <a:lnTo>
                  <a:pt x="67660" y="38130"/>
                </a:lnTo>
                <a:lnTo>
                  <a:pt x="67650" y="38130"/>
                </a:lnTo>
                <a:lnTo>
                  <a:pt x="67650" y="38140"/>
                </a:lnTo>
                <a:lnTo>
                  <a:pt x="67650" y="38130"/>
                </a:lnTo>
                <a:lnTo>
                  <a:pt x="67640" y="38140"/>
                </a:lnTo>
                <a:lnTo>
                  <a:pt x="67640" y="38150"/>
                </a:lnTo>
                <a:lnTo>
                  <a:pt x="67630" y="38160"/>
                </a:lnTo>
                <a:lnTo>
                  <a:pt x="67620" y="38160"/>
                </a:lnTo>
                <a:lnTo>
                  <a:pt x="67610" y="38160"/>
                </a:lnTo>
                <a:lnTo>
                  <a:pt x="67610" y="38170"/>
                </a:lnTo>
                <a:lnTo>
                  <a:pt x="67600" y="38170"/>
                </a:lnTo>
                <a:lnTo>
                  <a:pt x="67590" y="38170"/>
                </a:lnTo>
                <a:lnTo>
                  <a:pt x="67580" y="38170"/>
                </a:lnTo>
                <a:lnTo>
                  <a:pt x="67580" y="38180"/>
                </a:lnTo>
                <a:lnTo>
                  <a:pt x="67570" y="38180"/>
                </a:lnTo>
                <a:lnTo>
                  <a:pt x="67560" y="38180"/>
                </a:lnTo>
                <a:lnTo>
                  <a:pt x="67550" y="38180"/>
                </a:lnTo>
                <a:lnTo>
                  <a:pt x="67550" y="38190"/>
                </a:lnTo>
                <a:lnTo>
                  <a:pt x="67540" y="38200"/>
                </a:lnTo>
                <a:lnTo>
                  <a:pt x="67530" y="38200"/>
                </a:lnTo>
                <a:lnTo>
                  <a:pt x="67530" y="38210"/>
                </a:lnTo>
                <a:lnTo>
                  <a:pt x="67520" y="38210"/>
                </a:lnTo>
                <a:lnTo>
                  <a:pt x="67510" y="38210"/>
                </a:lnTo>
                <a:lnTo>
                  <a:pt x="67500" y="38220"/>
                </a:lnTo>
                <a:lnTo>
                  <a:pt x="67500" y="38230"/>
                </a:lnTo>
                <a:lnTo>
                  <a:pt x="67490" y="38230"/>
                </a:lnTo>
                <a:lnTo>
                  <a:pt x="67480" y="38230"/>
                </a:lnTo>
                <a:lnTo>
                  <a:pt x="67470" y="38240"/>
                </a:lnTo>
                <a:lnTo>
                  <a:pt x="67460" y="38240"/>
                </a:lnTo>
                <a:lnTo>
                  <a:pt x="67450" y="38240"/>
                </a:lnTo>
                <a:lnTo>
                  <a:pt x="67450" y="38250"/>
                </a:lnTo>
                <a:lnTo>
                  <a:pt x="67440" y="38250"/>
                </a:lnTo>
                <a:lnTo>
                  <a:pt x="67440" y="38260"/>
                </a:lnTo>
                <a:lnTo>
                  <a:pt x="67430" y="38290"/>
                </a:lnTo>
                <a:lnTo>
                  <a:pt x="67420" y="38290"/>
                </a:lnTo>
                <a:lnTo>
                  <a:pt x="67420" y="38300"/>
                </a:lnTo>
                <a:lnTo>
                  <a:pt x="67400" y="38310"/>
                </a:lnTo>
                <a:lnTo>
                  <a:pt x="67350" y="38320"/>
                </a:lnTo>
                <a:lnTo>
                  <a:pt x="67330" y="38330"/>
                </a:lnTo>
                <a:lnTo>
                  <a:pt x="67300" y="38330"/>
                </a:lnTo>
                <a:lnTo>
                  <a:pt x="67290" y="38340"/>
                </a:lnTo>
                <a:lnTo>
                  <a:pt x="67280" y="38340"/>
                </a:lnTo>
                <a:lnTo>
                  <a:pt x="67270" y="38340"/>
                </a:lnTo>
                <a:lnTo>
                  <a:pt x="67260" y="38340"/>
                </a:lnTo>
                <a:lnTo>
                  <a:pt x="67250" y="38340"/>
                </a:lnTo>
                <a:lnTo>
                  <a:pt x="67240" y="38340"/>
                </a:lnTo>
                <a:lnTo>
                  <a:pt x="67230" y="38340"/>
                </a:lnTo>
                <a:lnTo>
                  <a:pt x="67210" y="38350"/>
                </a:lnTo>
                <a:lnTo>
                  <a:pt x="67180" y="38350"/>
                </a:lnTo>
                <a:lnTo>
                  <a:pt x="67180" y="38360"/>
                </a:lnTo>
                <a:lnTo>
                  <a:pt x="67150" y="38370"/>
                </a:lnTo>
                <a:lnTo>
                  <a:pt x="67130" y="38380"/>
                </a:lnTo>
                <a:lnTo>
                  <a:pt x="67100" y="38400"/>
                </a:lnTo>
                <a:lnTo>
                  <a:pt x="67080" y="38420"/>
                </a:lnTo>
                <a:lnTo>
                  <a:pt x="67050" y="38450"/>
                </a:lnTo>
                <a:lnTo>
                  <a:pt x="67030" y="38470"/>
                </a:lnTo>
                <a:lnTo>
                  <a:pt x="67030" y="38480"/>
                </a:lnTo>
                <a:lnTo>
                  <a:pt x="67010" y="38500"/>
                </a:lnTo>
                <a:lnTo>
                  <a:pt x="67000" y="38520"/>
                </a:lnTo>
                <a:lnTo>
                  <a:pt x="66990" y="38550"/>
                </a:lnTo>
                <a:lnTo>
                  <a:pt x="66970" y="38580"/>
                </a:lnTo>
                <a:lnTo>
                  <a:pt x="66960" y="38610"/>
                </a:lnTo>
                <a:lnTo>
                  <a:pt x="66950" y="38670"/>
                </a:lnTo>
                <a:lnTo>
                  <a:pt x="66940" y="38700"/>
                </a:lnTo>
                <a:lnTo>
                  <a:pt x="66920" y="38730"/>
                </a:lnTo>
                <a:lnTo>
                  <a:pt x="66910" y="38770"/>
                </a:lnTo>
                <a:lnTo>
                  <a:pt x="66900" y="38790"/>
                </a:lnTo>
                <a:lnTo>
                  <a:pt x="66880" y="38860"/>
                </a:lnTo>
                <a:lnTo>
                  <a:pt x="66860" y="38920"/>
                </a:lnTo>
                <a:lnTo>
                  <a:pt x="66850" y="38950"/>
                </a:lnTo>
                <a:lnTo>
                  <a:pt x="66840" y="38950"/>
                </a:lnTo>
                <a:lnTo>
                  <a:pt x="66840" y="38960"/>
                </a:lnTo>
                <a:lnTo>
                  <a:pt x="66840" y="38970"/>
                </a:lnTo>
                <a:lnTo>
                  <a:pt x="66840" y="38980"/>
                </a:lnTo>
                <a:lnTo>
                  <a:pt x="66830" y="38980"/>
                </a:lnTo>
                <a:lnTo>
                  <a:pt x="66820" y="38990"/>
                </a:lnTo>
                <a:lnTo>
                  <a:pt x="66790" y="39020"/>
                </a:lnTo>
                <a:lnTo>
                  <a:pt x="66780" y="39050"/>
                </a:lnTo>
                <a:lnTo>
                  <a:pt x="66780" y="39070"/>
                </a:lnTo>
                <a:lnTo>
                  <a:pt x="66780" y="39090"/>
                </a:lnTo>
                <a:lnTo>
                  <a:pt x="66780" y="39100"/>
                </a:lnTo>
                <a:lnTo>
                  <a:pt x="66770" y="39110"/>
                </a:lnTo>
                <a:lnTo>
                  <a:pt x="66770" y="39120"/>
                </a:lnTo>
                <a:lnTo>
                  <a:pt x="66770" y="39130"/>
                </a:lnTo>
                <a:lnTo>
                  <a:pt x="66770" y="39140"/>
                </a:lnTo>
                <a:lnTo>
                  <a:pt x="66780" y="39140"/>
                </a:lnTo>
                <a:lnTo>
                  <a:pt x="66780" y="39150"/>
                </a:lnTo>
                <a:lnTo>
                  <a:pt x="66790" y="39150"/>
                </a:lnTo>
                <a:lnTo>
                  <a:pt x="66810" y="39190"/>
                </a:lnTo>
                <a:lnTo>
                  <a:pt x="66810" y="39200"/>
                </a:lnTo>
                <a:lnTo>
                  <a:pt x="66840" y="39210"/>
                </a:lnTo>
                <a:lnTo>
                  <a:pt x="66860" y="39240"/>
                </a:lnTo>
                <a:lnTo>
                  <a:pt x="66880" y="39250"/>
                </a:lnTo>
                <a:lnTo>
                  <a:pt x="66890" y="39260"/>
                </a:lnTo>
                <a:lnTo>
                  <a:pt x="66900" y="39260"/>
                </a:lnTo>
                <a:lnTo>
                  <a:pt x="66910" y="39270"/>
                </a:lnTo>
                <a:lnTo>
                  <a:pt x="66910" y="39280"/>
                </a:lnTo>
                <a:lnTo>
                  <a:pt x="66920" y="39280"/>
                </a:lnTo>
                <a:lnTo>
                  <a:pt x="66930" y="39290"/>
                </a:lnTo>
                <a:lnTo>
                  <a:pt x="66950" y="39310"/>
                </a:lnTo>
                <a:lnTo>
                  <a:pt x="66970" y="39340"/>
                </a:lnTo>
                <a:lnTo>
                  <a:pt x="66980" y="39370"/>
                </a:lnTo>
                <a:lnTo>
                  <a:pt x="66980" y="39380"/>
                </a:lnTo>
                <a:lnTo>
                  <a:pt x="67000" y="39420"/>
                </a:lnTo>
                <a:lnTo>
                  <a:pt x="67010" y="39430"/>
                </a:lnTo>
                <a:lnTo>
                  <a:pt x="67020" y="39450"/>
                </a:lnTo>
                <a:lnTo>
                  <a:pt x="67050" y="39540"/>
                </a:lnTo>
                <a:lnTo>
                  <a:pt x="67060" y="39550"/>
                </a:lnTo>
                <a:lnTo>
                  <a:pt x="67050" y="39550"/>
                </a:lnTo>
                <a:lnTo>
                  <a:pt x="67050" y="39570"/>
                </a:lnTo>
                <a:lnTo>
                  <a:pt x="67050" y="39590"/>
                </a:lnTo>
                <a:lnTo>
                  <a:pt x="67030" y="39660"/>
                </a:lnTo>
                <a:lnTo>
                  <a:pt x="67030" y="39680"/>
                </a:lnTo>
                <a:lnTo>
                  <a:pt x="67010" y="39680"/>
                </a:lnTo>
                <a:lnTo>
                  <a:pt x="67000" y="39680"/>
                </a:lnTo>
                <a:lnTo>
                  <a:pt x="66940" y="39670"/>
                </a:lnTo>
                <a:lnTo>
                  <a:pt x="66920" y="39660"/>
                </a:lnTo>
                <a:lnTo>
                  <a:pt x="66890" y="39650"/>
                </a:lnTo>
                <a:lnTo>
                  <a:pt x="66850" y="39650"/>
                </a:lnTo>
                <a:lnTo>
                  <a:pt x="66810" y="39640"/>
                </a:lnTo>
                <a:lnTo>
                  <a:pt x="66790" y="39630"/>
                </a:lnTo>
                <a:lnTo>
                  <a:pt x="66760" y="39610"/>
                </a:lnTo>
                <a:lnTo>
                  <a:pt x="66730" y="39550"/>
                </a:lnTo>
                <a:lnTo>
                  <a:pt x="66700" y="39530"/>
                </a:lnTo>
                <a:lnTo>
                  <a:pt x="66680" y="39530"/>
                </a:lnTo>
                <a:lnTo>
                  <a:pt x="66660" y="39520"/>
                </a:lnTo>
                <a:lnTo>
                  <a:pt x="66640" y="39510"/>
                </a:lnTo>
                <a:lnTo>
                  <a:pt x="66630" y="39470"/>
                </a:lnTo>
                <a:lnTo>
                  <a:pt x="66620" y="39440"/>
                </a:lnTo>
                <a:lnTo>
                  <a:pt x="66590" y="39420"/>
                </a:lnTo>
                <a:lnTo>
                  <a:pt x="66560" y="39410"/>
                </a:lnTo>
                <a:lnTo>
                  <a:pt x="66550" y="39400"/>
                </a:lnTo>
                <a:lnTo>
                  <a:pt x="66530" y="39400"/>
                </a:lnTo>
                <a:lnTo>
                  <a:pt x="66510" y="39390"/>
                </a:lnTo>
                <a:lnTo>
                  <a:pt x="66500" y="39370"/>
                </a:lnTo>
                <a:lnTo>
                  <a:pt x="66470" y="39320"/>
                </a:lnTo>
                <a:lnTo>
                  <a:pt x="66460" y="39320"/>
                </a:lnTo>
                <a:lnTo>
                  <a:pt x="66450" y="39300"/>
                </a:lnTo>
                <a:lnTo>
                  <a:pt x="66440" y="39300"/>
                </a:lnTo>
                <a:lnTo>
                  <a:pt x="66430" y="39290"/>
                </a:lnTo>
                <a:lnTo>
                  <a:pt x="66420" y="39290"/>
                </a:lnTo>
                <a:lnTo>
                  <a:pt x="66410" y="39290"/>
                </a:lnTo>
                <a:lnTo>
                  <a:pt x="66410" y="39280"/>
                </a:lnTo>
                <a:lnTo>
                  <a:pt x="66400" y="39280"/>
                </a:lnTo>
                <a:lnTo>
                  <a:pt x="66390" y="39280"/>
                </a:lnTo>
                <a:lnTo>
                  <a:pt x="66380" y="39280"/>
                </a:lnTo>
                <a:lnTo>
                  <a:pt x="66370" y="39280"/>
                </a:lnTo>
                <a:lnTo>
                  <a:pt x="66360" y="39290"/>
                </a:lnTo>
                <a:lnTo>
                  <a:pt x="66350" y="39290"/>
                </a:lnTo>
                <a:lnTo>
                  <a:pt x="66340" y="39290"/>
                </a:lnTo>
                <a:lnTo>
                  <a:pt x="66330" y="39290"/>
                </a:lnTo>
                <a:lnTo>
                  <a:pt x="66310" y="39290"/>
                </a:lnTo>
                <a:lnTo>
                  <a:pt x="66300" y="39290"/>
                </a:lnTo>
                <a:lnTo>
                  <a:pt x="66290" y="39290"/>
                </a:lnTo>
                <a:lnTo>
                  <a:pt x="66280" y="39280"/>
                </a:lnTo>
                <a:lnTo>
                  <a:pt x="66250" y="39270"/>
                </a:lnTo>
                <a:lnTo>
                  <a:pt x="66240" y="39270"/>
                </a:lnTo>
                <a:lnTo>
                  <a:pt x="66190" y="39340"/>
                </a:lnTo>
                <a:lnTo>
                  <a:pt x="66160" y="39370"/>
                </a:lnTo>
                <a:lnTo>
                  <a:pt x="66140" y="39370"/>
                </a:lnTo>
                <a:lnTo>
                  <a:pt x="66090" y="39390"/>
                </a:lnTo>
                <a:lnTo>
                  <a:pt x="66030" y="39400"/>
                </a:lnTo>
                <a:lnTo>
                  <a:pt x="66000" y="39400"/>
                </a:lnTo>
                <a:lnTo>
                  <a:pt x="65980" y="39410"/>
                </a:lnTo>
                <a:lnTo>
                  <a:pt x="65950" y="39430"/>
                </a:lnTo>
                <a:lnTo>
                  <a:pt x="65920" y="39440"/>
                </a:lnTo>
                <a:lnTo>
                  <a:pt x="65880" y="39470"/>
                </a:lnTo>
                <a:lnTo>
                  <a:pt x="65870" y="39480"/>
                </a:lnTo>
                <a:lnTo>
                  <a:pt x="65870" y="39490"/>
                </a:lnTo>
                <a:lnTo>
                  <a:pt x="65860" y="39490"/>
                </a:lnTo>
                <a:lnTo>
                  <a:pt x="65850" y="39490"/>
                </a:lnTo>
                <a:lnTo>
                  <a:pt x="65840" y="39490"/>
                </a:lnTo>
                <a:lnTo>
                  <a:pt x="65820" y="39460"/>
                </a:lnTo>
                <a:lnTo>
                  <a:pt x="65820" y="39450"/>
                </a:lnTo>
                <a:lnTo>
                  <a:pt x="65810" y="39440"/>
                </a:lnTo>
                <a:lnTo>
                  <a:pt x="65810" y="39430"/>
                </a:lnTo>
                <a:lnTo>
                  <a:pt x="65810" y="39420"/>
                </a:lnTo>
                <a:lnTo>
                  <a:pt x="65810" y="39380"/>
                </a:lnTo>
                <a:lnTo>
                  <a:pt x="65810" y="39370"/>
                </a:lnTo>
                <a:lnTo>
                  <a:pt x="65820" y="39360"/>
                </a:lnTo>
                <a:lnTo>
                  <a:pt x="65810" y="39350"/>
                </a:lnTo>
                <a:lnTo>
                  <a:pt x="65810" y="39340"/>
                </a:lnTo>
                <a:lnTo>
                  <a:pt x="65810" y="39330"/>
                </a:lnTo>
                <a:lnTo>
                  <a:pt x="65810" y="39320"/>
                </a:lnTo>
                <a:lnTo>
                  <a:pt x="65800" y="39310"/>
                </a:lnTo>
                <a:lnTo>
                  <a:pt x="65790" y="39310"/>
                </a:lnTo>
                <a:lnTo>
                  <a:pt x="65790" y="39300"/>
                </a:lnTo>
                <a:lnTo>
                  <a:pt x="65780" y="39290"/>
                </a:lnTo>
                <a:lnTo>
                  <a:pt x="65770" y="39280"/>
                </a:lnTo>
                <a:lnTo>
                  <a:pt x="65760" y="39270"/>
                </a:lnTo>
                <a:lnTo>
                  <a:pt x="65750" y="39260"/>
                </a:lnTo>
                <a:lnTo>
                  <a:pt x="65730" y="39250"/>
                </a:lnTo>
                <a:lnTo>
                  <a:pt x="65720" y="39240"/>
                </a:lnTo>
                <a:lnTo>
                  <a:pt x="65700" y="39230"/>
                </a:lnTo>
                <a:lnTo>
                  <a:pt x="65670" y="39210"/>
                </a:lnTo>
                <a:lnTo>
                  <a:pt x="65650" y="39200"/>
                </a:lnTo>
                <a:lnTo>
                  <a:pt x="65630" y="39190"/>
                </a:lnTo>
                <a:lnTo>
                  <a:pt x="65620" y="39190"/>
                </a:lnTo>
                <a:lnTo>
                  <a:pt x="65610" y="39180"/>
                </a:lnTo>
                <a:lnTo>
                  <a:pt x="65520" y="39140"/>
                </a:lnTo>
                <a:lnTo>
                  <a:pt x="65510" y="39130"/>
                </a:lnTo>
                <a:lnTo>
                  <a:pt x="65490" y="39120"/>
                </a:lnTo>
                <a:lnTo>
                  <a:pt x="65480" y="39110"/>
                </a:lnTo>
                <a:lnTo>
                  <a:pt x="65470" y="39100"/>
                </a:lnTo>
                <a:lnTo>
                  <a:pt x="65460" y="39090"/>
                </a:lnTo>
                <a:lnTo>
                  <a:pt x="65460" y="39080"/>
                </a:lnTo>
                <a:lnTo>
                  <a:pt x="65450" y="39070"/>
                </a:lnTo>
                <a:lnTo>
                  <a:pt x="65450" y="39060"/>
                </a:lnTo>
                <a:lnTo>
                  <a:pt x="65440" y="39060"/>
                </a:lnTo>
                <a:lnTo>
                  <a:pt x="65440" y="39050"/>
                </a:lnTo>
                <a:lnTo>
                  <a:pt x="65430" y="39050"/>
                </a:lnTo>
                <a:lnTo>
                  <a:pt x="65420" y="39040"/>
                </a:lnTo>
                <a:lnTo>
                  <a:pt x="65410" y="39040"/>
                </a:lnTo>
                <a:lnTo>
                  <a:pt x="65400" y="39030"/>
                </a:lnTo>
                <a:lnTo>
                  <a:pt x="65390" y="39020"/>
                </a:lnTo>
                <a:lnTo>
                  <a:pt x="65380" y="39020"/>
                </a:lnTo>
                <a:lnTo>
                  <a:pt x="65370" y="39010"/>
                </a:lnTo>
                <a:lnTo>
                  <a:pt x="65360" y="39010"/>
                </a:lnTo>
                <a:lnTo>
                  <a:pt x="65350" y="39000"/>
                </a:lnTo>
                <a:lnTo>
                  <a:pt x="65340" y="38990"/>
                </a:lnTo>
                <a:lnTo>
                  <a:pt x="65330" y="38970"/>
                </a:lnTo>
                <a:lnTo>
                  <a:pt x="65320" y="38960"/>
                </a:lnTo>
                <a:lnTo>
                  <a:pt x="65310" y="38950"/>
                </a:lnTo>
                <a:lnTo>
                  <a:pt x="65290" y="38930"/>
                </a:lnTo>
                <a:lnTo>
                  <a:pt x="65280" y="38910"/>
                </a:lnTo>
                <a:lnTo>
                  <a:pt x="65280" y="38900"/>
                </a:lnTo>
                <a:lnTo>
                  <a:pt x="65280" y="38890"/>
                </a:lnTo>
                <a:lnTo>
                  <a:pt x="65270" y="38890"/>
                </a:lnTo>
                <a:lnTo>
                  <a:pt x="65270" y="38880"/>
                </a:lnTo>
                <a:lnTo>
                  <a:pt x="65270" y="38860"/>
                </a:lnTo>
                <a:lnTo>
                  <a:pt x="65270" y="38850"/>
                </a:lnTo>
                <a:lnTo>
                  <a:pt x="65260" y="38830"/>
                </a:lnTo>
                <a:lnTo>
                  <a:pt x="65260" y="38820"/>
                </a:lnTo>
                <a:lnTo>
                  <a:pt x="65260" y="38810"/>
                </a:lnTo>
                <a:lnTo>
                  <a:pt x="65250" y="38790"/>
                </a:lnTo>
                <a:lnTo>
                  <a:pt x="65250" y="38780"/>
                </a:lnTo>
                <a:lnTo>
                  <a:pt x="65230" y="38780"/>
                </a:lnTo>
                <a:lnTo>
                  <a:pt x="65220" y="38780"/>
                </a:lnTo>
                <a:lnTo>
                  <a:pt x="65210" y="38790"/>
                </a:lnTo>
                <a:lnTo>
                  <a:pt x="65190" y="38790"/>
                </a:lnTo>
                <a:lnTo>
                  <a:pt x="65170" y="38790"/>
                </a:lnTo>
                <a:lnTo>
                  <a:pt x="65150" y="38800"/>
                </a:lnTo>
                <a:lnTo>
                  <a:pt x="65110" y="38820"/>
                </a:lnTo>
                <a:lnTo>
                  <a:pt x="65090" y="38820"/>
                </a:lnTo>
                <a:lnTo>
                  <a:pt x="65080" y="38820"/>
                </a:lnTo>
                <a:lnTo>
                  <a:pt x="65060" y="38820"/>
                </a:lnTo>
                <a:lnTo>
                  <a:pt x="65040" y="38820"/>
                </a:lnTo>
                <a:lnTo>
                  <a:pt x="65030" y="38820"/>
                </a:lnTo>
                <a:lnTo>
                  <a:pt x="65020" y="38810"/>
                </a:lnTo>
                <a:lnTo>
                  <a:pt x="65010" y="38810"/>
                </a:lnTo>
                <a:lnTo>
                  <a:pt x="65000" y="38810"/>
                </a:lnTo>
                <a:lnTo>
                  <a:pt x="64980" y="38790"/>
                </a:lnTo>
                <a:lnTo>
                  <a:pt x="64970" y="38780"/>
                </a:lnTo>
                <a:lnTo>
                  <a:pt x="64950" y="38770"/>
                </a:lnTo>
                <a:lnTo>
                  <a:pt x="64940" y="38770"/>
                </a:lnTo>
                <a:lnTo>
                  <a:pt x="64910" y="38760"/>
                </a:lnTo>
                <a:lnTo>
                  <a:pt x="64900" y="38760"/>
                </a:lnTo>
                <a:lnTo>
                  <a:pt x="64870" y="38760"/>
                </a:lnTo>
                <a:lnTo>
                  <a:pt x="64850" y="38760"/>
                </a:lnTo>
                <a:lnTo>
                  <a:pt x="64830" y="38770"/>
                </a:lnTo>
                <a:lnTo>
                  <a:pt x="64810" y="38770"/>
                </a:lnTo>
                <a:lnTo>
                  <a:pt x="64800" y="38770"/>
                </a:lnTo>
                <a:lnTo>
                  <a:pt x="64780" y="38770"/>
                </a:lnTo>
                <a:lnTo>
                  <a:pt x="64760" y="38760"/>
                </a:lnTo>
                <a:lnTo>
                  <a:pt x="64740" y="38760"/>
                </a:lnTo>
                <a:lnTo>
                  <a:pt x="64720" y="38750"/>
                </a:lnTo>
                <a:lnTo>
                  <a:pt x="64700" y="38740"/>
                </a:lnTo>
                <a:lnTo>
                  <a:pt x="64690" y="38730"/>
                </a:lnTo>
                <a:lnTo>
                  <a:pt x="64670" y="38720"/>
                </a:lnTo>
                <a:lnTo>
                  <a:pt x="64650" y="38710"/>
                </a:lnTo>
                <a:lnTo>
                  <a:pt x="64630" y="38700"/>
                </a:lnTo>
                <a:lnTo>
                  <a:pt x="64620" y="38690"/>
                </a:lnTo>
                <a:lnTo>
                  <a:pt x="64610" y="38680"/>
                </a:lnTo>
                <a:lnTo>
                  <a:pt x="64600" y="38680"/>
                </a:lnTo>
                <a:lnTo>
                  <a:pt x="64590" y="38680"/>
                </a:lnTo>
                <a:lnTo>
                  <a:pt x="64580" y="38680"/>
                </a:lnTo>
                <a:lnTo>
                  <a:pt x="64570" y="38680"/>
                </a:lnTo>
                <a:lnTo>
                  <a:pt x="64560" y="38680"/>
                </a:lnTo>
                <a:lnTo>
                  <a:pt x="64550" y="38680"/>
                </a:lnTo>
                <a:lnTo>
                  <a:pt x="64540" y="38680"/>
                </a:lnTo>
                <a:lnTo>
                  <a:pt x="64530" y="38680"/>
                </a:lnTo>
                <a:lnTo>
                  <a:pt x="64520" y="38680"/>
                </a:lnTo>
                <a:lnTo>
                  <a:pt x="64510" y="38680"/>
                </a:lnTo>
                <a:lnTo>
                  <a:pt x="64500" y="38680"/>
                </a:lnTo>
                <a:lnTo>
                  <a:pt x="64490" y="38680"/>
                </a:lnTo>
                <a:lnTo>
                  <a:pt x="64480" y="38680"/>
                </a:lnTo>
                <a:lnTo>
                  <a:pt x="64470" y="38670"/>
                </a:lnTo>
                <a:lnTo>
                  <a:pt x="64460" y="38670"/>
                </a:lnTo>
                <a:lnTo>
                  <a:pt x="64450" y="38670"/>
                </a:lnTo>
                <a:lnTo>
                  <a:pt x="64440" y="38660"/>
                </a:lnTo>
                <a:lnTo>
                  <a:pt x="64430" y="38660"/>
                </a:lnTo>
                <a:lnTo>
                  <a:pt x="64420" y="38660"/>
                </a:lnTo>
                <a:lnTo>
                  <a:pt x="64410" y="38660"/>
                </a:lnTo>
                <a:lnTo>
                  <a:pt x="64400" y="38670"/>
                </a:lnTo>
                <a:lnTo>
                  <a:pt x="64390" y="38670"/>
                </a:lnTo>
                <a:lnTo>
                  <a:pt x="64380" y="38670"/>
                </a:lnTo>
                <a:lnTo>
                  <a:pt x="64370" y="38680"/>
                </a:lnTo>
                <a:lnTo>
                  <a:pt x="64360" y="38670"/>
                </a:lnTo>
                <a:lnTo>
                  <a:pt x="64350" y="38670"/>
                </a:lnTo>
                <a:lnTo>
                  <a:pt x="64340" y="38670"/>
                </a:lnTo>
                <a:lnTo>
                  <a:pt x="64340" y="38680"/>
                </a:lnTo>
                <a:lnTo>
                  <a:pt x="64330" y="38680"/>
                </a:lnTo>
                <a:lnTo>
                  <a:pt x="64320" y="38680"/>
                </a:lnTo>
                <a:lnTo>
                  <a:pt x="64320" y="38670"/>
                </a:lnTo>
                <a:lnTo>
                  <a:pt x="64320" y="38660"/>
                </a:lnTo>
                <a:lnTo>
                  <a:pt x="64310" y="38660"/>
                </a:lnTo>
                <a:lnTo>
                  <a:pt x="64300" y="38660"/>
                </a:lnTo>
                <a:lnTo>
                  <a:pt x="64290" y="38660"/>
                </a:lnTo>
                <a:lnTo>
                  <a:pt x="64280" y="38650"/>
                </a:lnTo>
                <a:lnTo>
                  <a:pt x="64270" y="38650"/>
                </a:lnTo>
                <a:lnTo>
                  <a:pt x="64260" y="38650"/>
                </a:lnTo>
                <a:lnTo>
                  <a:pt x="64250" y="38650"/>
                </a:lnTo>
                <a:lnTo>
                  <a:pt x="64240" y="38650"/>
                </a:lnTo>
                <a:lnTo>
                  <a:pt x="64230" y="38650"/>
                </a:lnTo>
                <a:lnTo>
                  <a:pt x="64220" y="38640"/>
                </a:lnTo>
                <a:lnTo>
                  <a:pt x="64210" y="38640"/>
                </a:lnTo>
                <a:lnTo>
                  <a:pt x="64200" y="38640"/>
                </a:lnTo>
                <a:lnTo>
                  <a:pt x="64190" y="38630"/>
                </a:lnTo>
                <a:lnTo>
                  <a:pt x="64190" y="38620"/>
                </a:lnTo>
                <a:lnTo>
                  <a:pt x="64180" y="38610"/>
                </a:lnTo>
                <a:lnTo>
                  <a:pt x="64180" y="38600"/>
                </a:lnTo>
                <a:lnTo>
                  <a:pt x="64170" y="38580"/>
                </a:lnTo>
                <a:lnTo>
                  <a:pt x="64160" y="38570"/>
                </a:lnTo>
                <a:lnTo>
                  <a:pt x="64160" y="38560"/>
                </a:lnTo>
                <a:lnTo>
                  <a:pt x="64160" y="38540"/>
                </a:lnTo>
                <a:lnTo>
                  <a:pt x="64150" y="38520"/>
                </a:lnTo>
                <a:lnTo>
                  <a:pt x="64140" y="38500"/>
                </a:lnTo>
                <a:lnTo>
                  <a:pt x="64130" y="38480"/>
                </a:lnTo>
                <a:lnTo>
                  <a:pt x="64110" y="38460"/>
                </a:lnTo>
                <a:lnTo>
                  <a:pt x="64060" y="38430"/>
                </a:lnTo>
                <a:lnTo>
                  <a:pt x="64040" y="38420"/>
                </a:lnTo>
                <a:lnTo>
                  <a:pt x="64000" y="38410"/>
                </a:lnTo>
                <a:lnTo>
                  <a:pt x="63980" y="38400"/>
                </a:lnTo>
                <a:lnTo>
                  <a:pt x="63960" y="38400"/>
                </a:lnTo>
                <a:lnTo>
                  <a:pt x="63940" y="38410"/>
                </a:lnTo>
                <a:lnTo>
                  <a:pt x="63930" y="38410"/>
                </a:lnTo>
                <a:lnTo>
                  <a:pt x="63910" y="38420"/>
                </a:lnTo>
                <a:lnTo>
                  <a:pt x="63870" y="38430"/>
                </a:lnTo>
                <a:lnTo>
                  <a:pt x="63850" y="38440"/>
                </a:lnTo>
                <a:lnTo>
                  <a:pt x="63830" y="38450"/>
                </a:lnTo>
                <a:lnTo>
                  <a:pt x="63820" y="38450"/>
                </a:lnTo>
                <a:lnTo>
                  <a:pt x="63800" y="38450"/>
                </a:lnTo>
                <a:lnTo>
                  <a:pt x="63780" y="38450"/>
                </a:lnTo>
                <a:lnTo>
                  <a:pt x="63740" y="38450"/>
                </a:lnTo>
                <a:lnTo>
                  <a:pt x="63710" y="38450"/>
                </a:lnTo>
                <a:lnTo>
                  <a:pt x="63690" y="38450"/>
                </a:lnTo>
                <a:lnTo>
                  <a:pt x="63670" y="38450"/>
                </a:lnTo>
                <a:lnTo>
                  <a:pt x="63660" y="38460"/>
                </a:lnTo>
                <a:lnTo>
                  <a:pt x="63640" y="38470"/>
                </a:lnTo>
                <a:lnTo>
                  <a:pt x="63630" y="38480"/>
                </a:lnTo>
                <a:lnTo>
                  <a:pt x="63620" y="38480"/>
                </a:lnTo>
                <a:lnTo>
                  <a:pt x="63600" y="38480"/>
                </a:lnTo>
                <a:lnTo>
                  <a:pt x="63580" y="38470"/>
                </a:lnTo>
                <a:lnTo>
                  <a:pt x="63560" y="38460"/>
                </a:lnTo>
                <a:lnTo>
                  <a:pt x="63550" y="38450"/>
                </a:lnTo>
                <a:lnTo>
                  <a:pt x="63510" y="38430"/>
                </a:lnTo>
                <a:lnTo>
                  <a:pt x="63480" y="38410"/>
                </a:lnTo>
                <a:lnTo>
                  <a:pt x="63460" y="38400"/>
                </a:lnTo>
                <a:lnTo>
                  <a:pt x="63450" y="38390"/>
                </a:lnTo>
                <a:lnTo>
                  <a:pt x="63420" y="38390"/>
                </a:lnTo>
                <a:lnTo>
                  <a:pt x="63390" y="38390"/>
                </a:lnTo>
                <a:lnTo>
                  <a:pt x="63390" y="38380"/>
                </a:lnTo>
                <a:lnTo>
                  <a:pt x="63390" y="38360"/>
                </a:lnTo>
                <a:lnTo>
                  <a:pt x="63390" y="38320"/>
                </a:lnTo>
                <a:lnTo>
                  <a:pt x="63380" y="38310"/>
                </a:lnTo>
                <a:lnTo>
                  <a:pt x="63380" y="38290"/>
                </a:lnTo>
                <a:lnTo>
                  <a:pt x="63370" y="38270"/>
                </a:lnTo>
                <a:lnTo>
                  <a:pt x="63360" y="38250"/>
                </a:lnTo>
                <a:lnTo>
                  <a:pt x="63360" y="38220"/>
                </a:lnTo>
                <a:lnTo>
                  <a:pt x="63350" y="38190"/>
                </a:lnTo>
                <a:lnTo>
                  <a:pt x="63360" y="38170"/>
                </a:lnTo>
                <a:lnTo>
                  <a:pt x="63360" y="38130"/>
                </a:lnTo>
                <a:lnTo>
                  <a:pt x="63360" y="38120"/>
                </a:lnTo>
                <a:lnTo>
                  <a:pt x="63370" y="38100"/>
                </a:lnTo>
                <a:lnTo>
                  <a:pt x="63370" y="38090"/>
                </a:lnTo>
                <a:lnTo>
                  <a:pt x="63370" y="38070"/>
                </a:lnTo>
                <a:lnTo>
                  <a:pt x="63380" y="38050"/>
                </a:lnTo>
                <a:lnTo>
                  <a:pt x="63390" y="38030"/>
                </a:lnTo>
                <a:lnTo>
                  <a:pt x="63380" y="38030"/>
                </a:lnTo>
                <a:lnTo>
                  <a:pt x="63370" y="38020"/>
                </a:lnTo>
                <a:lnTo>
                  <a:pt x="63360" y="38010"/>
                </a:lnTo>
                <a:lnTo>
                  <a:pt x="63360" y="38000"/>
                </a:lnTo>
                <a:lnTo>
                  <a:pt x="63350" y="38000"/>
                </a:lnTo>
                <a:lnTo>
                  <a:pt x="63340" y="37990"/>
                </a:lnTo>
                <a:lnTo>
                  <a:pt x="63320" y="37970"/>
                </a:lnTo>
                <a:lnTo>
                  <a:pt x="63310" y="37960"/>
                </a:lnTo>
                <a:lnTo>
                  <a:pt x="63300" y="37950"/>
                </a:lnTo>
                <a:lnTo>
                  <a:pt x="63290" y="37950"/>
                </a:lnTo>
                <a:lnTo>
                  <a:pt x="63290" y="37940"/>
                </a:lnTo>
                <a:lnTo>
                  <a:pt x="63280" y="37940"/>
                </a:lnTo>
                <a:lnTo>
                  <a:pt x="63270" y="37930"/>
                </a:lnTo>
                <a:lnTo>
                  <a:pt x="63260" y="37930"/>
                </a:lnTo>
                <a:lnTo>
                  <a:pt x="63250" y="37910"/>
                </a:lnTo>
                <a:lnTo>
                  <a:pt x="63240" y="37900"/>
                </a:lnTo>
                <a:lnTo>
                  <a:pt x="63230" y="37890"/>
                </a:lnTo>
                <a:lnTo>
                  <a:pt x="63190" y="37870"/>
                </a:lnTo>
                <a:lnTo>
                  <a:pt x="63170" y="37850"/>
                </a:lnTo>
                <a:lnTo>
                  <a:pt x="63150" y="37830"/>
                </a:lnTo>
                <a:lnTo>
                  <a:pt x="63140" y="37810"/>
                </a:lnTo>
                <a:lnTo>
                  <a:pt x="63130" y="37790"/>
                </a:lnTo>
                <a:lnTo>
                  <a:pt x="63130" y="37770"/>
                </a:lnTo>
                <a:lnTo>
                  <a:pt x="63130" y="37760"/>
                </a:lnTo>
                <a:lnTo>
                  <a:pt x="63130" y="37750"/>
                </a:lnTo>
                <a:lnTo>
                  <a:pt x="63130" y="37740"/>
                </a:lnTo>
                <a:lnTo>
                  <a:pt x="63130" y="37730"/>
                </a:lnTo>
                <a:lnTo>
                  <a:pt x="63140" y="37730"/>
                </a:lnTo>
                <a:lnTo>
                  <a:pt x="63140" y="37720"/>
                </a:lnTo>
                <a:lnTo>
                  <a:pt x="63130" y="37710"/>
                </a:lnTo>
                <a:lnTo>
                  <a:pt x="63140" y="37710"/>
                </a:lnTo>
                <a:lnTo>
                  <a:pt x="63140" y="37690"/>
                </a:lnTo>
                <a:lnTo>
                  <a:pt x="63130" y="37680"/>
                </a:lnTo>
                <a:lnTo>
                  <a:pt x="63130" y="37670"/>
                </a:lnTo>
                <a:lnTo>
                  <a:pt x="63120" y="37670"/>
                </a:lnTo>
                <a:lnTo>
                  <a:pt x="63110" y="37670"/>
                </a:lnTo>
                <a:lnTo>
                  <a:pt x="63110" y="37660"/>
                </a:lnTo>
                <a:lnTo>
                  <a:pt x="63110" y="37650"/>
                </a:lnTo>
                <a:lnTo>
                  <a:pt x="63100" y="37650"/>
                </a:lnTo>
                <a:lnTo>
                  <a:pt x="63090" y="37650"/>
                </a:lnTo>
                <a:lnTo>
                  <a:pt x="63080" y="37650"/>
                </a:lnTo>
                <a:lnTo>
                  <a:pt x="63070" y="37640"/>
                </a:lnTo>
                <a:lnTo>
                  <a:pt x="63060" y="37640"/>
                </a:lnTo>
                <a:lnTo>
                  <a:pt x="63050" y="37630"/>
                </a:lnTo>
                <a:lnTo>
                  <a:pt x="63050" y="37620"/>
                </a:lnTo>
                <a:lnTo>
                  <a:pt x="63040" y="37610"/>
                </a:lnTo>
                <a:lnTo>
                  <a:pt x="63030" y="37600"/>
                </a:lnTo>
                <a:lnTo>
                  <a:pt x="63030" y="37590"/>
                </a:lnTo>
                <a:lnTo>
                  <a:pt x="63020" y="37580"/>
                </a:lnTo>
                <a:lnTo>
                  <a:pt x="63020" y="37570"/>
                </a:lnTo>
                <a:lnTo>
                  <a:pt x="63010" y="37560"/>
                </a:lnTo>
                <a:lnTo>
                  <a:pt x="62990" y="37560"/>
                </a:lnTo>
                <a:lnTo>
                  <a:pt x="62980" y="37550"/>
                </a:lnTo>
                <a:lnTo>
                  <a:pt x="62970" y="37540"/>
                </a:lnTo>
                <a:lnTo>
                  <a:pt x="62960" y="37540"/>
                </a:lnTo>
                <a:lnTo>
                  <a:pt x="62940" y="37530"/>
                </a:lnTo>
                <a:lnTo>
                  <a:pt x="62930" y="37520"/>
                </a:lnTo>
                <a:lnTo>
                  <a:pt x="62910" y="37510"/>
                </a:lnTo>
                <a:lnTo>
                  <a:pt x="62890" y="37500"/>
                </a:lnTo>
                <a:lnTo>
                  <a:pt x="62880" y="37490"/>
                </a:lnTo>
                <a:lnTo>
                  <a:pt x="62880" y="37480"/>
                </a:lnTo>
                <a:lnTo>
                  <a:pt x="62880" y="37470"/>
                </a:lnTo>
                <a:lnTo>
                  <a:pt x="62890" y="37460"/>
                </a:lnTo>
                <a:lnTo>
                  <a:pt x="62890" y="37450"/>
                </a:lnTo>
                <a:lnTo>
                  <a:pt x="62900" y="37450"/>
                </a:lnTo>
                <a:lnTo>
                  <a:pt x="62910" y="37450"/>
                </a:lnTo>
                <a:lnTo>
                  <a:pt x="62920" y="37450"/>
                </a:lnTo>
                <a:lnTo>
                  <a:pt x="62940" y="37440"/>
                </a:lnTo>
                <a:lnTo>
                  <a:pt x="62950" y="37440"/>
                </a:lnTo>
                <a:lnTo>
                  <a:pt x="62970" y="37440"/>
                </a:lnTo>
                <a:lnTo>
                  <a:pt x="62990" y="37430"/>
                </a:lnTo>
                <a:lnTo>
                  <a:pt x="63020" y="37420"/>
                </a:lnTo>
                <a:lnTo>
                  <a:pt x="63030" y="37410"/>
                </a:lnTo>
                <a:lnTo>
                  <a:pt x="63050" y="37400"/>
                </a:lnTo>
                <a:lnTo>
                  <a:pt x="63060" y="37380"/>
                </a:lnTo>
                <a:lnTo>
                  <a:pt x="63070" y="37370"/>
                </a:lnTo>
                <a:lnTo>
                  <a:pt x="63080" y="37360"/>
                </a:lnTo>
                <a:lnTo>
                  <a:pt x="63100" y="37360"/>
                </a:lnTo>
                <a:lnTo>
                  <a:pt x="63120" y="37360"/>
                </a:lnTo>
                <a:lnTo>
                  <a:pt x="63140" y="37360"/>
                </a:lnTo>
                <a:lnTo>
                  <a:pt x="63150" y="37350"/>
                </a:lnTo>
                <a:lnTo>
                  <a:pt x="63160" y="37360"/>
                </a:lnTo>
                <a:lnTo>
                  <a:pt x="63170" y="37360"/>
                </a:lnTo>
                <a:lnTo>
                  <a:pt x="63190" y="37370"/>
                </a:lnTo>
                <a:lnTo>
                  <a:pt x="63200" y="37370"/>
                </a:lnTo>
                <a:lnTo>
                  <a:pt x="63210" y="37380"/>
                </a:lnTo>
                <a:lnTo>
                  <a:pt x="63220" y="37380"/>
                </a:lnTo>
                <a:lnTo>
                  <a:pt x="63240" y="37390"/>
                </a:lnTo>
                <a:lnTo>
                  <a:pt x="63250" y="37390"/>
                </a:lnTo>
                <a:lnTo>
                  <a:pt x="63260" y="37400"/>
                </a:lnTo>
                <a:lnTo>
                  <a:pt x="63270" y="37400"/>
                </a:lnTo>
                <a:lnTo>
                  <a:pt x="63280" y="37400"/>
                </a:lnTo>
                <a:lnTo>
                  <a:pt x="63290" y="37390"/>
                </a:lnTo>
                <a:lnTo>
                  <a:pt x="63290" y="37380"/>
                </a:lnTo>
                <a:lnTo>
                  <a:pt x="63310" y="37370"/>
                </a:lnTo>
                <a:lnTo>
                  <a:pt x="63330" y="37360"/>
                </a:lnTo>
                <a:lnTo>
                  <a:pt x="63340" y="37350"/>
                </a:lnTo>
                <a:lnTo>
                  <a:pt x="63350" y="37350"/>
                </a:lnTo>
                <a:lnTo>
                  <a:pt x="63360" y="37350"/>
                </a:lnTo>
                <a:lnTo>
                  <a:pt x="63370" y="37350"/>
                </a:lnTo>
                <a:lnTo>
                  <a:pt x="63380" y="37350"/>
                </a:lnTo>
                <a:lnTo>
                  <a:pt x="63380" y="37340"/>
                </a:lnTo>
                <a:lnTo>
                  <a:pt x="63390" y="37330"/>
                </a:lnTo>
                <a:lnTo>
                  <a:pt x="63410" y="37330"/>
                </a:lnTo>
                <a:lnTo>
                  <a:pt x="63420" y="37330"/>
                </a:lnTo>
                <a:lnTo>
                  <a:pt x="63430" y="37320"/>
                </a:lnTo>
                <a:lnTo>
                  <a:pt x="63440" y="37320"/>
                </a:lnTo>
                <a:lnTo>
                  <a:pt x="63450" y="37320"/>
                </a:lnTo>
                <a:lnTo>
                  <a:pt x="63460" y="37320"/>
                </a:lnTo>
                <a:lnTo>
                  <a:pt x="63470" y="37310"/>
                </a:lnTo>
                <a:lnTo>
                  <a:pt x="63480" y="37300"/>
                </a:lnTo>
                <a:lnTo>
                  <a:pt x="63480" y="37290"/>
                </a:lnTo>
                <a:lnTo>
                  <a:pt x="63480" y="37280"/>
                </a:lnTo>
                <a:lnTo>
                  <a:pt x="63500" y="37240"/>
                </a:lnTo>
                <a:lnTo>
                  <a:pt x="63510" y="37230"/>
                </a:lnTo>
                <a:lnTo>
                  <a:pt x="63520" y="37230"/>
                </a:lnTo>
                <a:lnTo>
                  <a:pt x="63530" y="37220"/>
                </a:lnTo>
                <a:lnTo>
                  <a:pt x="63550" y="37210"/>
                </a:lnTo>
                <a:lnTo>
                  <a:pt x="63580" y="37220"/>
                </a:lnTo>
                <a:lnTo>
                  <a:pt x="63590" y="37220"/>
                </a:lnTo>
                <a:lnTo>
                  <a:pt x="63600" y="37220"/>
                </a:lnTo>
                <a:lnTo>
                  <a:pt x="63600" y="37210"/>
                </a:lnTo>
                <a:lnTo>
                  <a:pt x="63600" y="37200"/>
                </a:lnTo>
                <a:lnTo>
                  <a:pt x="63610" y="37180"/>
                </a:lnTo>
                <a:lnTo>
                  <a:pt x="63620" y="37170"/>
                </a:lnTo>
                <a:lnTo>
                  <a:pt x="63630" y="37150"/>
                </a:lnTo>
                <a:lnTo>
                  <a:pt x="63630" y="37140"/>
                </a:lnTo>
                <a:lnTo>
                  <a:pt x="63650" y="37110"/>
                </a:lnTo>
                <a:lnTo>
                  <a:pt x="63650" y="37100"/>
                </a:lnTo>
                <a:lnTo>
                  <a:pt x="63650" y="37090"/>
                </a:lnTo>
                <a:lnTo>
                  <a:pt x="63630" y="37070"/>
                </a:lnTo>
                <a:lnTo>
                  <a:pt x="63610" y="37050"/>
                </a:lnTo>
                <a:lnTo>
                  <a:pt x="63590" y="37040"/>
                </a:lnTo>
                <a:lnTo>
                  <a:pt x="63590" y="37030"/>
                </a:lnTo>
                <a:lnTo>
                  <a:pt x="63580" y="37010"/>
                </a:lnTo>
                <a:lnTo>
                  <a:pt x="63570" y="36990"/>
                </a:lnTo>
                <a:lnTo>
                  <a:pt x="63560" y="36950"/>
                </a:lnTo>
                <a:lnTo>
                  <a:pt x="63550" y="36930"/>
                </a:lnTo>
                <a:lnTo>
                  <a:pt x="63540" y="36890"/>
                </a:lnTo>
                <a:lnTo>
                  <a:pt x="63540" y="36880"/>
                </a:lnTo>
                <a:lnTo>
                  <a:pt x="63520" y="36840"/>
                </a:lnTo>
                <a:lnTo>
                  <a:pt x="63520" y="36830"/>
                </a:lnTo>
                <a:lnTo>
                  <a:pt x="63490" y="36820"/>
                </a:lnTo>
                <a:lnTo>
                  <a:pt x="63470" y="36810"/>
                </a:lnTo>
                <a:lnTo>
                  <a:pt x="63470" y="36800"/>
                </a:lnTo>
                <a:lnTo>
                  <a:pt x="63440" y="36790"/>
                </a:lnTo>
                <a:lnTo>
                  <a:pt x="63440" y="36780"/>
                </a:lnTo>
                <a:lnTo>
                  <a:pt x="63430" y="36760"/>
                </a:lnTo>
                <a:lnTo>
                  <a:pt x="63410" y="36740"/>
                </a:lnTo>
                <a:lnTo>
                  <a:pt x="63400" y="36730"/>
                </a:lnTo>
                <a:lnTo>
                  <a:pt x="63360" y="36690"/>
                </a:lnTo>
                <a:lnTo>
                  <a:pt x="63340" y="36680"/>
                </a:lnTo>
                <a:lnTo>
                  <a:pt x="63340" y="36660"/>
                </a:lnTo>
                <a:lnTo>
                  <a:pt x="63320" y="36640"/>
                </a:lnTo>
                <a:lnTo>
                  <a:pt x="63290" y="36590"/>
                </a:lnTo>
                <a:lnTo>
                  <a:pt x="63270" y="36560"/>
                </a:lnTo>
                <a:lnTo>
                  <a:pt x="63260" y="36550"/>
                </a:lnTo>
                <a:lnTo>
                  <a:pt x="63250" y="36540"/>
                </a:lnTo>
                <a:lnTo>
                  <a:pt x="63250" y="36530"/>
                </a:lnTo>
                <a:lnTo>
                  <a:pt x="63240" y="36520"/>
                </a:lnTo>
                <a:lnTo>
                  <a:pt x="63240" y="36500"/>
                </a:lnTo>
                <a:lnTo>
                  <a:pt x="63230" y="36490"/>
                </a:lnTo>
                <a:lnTo>
                  <a:pt x="63230" y="36480"/>
                </a:lnTo>
                <a:lnTo>
                  <a:pt x="63220" y="36470"/>
                </a:lnTo>
                <a:lnTo>
                  <a:pt x="63210" y="36460"/>
                </a:lnTo>
                <a:lnTo>
                  <a:pt x="63200" y="36460"/>
                </a:lnTo>
                <a:lnTo>
                  <a:pt x="63190" y="36450"/>
                </a:lnTo>
                <a:lnTo>
                  <a:pt x="63140" y="36440"/>
                </a:lnTo>
                <a:lnTo>
                  <a:pt x="63120" y="36440"/>
                </a:lnTo>
                <a:lnTo>
                  <a:pt x="63050" y="36420"/>
                </a:lnTo>
                <a:lnTo>
                  <a:pt x="63000" y="36400"/>
                </a:lnTo>
                <a:lnTo>
                  <a:pt x="62990" y="36400"/>
                </a:lnTo>
                <a:lnTo>
                  <a:pt x="62980" y="36400"/>
                </a:lnTo>
                <a:lnTo>
                  <a:pt x="62960" y="36400"/>
                </a:lnTo>
                <a:lnTo>
                  <a:pt x="62950" y="36400"/>
                </a:lnTo>
                <a:lnTo>
                  <a:pt x="62940" y="36400"/>
                </a:lnTo>
                <a:lnTo>
                  <a:pt x="62930" y="36390"/>
                </a:lnTo>
                <a:lnTo>
                  <a:pt x="62900" y="36370"/>
                </a:lnTo>
                <a:lnTo>
                  <a:pt x="62890" y="36360"/>
                </a:lnTo>
                <a:lnTo>
                  <a:pt x="62890" y="36350"/>
                </a:lnTo>
                <a:lnTo>
                  <a:pt x="62880" y="36340"/>
                </a:lnTo>
                <a:lnTo>
                  <a:pt x="62880" y="36320"/>
                </a:lnTo>
                <a:lnTo>
                  <a:pt x="62880" y="36310"/>
                </a:lnTo>
                <a:lnTo>
                  <a:pt x="62880" y="36300"/>
                </a:lnTo>
                <a:lnTo>
                  <a:pt x="62870" y="36270"/>
                </a:lnTo>
                <a:lnTo>
                  <a:pt x="62860" y="36230"/>
                </a:lnTo>
                <a:lnTo>
                  <a:pt x="62860" y="36220"/>
                </a:lnTo>
                <a:lnTo>
                  <a:pt x="62880" y="36220"/>
                </a:lnTo>
                <a:lnTo>
                  <a:pt x="62890" y="36210"/>
                </a:lnTo>
                <a:lnTo>
                  <a:pt x="62900" y="36210"/>
                </a:lnTo>
                <a:lnTo>
                  <a:pt x="62900" y="36200"/>
                </a:lnTo>
                <a:lnTo>
                  <a:pt x="62910" y="36200"/>
                </a:lnTo>
                <a:lnTo>
                  <a:pt x="62920" y="36200"/>
                </a:lnTo>
                <a:lnTo>
                  <a:pt x="62940" y="36190"/>
                </a:lnTo>
                <a:lnTo>
                  <a:pt x="62950" y="36180"/>
                </a:lnTo>
                <a:lnTo>
                  <a:pt x="62970" y="36170"/>
                </a:lnTo>
                <a:lnTo>
                  <a:pt x="62990" y="36170"/>
                </a:lnTo>
                <a:lnTo>
                  <a:pt x="62970" y="36160"/>
                </a:lnTo>
                <a:lnTo>
                  <a:pt x="62950" y="36150"/>
                </a:lnTo>
                <a:lnTo>
                  <a:pt x="62940" y="36140"/>
                </a:lnTo>
                <a:lnTo>
                  <a:pt x="62950" y="36130"/>
                </a:lnTo>
                <a:lnTo>
                  <a:pt x="62960" y="36120"/>
                </a:lnTo>
                <a:lnTo>
                  <a:pt x="62970" y="36120"/>
                </a:lnTo>
                <a:lnTo>
                  <a:pt x="62980" y="36110"/>
                </a:lnTo>
                <a:lnTo>
                  <a:pt x="62990" y="36090"/>
                </a:lnTo>
                <a:lnTo>
                  <a:pt x="63000" y="36080"/>
                </a:lnTo>
                <a:lnTo>
                  <a:pt x="63010" y="36070"/>
                </a:lnTo>
                <a:lnTo>
                  <a:pt x="63020" y="36050"/>
                </a:lnTo>
                <a:lnTo>
                  <a:pt x="63040" y="36010"/>
                </a:lnTo>
                <a:lnTo>
                  <a:pt x="63050" y="36000"/>
                </a:lnTo>
                <a:lnTo>
                  <a:pt x="63060" y="35980"/>
                </a:lnTo>
                <a:lnTo>
                  <a:pt x="63070" y="35960"/>
                </a:lnTo>
                <a:lnTo>
                  <a:pt x="63070" y="35950"/>
                </a:lnTo>
                <a:lnTo>
                  <a:pt x="63080" y="35940"/>
                </a:lnTo>
                <a:lnTo>
                  <a:pt x="63080" y="35920"/>
                </a:lnTo>
                <a:lnTo>
                  <a:pt x="63090" y="35900"/>
                </a:lnTo>
                <a:lnTo>
                  <a:pt x="63090" y="35880"/>
                </a:lnTo>
                <a:lnTo>
                  <a:pt x="63080" y="35870"/>
                </a:lnTo>
                <a:lnTo>
                  <a:pt x="63070" y="35850"/>
                </a:lnTo>
                <a:lnTo>
                  <a:pt x="63060" y="35840"/>
                </a:lnTo>
                <a:lnTo>
                  <a:pt x="63040" y="35830"/>
                </a:lnTo>
                <a:lnTo>
                  <a:pt x="63030" y="35820"/>
                </a:lnTo>
                <a:lnTo>
                  <a:pt x="63020" y="35800"/>
                </a:lnTo>
                <a:lnTo>
                  <a:pt x="63010" y="35770"/>
                </a:lnTo>
                <a:lnTo>
                  <a:pt x="63000" y="35760"/>
                </a:lnTo>
                <a:lnTo>
                  <a:pt x="62990" y="35750"/>
                </a:lnTo>
                <a:lnTo>
                  <a:pt x="62980" y="35730"/>
                </a:lnTo>
                <a:lnTo>
                  <a:pt x="62970" y="35700"/>
                </a:lnTo>
                <a:lnTo>
                  <a:pt x="62960" y="35670"/>
                </a:lnTo>
                <a:lnTo>
                  <a:pt x="62950" y="35640"/>
                </a:lnTo>
                <a:lnTo>
                  <a:pt x="62940" y="35620"/>
                </a:lnTo>
                <a:lnTo>
                  <a:pt x="62940" y="35610"/>
                </a:lnTo>
                <a:lnTo>
                  <a:pt x="62930" y="35610"/>
                </a:lnTo>
                <a:lnTo>
                  <a:pt x="62910" y="35590"/>
                </a:lnTo>
                <a:lnTo>
                  <a:pt x="62890" y="35570"/>
                </a:lnTo>
                <a:lnTo>
                  <a:pt x="62860" y="35550"/>
                </a:lnTo>
                <a:lnTo>
                  <a:pt x="62840" y="35540"/>
                </a:lnTo>
                <a:lnTo>
                  <a:pt x="62800" y="35530"/>
                </a:lnTo>
                <a:lnTo>
                  <a:pt x="62780" y="35520"/>
                </a:lnTo>
                <a:lnTo>
                  <a:pt x="62770" y="35510"/>
                </a:lnTo>
                <a:lnTo>
                  <a:pt x="62780" y="35500"/>
                </a:lnTo>
                <a:lnTo>
                  <a:pt x="62790" y="35490"/>
                </a:lnTo>
                <a:lnTo>
                  <a:pt x="62800" y="35470"/>
                </a:lnTo>
                <a:lnTo>
                  <a:pt x="62800" y="35450"/>
                </a:lnTo>
                <a:lnTo>
                  <a:pt x="62810" y="35430"/>
                </a:lnTo>
                <a:lnTo>
                  <a:pt x="62820" y="35400"/>
                </a:lnTo>
                <a:lnTo>
                  <a:pt x="62820" y="35370"/>
                </a:lnTo>
                <a:lnTo>
                  <a:pt x="62810" y="35360"/>
                </a:lnTo>
                <a:lnTo>
                  <a:pt x="62800" y="35320"/>
                </a:lnTo>
                <a:lnTo>
                  <a:pt x="62780" y="35290"/>
                </a:lnTo>
                <a:lnTo>
                  <a:pt x="62760" y="35270"/>
                </a:lnTo>
                <a:lnTo>
                  <a:pt x="62750" y="35250"/>
                </a:lnTo>
                <a:lnTo>
                  <a:pt x="62730" y="35250"/>
                </a:lnTo>
                <a:lnTo>
                  <a:pt x="62730" y="35240"/>
                </a:lnTo>
                <a:lnTo>
                  <a:pt x="62730" y="35230"/>
                </a:lnTo>
                <a:lnTo>
                  <a:pt x="62730" y="35220"/>
                </a:lnTo>
                <a:lnTo>
                  <a:pt x="62730" y="35210"/>
                </a:lnTo>
                <a:lnTo>
                  <a:pt x="62720" y="35210"/>
                </a:lnTo>
                <a:lnTo>
                  <a:pt x="62690" y="35220"/>
                </a:lnTo>
                <a:lnTo>
                  <a:pt x="62680" y="35230"/>
                </a:lnTo>
                <a:lnTo>
                  <a:pt x="62650" y="35250"/>
                </a:lnTo>
                <a:lnTo>
                  <a:pt x="62630" y="35250"/>
                </a:lnTo>
                <a:lnTo>
                  <a:pt x="62590" y="35260"/>
                </a:lnTo>
                <a:lnTo>
                  <a:pt x="62570" y="35260"/>
                </a:lnTo>
                <a:lnTo>
                  <a:pt x="62550" y="35260"/>
                </a:lnTo>
                <a:lnTo>
                  <a:pt x="62520" y="35270"/>
                </a:lnTo>
                <a:lnTo>
                  <a:pt x="62460" y="35280"/>
                </a:lnTo>
                <a:lnTo>
                  <a:pt x="62390" y="35280"/>
                </a:lnTo>
                <a:lnTo>
                  <a:pt x="62350" y="35290"/>
                </a:lnTo>
                <a:lnTo>
                  <a:pt x="62340" y="35290"/>
                </a:lnTo>
                <a:lnTo>
                  <a:pt x="62330" y="35290"/>
                </a:lnTo>
                <a:lnTo>
                  <a:pt x="62330" y="35300"/>
                </a:lnTo>
                <a:lnTo>
                  <a:pt x="62320" y="35300"/>
                </a:lnTo>
                <a:lnTo>
                  <a:pt x="62300" y="35300"/>
                </a:lnTo>
                <a:lnTo>
                  <a:pt x="62290" y="35300"/>
                </a:lnTo>
                <a:lnTo>
                  <a:pt x="62280" y="35300"/>
                </a:lnTo>
                <a:lnTo>
                  <a:pt x="62270" y="35300"/>
                </a:lnTo>
                <a:lnTo>
                  <a:pt x="62260" y="35300"/>
                </a:lnTo>
                <a:lnTo>
                  <a:pt x="62250" y="35300"/>
                </a:lnTo>
                <a:lnTo>
                  <a:pt x="62240" y="35300"/>
                </a:lnTo>
                <a:lnTo>
                  <a:pt x="62230" y="35290"/>
                </a:lnTo>
                <a:lnTo>
                  <a:pt x="62220" y="35290"/>
                </a:lnTo>
                <a:lnTo>
                  <a:pt x="62210" y="35290"/>
                </a:lnTo>
                <a:lnTo>
                  <a:pt x="62210" y="35280"/>
                </a:lnTo>
                <a:lnTo>
                  <a:pt x="62200" y="35280"/>
                </a:lnTo>
                <a:lnTo>
                  <a:pt x="62200" y="35270"/>
                </a:lnTo>
                <a:lnTo>
                  <a:pt x="62190" y="35260"/>
                </a:lnTo>
                <a:lnTo>
                  <a:pt x="62190" y="35250"/>
                </a:lnTo>
                <a:lnTo>
                  <a:pt x="62190" y="35240"/>
                </a:lnTo>
                <a:lnTo>
                  <a:pt x="62180" y="35230"/>
                </a:lnTo>
                <a:lnTo>
                  <a:pt x="62180" y="35220"/>
                </a:lnTo>
                <a:lnTo>
                  <a:pt x="62180" y="35210"/>
                </a:lnTo>
                <a:lnTo>
                  <a:pt x="62180" y="35200"/>
                </a:lnTo>
                <a:lnTo>
                  <a:pt x="62190" y="35200"/>
                </a:lnTo>
                <a:lnTo>
                  <a:pt x="62200" y="35190"/>
                </a:lnTo>
                <a:lnTo>
                  <a:pt x="62210" y="35180"/>
                </a:lnTo>
                <a:lnTo>
                  <a:pt x="62210" y="35170"/>
                </a:lnTo>
                <a:lnTo>
                  <a:pt x="62220" y="35170"/>
                </a:lnTo>
                <a:lnTo>
                  <a:pt x="62220" y="35160"/>
                </a:lnTo>
                <a:lnTo>
                  <a:pt x="62230" y="35160"/>
                </a:lnTo>
                <a:lnTo>
                  <a:pt x="62230" y="35150"/>
                </a:lnTo>
                <a:lnTo>
                  <a:pt x="62240" y="35140"/>
                </a:lnTo>
                <a:lnTo>
                  <a:pt x="62240" y="35130"/>
                </a:lnTo>
                <a:lnTo>
                  <a:pt x="62220" y="35110"/>
                </a:lnTo>
                <a:lnTo>
                  <a:pt x="62210" y="35080"/>
                </a:lnTo>
                <a:lnTo>
                  <a:pt x="62210" y="35060"/>
                </a:lnTo>
                <a:lnTo>
                  <a:pt x="62200" y="35030"/>
                </a:lnTo>
                <a:lnTo>
                  <a:pt x="62200" y="34980"/>
                </a:lnTo>
                <a:lnTo>
                  <a:pt x="62200" y="34960"/>
                </a:lnTo>
                <a:lnTo>
                  <a:pt x="62200" y="34950"/>
                </a:lnTo>
                <a:lnTo>
                  <a:pt x="62190" y="34940"/>
                </a:lnTo>
                <a:lnTo>
                  <a:pt x="62190" y="34930"/>
                </a:lnTo>
                <a:lnTo>
                  <a:pt x="62180" y="34930"/>
                </a:lnTo>
                <a:lnTo>
                  <a:pt x="62180" y="34920"/>
                </a:lnTo>
                <a:lnTo>
                  <a:pt x="62170" y="34910"/>
                </a:lnTo>
                <a:lnTo>
                  <a:pt x="62160" y="34900"/>
                </a:lnTo>
                <a:lnTo>
                  <a:pt x="62150" y="34900"/>
                </a:lnTo>
                <a:lnTo>
                  <a:pt x="62150" y="34890"/>
                </a:lnTo>
                <a:lnTo>
                  <a:pt x="62140" y="34880"/>
                </a:lnTo>
                <a:lnTo>
                  <a:pt x="62130" y="34880"/>
                </a:lnTo>
                <a:lnTo>
                  <a:pt x="62110" y="34910"/>
                </a:lnTo>
                <a:lnTo>
                  <a:pt x="62110" y="34920"/>
                </a:lnTo>
                <a:lnTo>
                  <a:pt x="62100" y="34920"/>
                </a:lnTo>
                <a:lnTo>
                  <a:pt x="62100" y="34930"/>
                </a:lnTo>
                <a:lnTo>
                  <a:pt x="62090" y="34930"/>
                </a:lnTo>
                <a:lnTo>
                  <a:pt x="62090" y="34940"/>
                </a:lnTo>
                <a:lnTo>
                  <a:pt x="62080" y="34940"/>
                </a:lnTo>
                <a:lnTo>
                  <a:pt x="62070" y="34940"/>
                </a:lnTo>
                <a:lnTo>
                  <a:pt x="62060" y="34940"/>
                </a:lnTo>
                <a:lnTo>
                  <a:pt x="62050" y="34940"/>
                </a:lnTo>
                <a:lnTo>
                  <a:pt x="62040" y="34940"/>
                </a:lnTo>
                <a:lnTo>
                  <a:pt x="62030" y="34940"/>
                </a:lnTo>
                <a:lnTo>
                  <a:pt x="62020" y="34930"/>
                </a:lnTo>
                <a:lnTo>
                  <a:pt x="62010" y="34930"/>
                </a:lnTo>
                <a:lnTo>
                  <a:pt x="62000" y="34930"/>
                </a:lnTo>
                <a:lnTo>
                  <a:pt x="62000" y="34920"/>
                </a:lnTo>
                <a:lnTo>
                  <a:pt x="61990" y="34920"/>
                </a:lnTo>
                <a:lnTo>
                  <a:pt x="61980" y="34910"/>
                </a:lnTo>
                <a:lnTo>
                  <a:pt x="61970" y="34910"/>
                </a:lnTo>
                <a:lnTo>
                  <a:pt x="61960" y="34910"/>
                </a:lnTo>
                <a:lnTo>
                  <a:pt x="61950" y="34910"/>
                </a:lnTo>
                <a:lnTo>
                  <a:pt x="61940" y="34910"/>
                </a:lnTo>
                <a:lnTo>
                  <a:pt x="61930" y="34910"/>
                </a:lnTo>
                <a:lnTo>
                  <a:pt x="61920" y="34910"/>
                </a:lnTo>
                <a:lnTo>
                  <a:pt x="61910" y="34910"/>
                </a:lnTo>
                <a:lnTo>
                  <a:pt x="61900" y="34910"/>
                </a:lnTo>
                <a:lnTo>
                  <a:pt x="61890" y="34910"/>
                </a:lnTo>
                <a:lnTo>
                  <a:pt x="61880" y="34910"/>
                </a:lnTo>
                <a:lnTo>
                  <a:pt x="61870" y="34910"/>
                </a:lnTo>
                <a:lnTo>
                  <a:pt x="61870" y="34900"/>
                </a:lnTo>
                <a:lnTo>
                  <a:pt x="61860" y="34900"/>
                </a:lnTo>
                <a:lnTo>
                  <a:pt x="61850" y="34900"/>
                </a:lnTo>
                <a:lnTo>
                  <a:pt x="61850" y="34910"/>
                </a:lnTo>
                <a:lnTo>
                  <a:pt x="61840" y="34910"/>
                </a:lnTo>
                <a:lnTo>
                  <a:pt x="61830" y="34910"/>
                </a:lnTo>
                <a:lnTo>
                  <a:pt x="61830" y="34920"/>
                </a:lnTo>
                <a:lnTo>
                  <a:pt x="61830" y="34930"/>
                </a:lnTo>
                <a:lnTo>
                  <a:pt x="61820" y="34930"/>
                </a:lnTo>
                <a:lnTo>
                  <a:pt x="61820" y="34940"/>
                </a:lnTo>
                <a:lnTo>
                  <a:pt x="61810" y="34940"/>
                </a:lnTo>
                <a:lnTo>
                  <a:pt x="61800" y="34950"/>
                </a:lnTo>
                <a:lnTo>
                  <a:pt x="61790" y="34960"/>
                </a:lnTo>
                <a:lnTo>
                  <a:pt x="61780" y="34960"/>
                </a:lnTo>
                <a:lnTo>
                  <a:pt x="61770" y="34960"/>
                </a:lnTo>
                <a:lnTo>
                  <a:pt x="61760" y="34960"/>
                </a:lnTo>
                <a:lnTo>
                  <a:pt x="61760" y="34970"/>
                </a:lnTo>
                <a:lnTo>
                  <a:pt x="61750" y="34970"/>
                </a:lnTo>
                <a:lnTo>
                  <a:pt x="61730" y="34970"/>
                </a:lnTo>
                <a:lnTo>
                  <a:pt x="61720" y="34970"/>
                </a:lnTo>
                <a:lnTo>
                  <a:pt x="61710" y="34970"/>
                </a:lnTo>
                <a:lnTo>
                  <a:pt x="61700" y="34970"/>
                </a:lnTo>
                <a:lnTo>
                  <a:pt x="61690" y="34980"/>
                </a:lnTo>
                <a:lnTo>
                  <a:pt x="61680" y="34980"/>
                </a:lnTo>
                <a:lnTo>
                  <a:pt x="61670" y="34980"/>
                </a:lnTo>
                <a:lnTo>
                  <a:pt x="61660" y="34980"/>
                </a:lnTo>
                <a:lnTo>
                  <a:pt x="61650" y="34980"/>
                </a:lnTo>
                <a:lnTo>
                  <a:pt x="61640" y="34980"/>
                </a:lnTo>
                <a:lnTo>
                  <a:pt x="61640" y="34990"/>
                </a:lnTo>
                <a:lnTo>
                  <a:pt x="61620" y="35000"/>
                </a:lnTo>
                <a:lnTo>
                  <a:pt x="61620" y="35010"/>
                </a:lnTo>
                <a:lnTo>
                  <a:pt x="61610" y="35010"/>
                </a:lnTo>
                <a:lnTo>
                  <a:pt x="61610" y="35020"/>
                </a:lnTo>
                <a:lnTo>
                  <a:pt x="61600" y="35020"/>
                </a:lnTo>
                <a:lnTo>
                  <a:pt x="61590" y="35030"/>
                </a:lnTo>
                <a:lnTo>
                  <a:pt x="61580" y="35040"/>
                </a:lnTo>
                <a:lnTo>
                  <a:pt x="61580" y="35050"/>
                </a:lnTo>
                <a:lnTo>
                  <a:pt x="61570" y="35050"/>
                </a:lnTo>
                <a:lnTo>
                  <a:pt x="61570" y="35060"/>
                </a:lnTo>
                <a:lnTo>
                  <a:pt x="61560" y="35060"/>
                </a:lnTo>
                <a:lnTo>
                  <a:pt x="61560" y="35070"/>
                </a:lnTo>
                <a:lnTo>
                  <a:pt x="61550" y="35070"/>
                </a:lnTo>
                <a:lnTo>
                  <a:pt x="61550" y="35080"/>
                </a:lnTo>
                <a:lnTo>
                  <a:pt x="61540" y="35090"/>
                </a:lnTo>
                <a:lnTo>
                  <a:pt x="61540" y="35100"/>
                </a:lnTo>
                <a:lnTo>
                  <a:pt x="61530" y="35100"/>
                </a:lnTo>
                <a:lnTo>
                  <a:pt x="61530" y="35110"/>
                </a:lnTo>
                <a:lnTo>
                  <a:pt x="61520" y="35110"/>
                </a:lnTo>
                <a:lnTo>
                  <a:pt x="61520" y="35120"/>
                </a:lnTo>
                <a:lnTo>
                  <a:pt x="61510" y="35120"/>
                </a:lnTo>
                <a:lnTo>
                  <a:pt x="61500" y="35130"/>
                </a:lnTo>
                <a:lnTo>
                  <a:pt x="61490" y="35130"/>
                </a:lnTo>
                <a:lnTo>
                  <a:pt x="61490" y="35140"/>
                </a:lnTo>
                <a:lnTo>
                  <a:pt x="61480" y="35140"/>
                </a:lnTo>
                <a:lnTo>
                  <a:pt x="61470" y="35150"/>
                </a:lnTo>
                <a:lnTo>
                  <a:pt x="61460" y="35160"/>
                </a:lnTo>
                <a:lnTo>
                  <a:pt x="61460" y="35170"/>
                </a:lnTo>
                <a:lnTo>
                  <a:pt x="61460" y="35180"/>
                </a:lnTo>
                <a:lnTo>
                  <a:pt x="61450" y="35180"/>
                </a:lnTo>
                <a:lnTo>
                  <a:pt x="61450" y="35190"/>
                </a:lnTo>
                <a:lnTo>
                  <a:pt x="61440" y="35190"/>
                </a:lnTo>
                <a:lnTo>
                  <a:pt x="61430" y="35190"/>
                </a:lnTo>
                <a:lnTo>
                  <a:pt x="61430" y="35180"/>
                </a:lnTo>
                <a:lnTo>
                  <a:pt x="61420" y="35180"/>
                </a:lnTo>
                <a:lnTo>
                  <a:pt x="61420" y="35190"/>
                </a:lnTo>
                <a:lnTo>
                  <a:pt x="61410" y="35190"/>
                </a:lnTo>
                <a:lnTo>
                  <a:pt x="61410" y="35180"/>
                </a:lnTo>
                <a:lnTo>
                  <a:pt x="61400" y="35180"/>
                </a:lnTo>
                <a:lnTo>
                  <a:pt x="61400" y="35190"/>
                </a:lnTo>
                <a:lnTo>
                  <a:pt x="61390" y="35190"/>
                </a:lnTo>
                <a:lnTo>
                  <a:pt x="61380" y="35190"/>
                </a:lnTo>
                <a:lnTo>
                  <a:pt x="61380" y="35180"/>
                </a:lnTo>
                <a:lnTo>
                  <a:pt x="61370" y="35180"/>
                </a:lnTo>
                <a:lnTo>
                  <a:pt x="61370" y="35170"/>
                </a:lnTo>
                <a:lnTo>
                  <a:pt x="61360" y="35170"/>
                </a:lnTo>
                <a:lnTo>
                  <a:pt x="61360" y="35160"/>
                </a:lnTo>
                <a:lnTo>
                  <a:pt x="61350" y="35160"/>
                </a:lnTo>
                <a:lnTo>
                  <a:pt x="61340" y="35160"/>
                </a:lnTo>
                <a:lnTo>
                  <a:pt x="61330" y="35160"/>
                </a:lnTo>
                <a:lnTo>
                  <a:pt x="61330" y="35150"/>
                </a:lnTo>
                <a:lnTo>
                  <a:pt x="61330" y="35140"/>
                </a:lnTo>
                <a:lnTo>
                  <a:pt x="61330" y="35130"/>
                </a:lnTo>
                <a:lnTo>
                  <a:pt x="61330" y="35120"/>
                </a:lnTo>
                <a:lnTo>
                  <a:pt x="61330" y="35110"/>
                </a:lnTo>
                <a:lnTo>
                  <a:pt x="61330" y="35100"/>
                </a:lnTo>
                <a:lnTo>
                  <a:pt x="61320" y="35100"/>
                </a:lnTo>
                <a:lnTo>
                  <a:pt x="61330" y="35100"/>
                </a:lnTo>
                <a:lnTo>
                  <a:pt x="61320" y="35100"/>
                </a:lnTo>
                <a:lnTo>
                  <a:pt x="61320" y="35090"/>
                </a:lnTo>
                <a:lnTo>
                  <a:pt x="61320" y="35080"/>
                </a:lnTo>
                <a:lnTo>
                  <a:pt x="61310" y="35080"/>
                </a:lnTo>
                <a:lnTo>
                  <a:pt x="61310" y="35060"/>
                </a:lnTo>
                <a:lnTo>
                  <a:pt x="61310" y="35050"/>
                </a:lnTo>
                <a:lnTo>
                  <a:pt x="61300" y="35050"/>
                </a:lnTo>
                <a:lnTo>
                  <a:pt x="61300" y="35040"/>
                </a:lnTo>
                <a:lnTo>
                  <a:pt x="61300" y="35030"/>
                </a:lnTo>
                <a:lnTo>
                  <a:pt x="61290" y="35020"/>
                </a:lnTo>
                <a:lnTo>
                  <a:pt x="61290" y="35010"/>
                </a:lnTo>
                <a:lnTo>
                  <a:pt x="61280" y="35010"/>
                </a:lnTo>
                <a:lnTo>
                  <a:pt x="61280" y="35000"/>
                </a:lnTo>
                <a:lnTo>
                  <a:pt x="61280" y="34990"/>
                </a:lnTo>
                <a:lnTo>
                  <a:pt x="61270" y="34980"/>
                </a:lnTo>
                <a:lnTo>
                  <a:pt x="61270" y="34970"/>
                </a:lnTo>
                <a:lnTo>
                  <a:pt x="61270" y="34960"/>
                </a:lnTo>
                <a:lnTo>
                  <a:pt x="61270" y="34940"/>
                </a:lnTo>
                <a:lnTo>
                  <a:pt x="61270" y="34920"/>
                </a:lnTo>
                <a:lnTo>
                  <a:pt x="61260" y="34910"/>
                </a:lnTo>
                <a:lnTo>
                  <a:pt x="61230" y="34860"/>
                </a:lnTo>
                <a:lnTo>
                  <a:pt x="61190" y="34840"/>
                </a:lnTo>
                <a:lnTo>
                  <a:pt x="61190" y="34830"/>
                </a:lnTo>
                <a:lnTo>
                  <a:pt x="61200" y="34820"/>
                </a:lnTo>
                <a:lnTo>
                  <a:pt x="61200" y="34810"/>
                </a:lnTo>
                <a:lnTo>
                  <a:pt x="61200" y="34800"/>
                </a:lnTo>
                <a:lnTo>
                  <a:pt x="61200" y="34790"/>
                </a:lnTo>
                <a:lnTo>
                  <a:pt x="61200" y="34780"/>
                </a:lnTo>
                <a:lnTo>
                  <a:pt x="61200" y="34770"/>
                </a:lnTo>
                <a:lnTo>
                  <a:pt x="61210" y="34770"/>
                </a:lnTo>
                <a:lnTo>
                  <a:pt x="61210" y="34760"/>
                </a:lnTo>
                <a:lnTo>
                  <a:pt x="61210" y="34750"/>
                </a:lnTo>
                <a:lnTo>
                  <a:pt x="61210" y="34740"/>
                </a:lnTo>
                <a:lnTo>
                  <a:pt x="61210" y="34730"/>
                </a:lnTo>
                <a:lnTo>
                  <a:pt x="61210" y="34720"/>
                </a:lnTo>
                <a:lnTo>
                  <a:pt x="61210" y="34710"/>
                </a:lnTo>
                <a:lnTo>
                  <a:pt x="61210" y="34700"/>
                </a:lnTo>
                <a:lnTo>
                  <a:pt x="61210" y="34690"/>
                </a:lnTo>
                <a:lnTo>
                  <a:pt x="61200" y="34680"/>
                </a:lnTo>
                <a:lnTo>
                  <a:pt x="61200" y="34670"/>
                </a:lnTo>
                <a:lnTo>
                  <a:pt x="61200" y="34660"/>
                </a:lnTo>
                <a:lnTo>
                  <a:pt x="61200" y="34650"/>
                </a:lnTo>
                <a:lnTo>
                  <a:pt x="61200" y="34640"/>
                </a:lnTo>
                <a:lnTo>
                  <a:pt x="61200" y="34630"/>
                </a:lnTo>
                <a:lnTo>
                  <a:pt x="61200" y="34620"/>
                </a:lnTo>
                <a:lnTo>
                  <a:pt x="61200" y="34610"/>
                </a:lnTo>
                <a:lnTo>
                  <a:pt x="61210" y="34610"/>
                </a:lnTo>
                <a:lnTo>
                  <a:pt x="61210" y="34600"/>
                </a:lnTo>
                <a:lnTo>
                  <a:pt x="61200" y="34590"/>
                </a:lnTo>
                <a:lnTo>
                  <a:pt x="61190" y="34580"/>
                </a:lnTo>
                <a:lnTo>
                  <a:pt x="61180" y="34580"/>
                </a:lnTo>
                <a:lnTo>
                  <a:pt x="61170" y="34580"/>
                </a:lnTo>
                <a:lnTo>
                  <a:pt x="61160" y="34570"/>
                </a:lnTo>
                <a:lnTo>
                  <a:pt x="61140" y="34560"/>
                </a:lnTo>
                <a:lnTo>
                  <a:pt x="61130" y="34560"/>
                </a:lnTo>
                <a:lnTo>
                  <a:pt x="61120" y="34550"/>
                </a:lnTo>
                <a:lnTo>
                  <a:pt x="61120" y="34540"/>
                </a:lnTo>
                <a:lnTo>
                  <a:pt x="61110" y="34540"/>
                </a:lnTo>
                <a:lnTo>
                  <a:pt x="61100" y="34530"/>
                </a:lnTo>
                <a:lnTo>
                  <a:pt x="61090" y="34530"/>
                </a:lnTo>
                <a:lnTo>
                  <a:pt x="61080" y="34520"/>
                </a:lnTo>
                <a:lnTo>
                  <a:pt x="61070" y="34520"/>
                </a:lnTo>
                <a:lnTo>
                  <a:pt x="61060" y="34520"/>
                </a:lnTo>
                <a:lnTo>
                  <a:pt x="61060" y="34510"/>
                </a:lnTo>
                <a:lnTo>
                  <a:pt x="61040" y="34500"/>
                </a:lnTo>
                <a:lnTo>
                  <a:pt x="61030" y="34480"/>
                </a:lnTo>
                <a:lnTo>
                  <a:pt x="61020" y="34480"/>
                </a:lnTo>
                <a:lnTo>
                  <a:pt x="61000" y="34470"/>
                </a:lnTo>
                <a:lnTo>
                  <a:pt x="60990" y="34460"/>
                </a:lnTo>
                <a:lnTo>
                  <a:pt x="60970" y="34450"/>
                </a:lnTo>
                <a:lnTo>
                  <a:pt x="60950" y="34440"/>
                </a:lnTo>
                <a:lnTo>
                  <a:pt x="60920" y="34400"/>
                </a:lnTo>
                <a:lnTo>
                  <a:pt x="60920" y="34390"/>
                </a:lnTo>
                <a:lnTo>
                  <a:pt x="60920" y="34370"/>
                </a:lnTo>
                <a:lnTo>
                  <a:pt x="60920" y="34340"/>
                </a:lnTo>
                <a:lnTo>
                  <a:pt x="60930" y="34320"/>
                </a:lnTo>
                <a:lnTo>
                  <a:pt x="60930" y="34310"/>
                </a:lnTo>
                <a:lnTo>
                  <a:pt x="60930" y="34300"/>
                </a:lnTo>
                <a:lnTo>
                  <a:pt x="60930" y="34290"/>
                </a:lnTo>
                <a:lnTo>
                  <a:pt x="60940" y="34260"/>
                </a:lnTo>
                <a:lnTo>
                  <a:pt x="60950" y="34240"/>
                </a:lnTo>
                <a:lnTo>
                  <a:pt x="60960" y="34230"/>
                </a:lnTo>
                <a:lnTo>
                  <a:pt x="60960" y="34220"/>
                </a:lnTo>
                <a:lnTo>
                  <a:pt x="60960" y="34210"/>
                </a:lnTo>
                <a:lnTo>
                  <a:pt x="60960" y="34200"/>
                </a:lnTo>
                <a:lnTo>
                  <a:pt x="60960" y="34190"/>
                </a:lnTo>
                <a:lnTo>
                  <a:pt x="60960" y="34180"/>
                </a:lnTo>
                <a:lnTo>
                  <a:pt x="60950" y="34170"/>
                </a:lnTo>
                <a:lnTo>
                  <a:pt x="60950" y="34160"/>
                </a:lnTo>
                <a:lnTo>
                  <a:pt x="60940" y="34150"/>
                </a:lnTo>
                <a:lnTo>
                  <a:pt x="60940" y="34140"/>
                </a:lnTo>
                <a:lnTo>
                  <a:pt x="60940" y="34130"/>
                </a:lnTo>
                <a:lnTo>
                  <a:pt x="60930" y="34120"/>
                </a:lnTo>
                <a:lnTo>
                  <a:pt x="60930" y="34110"/>
                </a:lnTo>
                <a:lnTo>
                  <a:pt x="60940" y="34100"/>
                </a:lnTo>
                <a:lnTo>
                  <a:pt x="60950" y="34100"/>
                </a:lnTo>
                <a:lnTo>
                  <a:pt x="60950" y="34080"/>
                </a:lnTo>
                <a:lnTo>
                  <a:pt x="60960" y="34070"/>
                </a:lnTo>
                <a:lnTo>
                  <a:pt x="60970" y="34060"/>
                </a:lnTo>
                <a:lnTo>
                  <a:pt x="60970" y="34050"/>
                </a:lnTo>
                <a:lnTo>
                  <a:pt x="60970" y="34030"/>
                </a:lnTo>
                <a:lnTo>
                  <a:pt x="60970" y="34010"/>
                </a:lnTo>
                <a:lnTo>
                  <a:pt x="60970" y="33970"/>
                </a:lnTo>
                <a:lnTo>
                  <a:pt x="60970" y="33940"/>
                </a:lnTo>
                <a:lnTo>
                  <a:pt x="60970" y="33930"/>
                </a:lnTo>
                <a:lnTo>
                  <a:pt x="60960" y="33920"/>
                </a:lnTo>
                <a:lnTo>
                  <a:pt x="60960" y="33900"/>
                </a:lnTo>
                <a:lnTo>
                  <a:pt x="60960" y="33890"/>
                </a:lnTo>
                <a:lnTo>
                  <a:pt x="60950" y="33870"/>
                </a:lnTo>
                <a:lnTo>
                  <a:pt x="60950" y="33850"/>
                </a:lnTo>
                <a:lnTo>
                  <a:pt x="60950" y="33840"/>
                </a:lnTo>
                <a:lnTo>
                  <a:pt x="60950" y="33830"/>
                </a:lnTo>
                <a:lnTo>
                  <a:pt x="60960" y="33810"/>
                </a:lnTo>
                <a:lnTo>
                  <a:pt x="60960" y="33800"/>
                </a:lnTo>
                <a:lnTo>
                  <a:pt x="60980" y="33800"/>
                </a:lnTo>
                <a:lnTo>
                  <a:pt x="60990" y="33790"/>
                </a:lnTo>
                <a:lnTo>
                  <a:pt x="60990" y="33780"/>
                </a:lnTo>
                <a:lnTo>
                  <a:pt x="61000" y="33770"/>
                </a:lnTo>
                <a:lnTo>
                  <a:pt x="61010" y="33760"/>
                </a:lnTo>
                <a:lnTo>
                  <a:pt x="61020" y="33750"/>
                </a:lnTo>
                <a:lnTo>
                  <a:pt x="61030" y="33730"/>
                </a:lnTo>
                <a:lnTo>
                  <a:pt x="61050" y="33720"/>
                </a:lnTo>
                <a:lnTo>
                  <a:pt x="61070" y="33710"/>
                </a:lnTo>
                <a:lnTo>
                  <a:pt x="61080" y="33700"/>
                </a:lnTo>
                <a:lnTo>
                  <a:pt x="61080" y="33680"/>
                </a:lnTo>
                <a:lnTo>
                  <a:pt x="61090" y="33670"/>
                </a:lnTo>
                <a:lnTo>
                  <a:pt x="61110" y="33660"/>
                </a:lnTo>
                <a:lnTo>
                  <a:pt x="61110" y="33640"/>
                </a:lnTo>
                <a:lnTo>
                  <a:pt x="61130" y="33620"/>
                </a:lnTo>
                <a:lnTo>
                  <a:pt x="61150" y="33600"/>
                </a:lnTo>
                <a:lnTo>
                  <a:pt x="61150" y="33580"/>
                </a:lnTo>
                <a:lnTo>
                  <a:pt x="61160" y="33580"/>
                </a:lnTo>
                <a:lnTo>
                  <a:pt x="61170" y="33560"/>
                </a:lnTo>
                <a:lnTo>
                  <a:pt x="61180" y="33550"/>
                </a:lnTo>
                <a:lnTo>
                  <a:pt x="61200" y="33540"/>
                </a:lnTo>
                <a:lnTo>
                  <a:pt x="61210" y="33530"/>
                </a:lnTo>
                <a:lnTo>
                  <a:pt x="61220" y="33530"/>
                </a:lnTo>
                <a:lnTo>
                  <a:pt x="61240" y="33520"/>
                </a:lnTo>
                <a:lnTo>
                  <a:pt x="61250" y="33520"/>
                </a:lnTo>
                <a:lnTo>
                  <a:pt x="61270" y="33510"/>
                </a:lnTo>
                <a:lnTo>
                  <a:pt x="61280" y="33490"/>
                </a:lnTo>
                <a:lnTo>
                  <a:pt x="61310" y="33470"/>
                </a:lnTo>
                <a:lnTo>
                  <a:pt x="61320" y="33450"/>
                </a:lnTo>
                <a:lnTo>
                  <a:pt x="61320" y="33430"/>
                </a:lnTo>
                <a:lnTo>
                  <a:pt x="61320" y="33410"/>
                </a:lnTo>
                <a:lnTo>
                  <a:pt x="61330" y="33390"/>
                </a:lnTo>
                <a:lnTo>
                  <a:pt x="61340" y="33380"/>
                </a:lnTo>
                <a:lnTo>
                  <a:pt x="61350" y="33360"/>
                </a:lnTo>
                <a:lnTo>
                  <a:pt x="61380" y="33350"/>
                </a:lnTo>
                <a:lnTo>
                  <a:pt x="61390" y="33340"/>
                </a:lnTo>
                <a:lnTo>
                  <a:pt x="61410" y="33320"/>
                </a:lnTo>
                <a:lnTo>
                  <a:pt x="61410" y="33310"/>
                </a:lnTo>
                <a:lnTo>
                  <a:pt x="61410" y="33300"/>
                </a:lnTo>
                <a:lnTo>
                  <a:pt x="61420" y="33300"/>
                </a:lnTo>
                <a:lnTo>
                  <a:pt x="61420" y="33290"/>
                </a:lnTo>
                <a:lnTo>
                  <a:pt x="61420" y="33280"/>
                </a:lnTo>
                <a:lnTo>
                  <a:pt x="61430" y="33270"/>
                </a:lnTo>
                <a:lnTo>
                  <a:pt x="61440" y="33270"/>
                </a:lnTo>
                <a:lnTo>
                  <a:pt x="61450" y="33260"/>
                </a:lnTo>
                <a:lnTo>
                  <a:pt x="61460" y="33250"/>
                </a:lnTo>
                <a:lnTo>
                  <a:pt x="61450" y="33250"/>
                </a:lnTo>
                <a:lnTo>
                  <a:pt x="61460" y="33240"/>
                </a:lnTo>
                <a:lnTo>
                  <a:pt x="61470" y="33230"/>
                </a:lnTo>
                <a:lnTo>
                  <a:pt x="61490" y="33230"/>
                </a:lnTo>
                <a:lnTo>
                  <a:pt x="61500" y="33230"/>
                </a:lnTo>
                <a:lnTo>
                  <a:pt x="61520" y="33230"/>
                </a:lnTo>
                <a:lnTo>
                  <a:pt x="61520" y="33220"/>
                </a:lnTo>
                <a:lnTo>
                  <a:pt x="61530" y="33220"/>
                </a:lnTo>
                <a:lnTo>
                  <a:pt x="61530" y="33210"/>
                </a:lnTo>
                <a:lnTo>
                  <a:pt x="61530" y="33200"/>
                </a:lnTo>
                <a:lnTo>
                  <a:pt x="61530" y="33190"/>
                </a:lnTo>
                <a:lnTo>
                  <a:pt x="61540" y="33190"/>
                </a:lnTo>
                <a:lnTo>
                  <a:pt x="61550" y="33190"/>
                </a:lnTo>
                <a:lnTo>
                  <a:pt x="61550" y="33180"/>
                </a:lnTo>
                <a:lnTo>
                  <a:pt x="61560" y="33180"/>
                </a:lnTo>
                <a:lnTo>
                  <a:pt x="61560" y="33170"/>
                </a:lnTo>
                <a:lnTo>
                  <a:pt x="61570" y="33170"/>
                </a:lnTo>
                <a:lnTo>
                  <a:pt x="61570" y="33160"/>
                </a:lnTo>
                <a:lnTo>
                  <a:pt x="61560" y="33160"/>
                </a:lnTo>
                <a:lnTo>
                  <a:pt x="61560" y="33150"/>
                </a:lnTo>
                <a:lnTo>
                  <a:pt x="61560" y="33140"/>
                </a:lnTo>
                <a:lnTo>
                  <a:pt x="61570" y="33140"/>
                </a:lnTo>
                <a:lnTo>
                  <a:pt x="61580" y="33140"/>
                </a:lnTo>
                <a:lnTo>
                  <a:pt x="61590" y="33140"/>
                </a:lnTo>
                <a:lnTo>
                  <a:pt x="61600" y="33130"/>
                </a:lnTo>
                <a:lnTo>
                  <a:pt x="61610" y="33120"/>
                </a:lnTo>
                <a:lnTo>
                  <a:pt x="61610" y="33110"/>
                </a:lnTo>
                <a:lnTo>
                  <a:pt x="61620" y="33110"/>
                </a:lnTo>
                <a:lnTo>
                  <a:pt x="61620" y="33100"/>
                </a:lnTo>
                <a:lnTo>
                  <a:pt x="61620" y="33090"/>
                </a:lnTo>
                <a:lnTo>
                  <a:pt x="61630" y="33090"/>
                </a:lnTo>
                <a:lnTo>
                  <a:pt x="61640" y="33090"/>
                </a:lnTo>
                <a:lnTo>
                  <a:pt x="61640" y="33080"/>
                </a:lnTo>
                <a:lnTo>
                  <a:pt x="61640" y="33070"/>
                </a:lnTo>
                <a:lnTo>
                  <a:pt x="61640" y="33060"/>
                </a:lnTo>
                <a:lnTo>
                  <a:pt x="61640" y="33050"/>
                </a:lnTo>
                <a:lnTo>
                  <a:pt x="61650" y="33040"/>
                </a:lnTo>
                <a:lnTo>
                  <a:pt x="61640" y="33030"/>
                </a:lnTo>
                <a:lnTo>
                  <a:pt x="61640" y="33020"/>
                </a:lnTo>
                <a:lnTo>
                  <a:pt x="61640" y="33010"/>
                </a:lnTo>
                <a:lnTo>
                  <a:pt x="61630" y="33010"/>
                </a:lnTo>
                <a:lnTo>
                  <a:pt x="61630" y="33000"/>
                </a:lnTo>
                <a:lnTo>
                  <a:pt x="61620" y="33000"/>
                </a:lnTo>
                <a:lnTo>
                  <a:pt x="61620" y="32990"/>
                </a:lnTo>
                <a:lnTo>
                  <a:pt x="61610" y="32990"/>
                </a:lnTo>
                <a:lnTo>
                  <a:pt x="61610" y="32980"/>
                </a:lnTo>
                <a:lnTo>
                  <a:pt x="61600" y="32980"/>
                </a:lnTo>
                <a:lnTo>
                  <a:pt x="61600" y="32970"/>
                </a:lnTo>
                <a:lnTo>
                  <a:pt x="61590" y="32960"/>
                </a:lnTo>
                <a:lnTo>
                  <a:pt x="61580" y="32950"/>
                </a:lnTo>
                <a:lnTo>
                  <a:pt x="61580" y="32940"/>
                </a:lnTo>
                <a:lnTo>
                  <a:pt x="61580" y="32930"/>
                </a:lnTo>
                <a:lnTo>
                  <a:pt x="61570" y="32930"/>
                </a:lnTo>
                <a:lnTo>
                  <a:pt x="61570" y="32920"/>
                </a:lnTo>
                <a:lnTo>
                  <a:pt x="61570" y="32910"/>
                </a:lnTo>
                <a:lnTo>
                  <a:pt x="61570" y="32900"/>
                </a:lnTo>
                <a:lnTo>
                  <a:pt x="61560" y="32900"/>
                </a:lnTo>
                <a:lnTo>
                  <a:pt x="61560" y="32890"/>
                </a:lnTo>
                <a:lnTo>
                  <a:pt x="61550" y="32890"/>
                </a:lnTo>
                <a:lnTo>
                  <a:pt x="61550" y="32880"/>
                </a:lnTo>
                <a:lnTo>
                  <a:pt x="61550" y="32870"/>
                </a:lnTo>
                <a:lnTo>
                  <a:pt x="61560" y="32870"/>
                </a:lnTo>
                <a:lnTo>
                  <a:pt x="61570" y="32870"/>
                </a:lnTo>
                <a:lnTo>
                  <a:pt x="61570" y="32860"/>
                </a:lnTo>
                <a:lnTo>
                  <a:pt x="61570" y="32850"/>
                </a:lnTo>
                <a:lnTo>
                  <a:pt x="61580" y="32840"/>
                </a:lnTo>
                <a:lnTo>
                  <a:pt x="61580" y="32830"/>
                </a:lnTo>
                <a:lnTo>
                  <a:pt x="61580" y="32820"/>
                </a:lnTo>
                <a:lnTo>
                  <a:pt x="61590" y="32820"/>
                </a:lnTo>
                <a:lnTo>
                  <a:pt x="61590" y="32810"/>
                </a:lnTo>
                <a:lnTo>
                  <a:pt x="61590" y="32800"/>
                </a:lnTo>
                <a:lnTo>
                  <a:pt x="61590" y="32790"/>
                </a:lnTo>
                <a:lnTo>
                  <a:pt x="61590" y="32780"/>
                </a:lnTo>
                <a:lnTo>
                  <a:pt x="61590" y="32770"/>
                </a:lnTo>
                <a:lnTo>
                  <a:pt x="61590" y="32760"/>
                </a:lnTo>
                <a:lnTo>
                  <a:pt x="61590" y="32750"/>
                </a:lnTo>
                <a:lnTo>
                  <a:pt x="61590" y="32740"/>
                </a:lnTo>
                <a:lnTo>
                  <a:pt x="61590" y="32730"/>
                </a:lnTo>
                <a:lnTo>
                  <a:pt x="61590" y="32720"/>
                </a:lnTo>
                <a:lnTo>
                  <a:pt x="61590" y="32710"/>
                </a:lnTo>
                <a:lnTo>
                  <a:pt x="61580" y="32700"/>
                </a:lnTo>
                <a:lnTo>
                  <a:pt x="61580" y="32690"/>
                </a:lnTo>
                <a:lnTo>
                  <a:pt x="61580" y="32680"/>
                </a:lnTo>
                <a:lnTo>
                  <a:pt x="61570" y="32680"/>
                </a:lnTo>
                <a:lnTo>
                  <a:pt x="61570" y="32670"/>
                </a:lnTo>
                <a:lnTo>
                  <a:pt x="61570" y="32660"/>
                </a:lnTo>
                <a:lnTo>
                  <a:pt x="61570" y="32650"/>
                </a:lnTo>
                <a:lnTo>
                  <a:pt x="61560" y="32650"/>
                </a:lnTo>
                <a:lnTo>
                  <a:pt x="61560" y="32640"/>
                </a:lnTo>
                <a:lnTo>
                  <a:pt x="61560" y="32630"/>
                </a:lnTo>
                <a:lnTo>
                  <a:pt x="61550" y="32620"/>
                </a:lnTo>
                <a:lnTo>
                  <a:pt x="61550" y="32610"/>
                </a:lnTo>
                <a:lnTo>
                  <a:pt x="61540" y="32610"/>
                </a:lnTo>
                <a:lnTo>
                  <a:pt x="61540" y="32600"/>
                </a:lnTo>
                <a:lnTo>
                  <a:pt x="61540" y="32590"/>
                </a:lnTo>
                <a:lnTo>
                  <a:pt x="61530" y="32590"/>
                </a:lnTo>
                <a:lnTo>
                  <a:pt x="61520" y="32590"/>
                </a:lnTo>
                <a:lnTo>
                  <a:pt x="61520" y="32580"/>
                </a:lnTo>
                <a:lnTo>
                  <a:pt x="61510" y="32580"/>
                </a:lnTo>
                <a:lnTo>
                  <a:pt x="61510" y="32570"/>
                </a:lnTo>
                <a:lnTo>
                  <a:pt x="61500" y="32570"/>
                </a:lnTo>
                <a:lnTo>
                  <a:pt x="61500" y="32560"/>
                </a:lnTo>
                <a:lnTo>
                  <a:pt x="61490" y="32560"/>
                </a:lnTo>
                <a:lnTo>
                  <a:pt x="61490" y="32570"/>
                </a:lnTo>
                <a:lnTo>
                  <a:pt x="61480" y="32570"/>
                </a:lnTo>
                <a:lnTo>
                  <a:pt x="61480" y="32560"/>
                </a:lnTo>
                <a:lnTo>
                  <a:pt x="61480" y="32530"/>
                </a:lnTo>
                <a:lnTo>
                  <a:pt x="61480" y="32520"/>
                </a:lnTo>
                <a:lnTo>
                  <a:pt x="61490" y="32520"/>
                </a:lnTo>
                <a:lnTo>
                  <a:pt x="61480" y="32520"/>
                </a:lnTo>
                <a:lnTo>
                  <a:pt x="61480" y="32510"/>
                </a:lnTo>
                <a:lnTo>
                  <a:pt x="61480" y="32500"/>
                </a:lnTo>
                <a:lnTo>
                  <a:pt x="61470" y="32500"/>
                </a:lnTo>
                <a:lnTo>
                  <a:pt x="61470" y="32490"/>
                </a:lnTo>
                <a:lnTo>
                  <a:pt x="61470" y="32480"/>
                </a:lnTo>
                <a:lnTo>
                  <a:pt x="61460" y="32480"/>
                </a:lnTo>
                <a:lnTo>
                  <a:pt x="61460" y="32470"/>
                </a:lnTo>
                <a:lnTo>
                  <a:pt x="61470" y="32460"/>
                </a:lnTo>
                <a:lnTo>
                  <a:pt x="61470" y="32450"/>
                </a:lnTo>
                <a:lnTo>
                  <a:pt x="61460" y="32450"/>
                </a:lnTo>
                <a:lnTo>
                  <a:pt x="61460" y="32440"/>
                </a:lnTo>
                <a:lnTo>
                  <a:pt x="61450" y="32430"/>
                </a:lnTo>
                <a:lnTo>
                  <a:pt x="61450" y="32420"/>
                </a:lnTo>
                <a:lnTo>
                  <a:pt x="61440" y="32410"/>
                </a:lnTo>
                <a:lnTo>
                  <a:pt x="61440" y="32400"/>
                </a:lnTo>
                <a:lnTo>
                  <a:pt x="61440" y="32390"/>
                </a:lnTo>
                <a:lnTo>
                  <a:pt x="61440" y="32380"/>
                </a:lnTo>
                <a:lnTo>
                  <a:pt x="61450" y="32380"/>
                </a:lnTo>
                <a:lnTo>
                  <a:pt x="61450" y="32370"/>
                </a:lnTo>
                <a:lnTo>
                  <a:pt x="61450" y="32360"/>
                </a:lnTo>
                <a:lnTo>
                  <a:pt x="61450" y="32350"/>
                </a:lnTo>
                <a:lnTo>
                  <a:pt x="61460" y="32340"/>
                </a:lnTo>
                <a:lnTo>
                  <a:pt x="61460" y="32330"/>
                </a:lnTo>
                <a:lnTo>
                  <a:pt x="61460" y="32320"/>
                </a:lnTo>
                <a:lnTo>
                  <a:pt x="61460" y="32310"/>
                </a:lnTo>
                <a:lnTo>
                  <a:pt x="61450" y="32300"/>
                </a:lnTo>
                <a:lnTo>
                  <a:pt x="61450" y="32290"/>
                </a:lnTo>
                <a:lnTo>
                  <a:pt x="61440" y="32290"/>
                </a:lnTo>
                <a:lnTo>
                  <a:pt x="61440" y="32280"/>
                </a:lnTo>
                <a:lnTo>
                  <a:pt x="61440" y="32270"/>
                </a:lnTo>
                <a:lnTo>
                  <a:pt x="61430" y="32270"/>
                </a:lnTo>
                <a:lnTo>
                  <a:pt x="61430" y="32260"/>
                </a:lnTo>
                <a:lnTo>
                  <a:pt x="61430" y="32250"/>
                </a:lnTo>
                <a:lnTo>
                  <a:pt x="61430" y="32240"/>
                </a:lnTo>
                <a:lnTo>
                  <a:pt x="61430" y="32220"/>
                </a:lnTo>
                <a:lnTo>
                  <a:pt x="61420" y="32220"/>
                </a:lnTo>
                <a:lnTo>
                  <a:pt x="61410" y="32210"/>
                </a:lnTo>
                <a:lnTo>
                  <a:pt x="61400" y="32210"/>
                </a:lnTo>
                <a:lnTo>
                  <a:pt x="61400" y="32200"/>
                </a:lnTo>
                <a:lnTo>
                  <a:pt x="61390" y="32200"/>
                </a:lnTo>
                <a:lnTo>
                  <a:pt x="61400" y="32190"/>
                </a:lnTo>
                <a:lnTo>
                  <a:pt x="61410" y="32180"/>
                </a:lnTo>
                <a:lnTo>
                  <a:pt x="61420" y="32170"/>
                </a:lnTo>
                <a:lnTo>
                  <a:pt x="61430" y="32160"/>
                </a:lnTo>
                <a:lnTo>
                  <a:pt x="61450" y="32150"/>
                </a:lnTo>
                <a:lnTo>
                  <a:pt x="61460" y="32140"/>
                </a:lnTo>
                <a:lnTo>
                  <a:pt x="61460" y="32130"/>
                </a:lnTo>
                <a:lnTo>
                  <a:pt x="61470" y="32130"/>
                </a:lnTo>
                <a:lnTo>
                  <a:pt x="61480" y="32120"/>
                </a:lnTo>
                <a:lnTo>
                  <a:pt x="61490" y="32120"/>
                </a:lnTo>
                <a:lnTo>
                  <a:pt x="61500" y="32110"/>
                </a:lnTo>
                <a:lnTo>
                  <a:pt x="61510" y="32120"/>
                </a:lnTo>
                <a:lnTo>
                  <a:pt x="61540" y="32130"/>
                </a:lnTo>
                <a:lnTo>
                  <a:pt x="61550" y="32130"/>
                </a:lnTo>
                <a:lnTo>
                  <a:pt x="61560" y="32140"/>
                </a:lnTo>
                <a:lnTo>
                  <a:pt x="61570" y="32140"/>
                </a:lnTo>
                <a:lnTo>
                  <a:pt x="61580" y="32130"/>
                </a:lnTo>
                <a:lnTo>
                  <a:pt x="61590" y="32130"/>
                </a:lnTo>
                <a:lnTo>
                  <a:pt x="61600" y="32130"/>
                </a:lnTo>
                <a:lnTo>
                  <a:pt x="61610" y="32130"/>
                </a:lnTo>
                <a:lnTo>
                  <a:pt x="61620" y="32110"/>
                </a:lnTo>
                <a:lnTo>
                  <a:pt x="61640" y="32100"/>
                </a:lnTo>
                <a:lnTo>
                  <a:pt x="61660" y="32090"/>
                </a:lnTo>
                <a:lnTo>
                  <a:pt x="61680" y="32080"/>
                </a:lnTo>
                <a:lnTo>
                  <a:pt x="61700" y="32070"/>
                </a:lnTo>
                <a:lnTo>
                  <a:pt x="61720" y="32070"/>
                </a:lnTo>
                <a:lnTo>
                  <a:pt x="61740" y="32060"/>
                </a:lnTo>
                <a:lnTo>
                  <a:pt x="61750" y="32060"/>
                </a:lnTo>
                <a:lnTo>
                  <a:pt x="61770" y="32070"/>
                </a:lnTo>
                <a:lnTo>
                  <a:pt x="61770" y="32090"/>
                </a:lnTo>
                <a:lnTo>
                  <a:pt x="61780" y="32100"/>
                </a:lnTo>
                <a:lnTo>
                  <a:pt x="61790" y="32110"/>
                </a:lnTo>
                <a:lnTo>
                  <a:pt x="61800" y="32120"/>
                </a:lnTo>
                <a:lnTo>
                  <a:pt x="61800" y="32130"/>
                </a:lnTo>
                <a:lnTo>
                  <a:pt x="61810" y="32130"/>
                </a:lnTo>
                <a:lnTo>
                  <a:pt x="61820" y="32140"/>
                </a:lnTo>
                <a:lnTo>
                  <a:pt x="61840" y="32140"/>
                </a:lnTo>
                <a:lnTo>
                  <a:pt x="61840" y="32150"/>
                </a:lnTo>
                <a:lnTo>
                  <a:pt x="61850" y="32170"/>
                </a:lnTo>
                <a:lnTo>
                  <a:pt x="61860" y="32180"/>
                </a:lnTo>
                <a:lnTo>
                  <a:pt x="61860" y="32190"/>
                </a:lnTo>
                <a:lnTo>
                  <a:pt x="61870" y="32200"/>
                </a:lnTo>
                <a:lnTo>
                  <a:pt x="61870" y="32210"/>
                </a:lnTo>
                <a:lnTo>
                  <a:pt x="61880" y="32210"/>
                </a:lnTo>
                <a:lnTo>
                  <a:pt x="61880" y="32220"/>
                </a:lnTo>
                <a:lnTo>
                  <a:pt x="61870" y="32220"/>
                </a:lnTo>
                <a:lnTo>
                  <a:pt x="61870" y="32230"/>
                </a:lnTo>
                <a:lnTo>
                  <a:pt x="61880" y="32240"/>
                </a:lnTo>
                <a:lnTo>
                  <a:pt x="61880" y="32250"/>
                </a:lnTo>
                <a:lnTo>
                  <a:pt x="61890" y="32260"/>
                </a:lnTo>
                <a:lnTo>
                  <a:pt x="61890" y="32270"/>
                </a:lnTo>
                <a:lnTo>
                  <a:pt x="61900" y="32280"/>
                </a:lnTo>
                <a:lnTo>
                  <a:pt x="61900" y="32290"/>
                </a:lnTo>
                <a:lnTo>
                  <a:pt x="61900" y="32300"/>
                </a:lnTo>
                <a:lnTo>
                  <a:pt x="61900" y="32310"/>
                </a:lnTo>
                <a:lnTo>
                  <a:pt x="61910" y="32320"/>
                </a:lnTo>
                <a:lnTo>
                  <a:pt x="61910" y="32330"/>
                </a:lnTo>
                <a:lnTo>
                  <a:pt x="61910" y="32340"/>
                </a:lnTo>
                <a:lnTo>
                  <a:pt x="61920" y="32340"/>
                </a:lnTo>
                <a:lnTo>
                  <a:pt x="61930" y="32350"/>
                </a:lnTo>
                <a:lnTo>
                  <a:pt x="61940" y="32350"/>
                </a:lnTo>
                <a:lnTo>
                  <a:pt x="61950" y="32350"/>
                </a:lnTo>
                <a:lnTo>
                  <a:pt x="61960" y="32350"/>
                </a:lnTo>
                <a:lnTo>
                  <a:pt x="61960" y="32360"/>
                </a:lnTo>
                <a:lnTo>
                  <a:pt x="61970" y="32360"/>
                </a:lnTo>
                <a:lnTo>
                  <a:pt x="61980" y="32360"/>
                </a:lnTo>
                <a:lnTo>
                  <a:pt x="61990" y="32360"/>
                </a:lnTo>
                <a:lnTo>
                  <a:pt x="62000" y="32360"/>
                </a:lnTo>
                <a:lnTo>
                  <a:pt x="62010" y="32360"/>
                </a:lnTo>
                <a:lnTo>
                  <a:pt x="62010" y="32350"/>
                </a:lnTo>
                <a:lnTo>
                  <a:pt x="62020" y="32350"/>
                </a:lnTo>
                <a:lnTo>
                  <a:pt x="62030" y="32350"/>
                </a:lnTo>
                <a:lnTo>
                  <a:pt x="62030" y="32340"/>
                </a:lnTo>
                <a:lnTo>
                  <a:pt x="62040" y="32330"/>
                </a:lnTo>
                <a:lnTo>
                  <a:pt x="62050" y="32320"/>
                </a:lnTo>
                <a:lnTo>
                  <a:pt x="62060" y="32310"/>
                </a:lnTo>
                <a:lnTo>
                  <a:pt x="62070" y="32310"/>
                </a:lnTo>
                <a:lnTo>
                  <a:pt x="62070" y="32300"/>
                </a:lnTo>
                <a:lnTo>
                  <a:pt x="62080" y="32300"/>
                </a:lnTo>
                <a:lnTo>
                  <a:pt x="62080" y="32290"/>
                </a:lnTo>
                <a:lnTo>
                  <a:pt x="62080" y="32280"/>
                </a:lnTo>
                <a:lnTo>
                  <a:pt x="62090" y="32280"/>
                </a:lnTo>
                <a:lnTo>
                  <a:pt x="62090" y="32270"/>
                </a:lnTo>
                <a:lnTo>
                  <a:pt x="62100" y="32270"/>
                </a:lnTo>
                <a:lnTo>
                  <a:pt x="62110" y="32260"/>
                </a:lnTo>
                <a:lnTo>
                  <a:pt x="62110" y="32250"/>
                </a:lnTo>
                <a:lnTo>
                  <a:pt x="62120" y="32250"/>
                </a:lnTo>
                <a:lnTo>
                  <a:pt x="62120" y="32240"/>
                </a:lnTo>
                <a:lnTo>
                  <a:pt x="62120" y="32230"/>
                </a:lnTo>
                <a:lnTo>
                  <a:pt x="62110" y="32220"/>
                </a:lnTo>
                <a:lnTo>
                  <a:pt x="62110" y="32210"/>
                </a:lnTo>
                <a:lnTo>
                  <a:pt x="62110" y="32200"/>
                </a:lnTo>
                <a:lnTo>
                  <a:pt x="62100" y="32200"/>
                </a:lnTo>
                <a:lnTo>
                  <a:pt x="62100" y="32180"/>
                </a:lnTo>
                <a:lnTo>
                  <a:pt x="62100" y="32170"/>
                </a:lnTo>
                <a:lnTo>
                  <a:pt x="62110" y="32150"/>
                </a:lnTo>
                <a:lnTo>
                  <a:pt x="62130" y="32120"/>
                </a:lnTo>
                <a:lnTo>
                  <a:pt x="62140" y="32110"/>
                </a:lnTo>
                <a:lnTo>
                  <a:pt x="62150" y="32100"/>
                </a:lnTo>
                <a:lnTo>
                  <a:pt x="62160" y="32100"/>
                </a:lnTo>
                <a:lnTo>
                  <a:pt x="62170" y="32100"/>
                </a:lnTo>
                <a:lnTo>
                  <a:pt x="62180" y="32110"/>
                </a:lnTo>
                <a:lnTo>
                  <a:pt x="62190" y="32120"/>
                </a:lnTo>
                <a:lnTo>
                  <a:pt x="62200" y="32130"/>
                </a:lnTo>
                <a:lnTo>
                  <a:pt x="62210" y="32130"/>
                </a:lnTo>
                <a:lnTo>
                  <a:pt x="62220" y="32140"/>
                </a:lnTo>
                <a:lnTo>
                  <a:pt x="62240" y="32140"/>
                </a:lnTo>
                <a:lnTo>
                  <a:pt x="62260" y="32150"/>
                </a:lnTo>
                <a:lnTo>
                  <a:pt x="62280" y="32160"/>
                </a:lnTo>
                <a:lnTo>
                  <a:pt x="62290" y="32160"/>
                </a:lnTo>
                <a:lnTo>
                  <a:pt x="62300" y="32160"/>
                </a:lnTo>
                <a:lnTo>
                  <a:pt x="62310" y="32160"/>
                </a:lnTo>
                <a:lnTo>
                  <a:pt x="62320" y="32160"/>
                </a:lnTo>
                <a:lnTo>
                  <a:pt x="62330" y="32150"/>
                </a:lnTo>
                <a:lnTo>
                  <a:pt x="62340" y="32150"/>
                </a:lnTo>
                <a:lnTo>
                  <a:pt x="62350" y="32140"/>
                </a:lnTo>
                <a:lnTo>
                  <a:pt x="62360" y="32140"/>
                </a:lnTo>
                <a:lnTo>
                  <a:pt x="62380" y="32150"/>
                </a:lnTo>
                <a:lnTo>
                  <a:pt x="62400" y="32150"/>
                </a:lnTo>
                <a:lnTo>
                  <a:pt x="62400" y="32160"/>
                </a:lnTo>
                <a:lnTo>
                  <a:pt x="62390" y="32170"/>
                </a:lnTo>
                <a:lnTo>
                  <a:pt x="62380" y="32180"/>
                </a:lnTo>
                <a:lnTo>
                  <a:pt x="62370" y="32190"/>
                </a:lnTo>
                <a:lnTo>
                  <a:pt x="62360" y="32200"/>
                </a:lnTo>
                <a:lnTo>
                  <a:pt x="62350" y="32200"/>
                </a:lnTo>
                <a:lnTo>
                  <a:pt x="62340" y="32200"/>
                </a:lnTo>
                <a:lnTo>
                  <a:pt x="62340" y="32210"/>
                </a:lnTo>
                <a:lnTo>
                  <a:pt x="62330" y="32220"/>
                </a:lnTo>
                <a:lnTo>
                  <a:pt x="62330" y="32230"/>
                </a:lnTo>
                <a:lnTo>
                  <a:pt x="62330" y="32240"/>
                </a:lnTo>
                <a:lnTo>
                  <a:pt x="62340" y="32250"/>
                </a:lnTo>
                <a:lnTo>
                  <a:pt x="62350" y="32260"/>
                </a:lnTo>
                <a:lnTo>
                  <a:pt x="62360" y="32270"/>
                </a:lnTo>
                <a:lnTo>
                  <a:pt x="62360" y="32290"/>
                </a:lnTo>
                <a:lnTo>
                  <a:pt x="62360" y="32300"/>
                </a:lnTo>
                <a:lnTo>
                  <a:pt x="62360" y="32310"/>
                </a:lnTo>
                <a:lnTo>
                  <a:pt x="62370" y="32320"/>
                </a:lnTo>
                <a:lnTo>
                  <a:pt x="62380" y="32320"/>
                </a:lnTo>
                <a:lnTo>
                  <a:pt x="62400" y="32310"/>
                </a:lnTo>
                <a:lnTo>
                  <a:pt x="62400" y="32300"/>
                </a:lnTo>
                <a:lnTo>
                  <a:pt x="62410" y="32300"/>
                </a:lnTo>
                <a:lnTo>
                  <a:pt x="62420" y="32290"/>
                </a:lnTo>
                <a:lnTo>
                  <a:pt x="62430" y="32280"/>
                </a:lnTo>
                <a:lnTo>
                  <a:pt x="62440" y="32280"/>
                </a:lnTo>
                <a:lnTo>
                  <a:pt x="62440" y="32270"/>
                </a:lnTo>
                <a:lnTo>
                  <a:pt x="62450" y="32270"/>
                </a:lnTo>
                <a:lnTo>
                  <a:pt x="62460" y="32270"/>
                </a:lnTo>
                <a:lnTo>
                  <a:pt x="62470" y="32270"/>
                </a:lnTo>
                <a:lnTo>
                  <a:pt x="62480" y="32280"/>
                </a:lnTo>
                <a:lnTo>
                  <a:pt x="62490" y="32270"/>
                </a:lnTo>
                <a:lnTo>
                  <a:pt x="62500" y="32270"/>
                </a:lnTo>
                <a:lnTo>
                  <a:pt x="62510" y="32260"/>
                </a:lnTo>
                <a:lnTo>
                  <a:pt x="62540" y="32240"/>
                </a:lnTo>
                <a:lnTo>
                  <a:pt x="62550" y="32240"/>
                </a:lnTo>
                <a:lnTo>
                  <a:pt x="62560" y="32230"/>
                </a:lnTo>
                <a:lnTo>
                  <a:pt x="62570" y="32230"/>
                </a:lnTo>
                <a:lnTo>
                  <a:pt x="62570" y="32240"/>
                </a:lnTo>
                <a:lnTo>
                  <a:pt x="62570" y="32250"/>
                </a:lnTo>
                <a:lnTo>
                  <a:pt x="62580" y="32250"/>
                </a:lnTo>
                <a:lnTo>
                  <a:pt x="62590" y="32250"/>
                </a:lnTo>
                <a:lnTo>
                  <a:pt x="62590" y="32260"/>
                </a:lnTo>
                <a:lnTo>
                  <a:pt x="62600" y="32260"/>
                </a:lnTo>
                <a:lnTo>
                  <a:pt x="62610" y="32260"/>
                </a:lnTo>
                <a:lnTo>
                  <a:pt x="62630" y="32270"/>
                </a:lnTo>
                <a:lnTo>
                  <a:pt x="62630" y="32280"/>
                </a:lnTo>
                <a:lnTo>
                  <a:pt x="62640" y="32280"/>
                </a:lnTo>
                <a:lnTo>
                  <a:pt x="62640" y="32290"/>
                </a:lnTo>
                <a:lnTo>
                  <a:pt x="62640" y="32300"/>
                </a:lnTo>
                <a:lnTo>
                  <a:pt x="62650" y="32310"/>
                </a:lnTo>
                <a:lnTo>
                  <a:pt x="62660" y="32320"/>
                </a:lnTo>
                <a:lnTo>
                  <a:pt x="62670" y="32320"/>
                </a:lnTo>
                <a:lnTo>
                  <a:pt x="62670" y="32330"/>
                </a:lnTo>
                <a:lnTo>
                  <a:pt x="62670" y="32340"/>
                </a:lnTo>
                <a:lnTo>
                  <a:pt x="62670" y="32350"/>
                </a:lnTo>
                <a:lnTo>
                  <a:pt x="62660" y="32350"/>
                </a:lnTo>
                <a:lnTo>
                  <a:pt x="62650" y="32360"/>
                </a:lnTo>
                <a:lnTo>
                  <a:pt x="62650" y="32370"/>
                </a:lnTo>
                <a:lnTo>
                  <a:pt x="62640" y="32380"/>
                </a:lnTo>
                <a:lnTo>
                  <a:pt x="62640" y="32390"/>
                </a:lnTo>
                <a:lnTo>
                  <a:pt x="62630" y="32390"/>
                </a:lnTo>
                <a:lnTo>
                  <a:pt x="62620" y="32400"/>
                </a:lnTo>
                <a:lnTo>
                  <a:pt x="62610" y="32400"/>
                </a:lnTo>
                <a:lnTo>
                  <a:pt x="62610" y="32410"/>
                </a:lnTo>
                <a:lnTo>
                  <a:pt x="62610" y="32420"/>
                </a:lnTo>
                <a:lnTo>
                  <a:pt x="62600" y="32420"/>
                </a:lnTo>
                <a:lnTo>
                  <a:pt x="62590" y="32430"/>
                </a:lnTo>
                <a:lnTo>
                  <a:pt x="62590" y="32440"/>
                </a:lnTo>
                <a:lnTo>
                  <a:pt x="62590" y="32450"/>
                </a:lnTo>
                <a:lnTo>
                  <a:pt x="62590" y="32460"/>
                </a:lnTo>
                <a:lnTo>
                  <a:pt x="62600" y="32470"/>
                </a:lnTo>
                <a:lnTo>
                  <a:pt x="62610" y="32480"/>
                </a:lnTo>
                <a:lnTo>
                  <a:pt x="62610" y="32490"/>
                </a:lnTo>
                <a:lnTo>
                  <a:pt x="62620" y="32500"/>
                </a:lnTo>
                <a:lnTo>
                  <a:pt x="62620" y="32510"/>
                </a:lnTo>
                <a:lnTo>
                  <a:pt x="62620" y="32520"/>
                </a:lnTo>
                <a:lnTo>
                  <a:pt x="62620" y="32530"/>
                </a:lnTo>
                <a:lnTo>
                  <a:pt x="62620" y="32540"/>
                </a:lnTo>
                <a:lnTo>
                  <a:pt x="62630" y="32540"/>
                </a:lnTo>
                <a:lnTo>
                  <a:pt x="62630" y="32550"/>
                </a:lnTo>
                <a:lnTo>
                  <a:pt x="62640" y="32550"/>
                </a:lnTo>
                <a:lnTo>
                  <a:pt x="62650" y="32550"/>
                </a:lnTo>
                <a:lnTo>
                  <a:pt x="62660" y="32550"/>
                </a:lnTo>
                <a:lnTo>
                  <a:pt x="62670" y="32530"/>
                </a:lnTo>
                <a:lnTo>
                  <a:pt x="62680" y="32520"/>
                </a:lnTo>
                <a:lnTo>
                  <a:pt x="62690" y="32520"/>
                </a:lnTo>
                <a:lnTo>
                  <a:pt x="62700" y="32510"/>
                </a:lnTo>
                <a:lnTo>
                  <a:pt x="62720" y="32490"/>
                </a:lnTo>
                <a:lnTo>
                  <a:pt x="62730" y="32480"/>
                </a:lnTo>
                <a:lnTo>
                  <a:pt x="62740" y="32470"/>
                </a:lnTo>
                <a:lnTo>
                  <a:pt x="62750" y="32470"/>
                </a:lnTo>
                <a:lnTo>
                  <a:pt x="62760" y="32460"/>
                </a:lnTo>
                <a:lnTo>
                  <a:pt x="62770" y="32460"/>
                </a:lnTo>
                <a:lnTo>
                  <a:pt x="62770" y="32450"/>
                </a:lnTo>
                <a:lnTo>
                  <a:pt x="62770" y="32440"/>
                </a:lnTo>
                <a:lnTo>
                  <a:pt x="62780" y="32440"/>
                </a:lnTo>
                <a:lnTo>
                  <a:pt x="62780" y="32430"/>
                </a:lnTo>
                <a:lnTo>
                  <a:pt x="62790" y="32420"/>
                </a:lnTo>
                <a:lnTo>
                  <a:pt x="62790" y="32410"/>
                </a:lnTo>
                <a:lnTo>
                  <a:pt x="62800" y="32410"/>
                </a:lnTo>
                <a:lnTo>
                  <a:pt x="62810" y="32410"/>
                </a:lnTo>
                <a:lnTo>
                  <a:pt x="62810" y="32400"/>
                </a:lnTo>
                <a:lnTo>
                  <a:pt x="62830" y="32400"/>
                </a:lnTo>
                <a:lnTo>
                  <a:pt x="62840" y="32390"/>
                </a:lnTo>
                <a:lnTo>
                  <a:pt x="62850" y="32390"/>
                </a:lnTo>
                <a:lnTo>
                  <a:pt x="62850" y="32380"/>
                </a:lnTo>
                <a:lnTo>
                  <a:pt x="62860" y="32380"/>
                </a:lnTo>
                <a:lnTo>
                  <a:pt x="62870" y="32380"/>
                </a:lnTo>
                <a:lnTo>
                  <a:pt x="62880" y="32380"/>
                </a:lnTo>
                <a:lnTo>
                  <a:pt x="62880" y="32390"/>
                </a:lnTo>
                <a:lnTo>
                  <a:pt x="62880" y="32400"/>
                </a:lnTo>
                <a:lnTo>
                  <a:pt x="62880" y="32410"/>
                </a:lnTo>
                <a:lnTo>
                  <a:pt x="62870" y="32420"/>
                </a:lnTo>
                <a:lnTo>
                  <a:pt x="62860" y="32430"/>
                </a:lnTo>
                <a:lnTo>
                  <a:pt x="62860" y="32440"/>
                </a:lnTo>
                <a:lnTo>
                  <a:pt x="62860" y="32450"/>
                </a:lnTo>
                <a:lnTo>
                  <a:pt x="62860" y="32460"/>
                </a:lnTo>
                <a:lnTo>
                  <a:pt x="62860" y="32470"/>
                </a:lnTo>
                <a:lnTo>
                  <a:pt x="62860" y="32480"/>
                </a:lnTo>
                <a:lnTo>
                  <a:pt x="62860" y="32490"/>
                </a:lnTo>
                <a:lnTo>
                  <a:pt x="62850" y="32500"/>
                </a:lnTo>
                <a:lnTo>
                  <a:pt x="62850" y="32510"/>
                </a:lnTo>
                <a:lnTo>
                  <a:pt x="62850" y="32520"/>
                </a:lnTo>
                <a:lnTo>
                  <a:pt x="62850" y="32530"/>
                </a:lnTo>
                <a:lnTo>
                  <a:pt x="62860" y="32540"/>
                </a:lnTo>
                <a:lnTo>
                  <a:pt x="62870" y="32540"/>
                </a:lnTo>
                <a:lnTo>
                  <a:pt x="62870" y="32550"/>
                </a:lnTo>
                <a:lnTo>
                  <a:pt x="62880" y="32550"/>
                </a:lnTo>
                <a:lnTo>
                  <a:pt x="62890" y="32550"/>
                </a:lnTo>
                <a:lnTo>
                  <a:pt x="62890" y="32540"/>
                </a:lnTo>
                <a:lnTo>
                  <a:pt x="62890" y="32530"/>
                </a:lnTo>
                <a:lnTo>
                  <a:pt x="62900" y="32520"/>
                </a:lnTo>
                <a:lnTo>
                  <a:pt x="62900" y="32510"/>
                </a:lnTo>
                <a:lnTo>
                  <a:pt x="62910" y="32510"/>
                </a:lnTo>
                <a:lnTo>
                  <a:pt x="62920" y="32500"/>
                </a:lnTo>
                <a:lnTo>
                  <a:pt x="62940" y="32480"/>
                </a:lnTo>
                <a:lnTo>
                  <a:pt x="62950" y="32480"/>
                </a:lnTo>
                <a:lnTo>
                  <a:pt x="62960" y="32460"/>
                </a:lnTo>
                <a:lnTo>
                  <a:pt x="62970" y="32450"/>
                </a:lnTo>
                <a:lnTo>
                  <a:pt x="62980" y="32440"/>
                </a:lnTo>
                <a:lnTo>
                  <a:pt x="62990" y="32430"/>
                </a:lnTo>
                <a:lnTo>
                  <a:pt x="63000" y="32420"/>
                </a:lnTo>
                <a:lnTo>
                  <a:pt x="63000" y="32410"/>
                </a:lnTo>
                <a:lnTo>
                  <a:pt x="63000" y="32400"/>
                </a:lnTo>
                <a:lnTo>
                  <a:pt x="63010" y="32400"/>
                </a:lnTo>
                <a:lnTo>
                  <a:pt x="63010" y="32390"/>
                </a:lnTo>
                <a:lnTo>
                  <a:pt x="63030" y="32380"/>
                </a:lnTo>
                <a:lnTo>
                  <a:pt x="63030" y="32370"/>
                </a:lnTo>
                <a:lnTo>
                  <a:pt x="63040" y="32370"/>
                </a:lnTo>
                <a:lnTo>
                  <a:pt x="63040" y="32360"/>
                </a:lnTo>
                <a:lnTo>
                  <a:pt x="63050" y="32350"/>
                </a:lnTo>
                <a:lnTo>
                  <a:pt x="63050" y="32340"/>
                </a:lnTo>
                <a:lnTo>
                  <a:pt x="63050" y="32320"/>
                </a:lnTo>
                <a:lnTo>
                  <a:pt x="63060" y="32320"/>
                </a:lnTo>
                <a:lnTo>
                  <a:pt x="63070" y="32310"/>
                </a:lnTo>
                <a:lnTo>
                  <a:pt x="63080" y="32310"/>
                </a:lnTo>
                <a:lnTo>
                  <a:pt x="63090" y="32310"/>
                </a:lnTo>
                <a:lnTo>
                  <a:pt x="63100" y="32300"/>
                </a:lnTo>
                <a:lnTo>
                  <a:pt x="63110" y="32300"/>
                </a:lnTo>
                <a:lnTo>
                  <a:pt x="63120" y="32300"/>
                </a:lnTo>
                <a:lnTo>
                  <a:pt x="63130" y="32310"/>
                </a:lnTo>
                <a:lnTo>
                  <a:pt x="63140" y="32310"/>
                </a:lnTo>
                <a:lnTo>
                  <a:pt x="63140" y="32320"/>
                </a:lnTo>
                <a:lnTo>
                  <a:pt x="63150" y="32320"/>
                </a:lnTo>
                <a:lnTo>
                  <a:pt x="63160" y="32320"/>
                </a:lnTo>
                <a:lnTo>
                  <a:pt x="63170" y="32320"/>
                </a:lnTo>
                <a:lnTo>
                  <a:pt x="63180" y="32310"/>
                </a:lnTo>
                <a:lnTo>
                  <a:pt x="63190" y="32300"/>
                </a:lnTo>
                <a:lnTo>
                  <a:pt x="63200" y="32290"/>
                </a:lnTo>
                <a:lnTo>
                  <a:pt x="63210" y="32290"/>
                </a:lnTo>
                <a:lnTo>
                  <a:pt x="63220" y="32290"/>
                </a:lnTo>
                <a:lnTo>
                  <a:pt x="63230" y="32300"/>
                </a:lnTo>
                <a:lnTo>
                  <a:pt x="63240" y="32300"/>
                </a:lnTo>
                <a:lnTo>
                  <a:pt x="63260" y="32300"/>
                </a:lnTo>
                <a:lnTo>
                  <a:pt x="63270" y="32300"/>
                </a:lnTo>
                <a:lnTo>
                  <a:pt x="63280" y="32310"/>
                </a:lnTo>
                <a:lnTo>
                  <a:pt x="63280" y="32320"/>
                </a:lnTo>
                <a:lnTo>
                  <a:pt x="63270" y="32320"/>
                </a:lnTo>
                <a:lnTo>
                  <a:pt x="63260" y="32330"/>
                </a:lnTo>
                <a:lnTo>
                  <a:pt x="63250" y="32340"/>
                </a:lnTo>
                <a:lnTo>
                  <a:pt x="63250" y="32350"/>
                </a:lnTo>
                <a:lnTo>
                  <a:pt x="63240" y="32350"/>
                </a:lnTo>
                <a:lnTo>
                  <a:pt x="63230" y="32360"/>
                </a:lnTo>
                <a:lnTo>
                  <a:pt x="63220" y="32370"/>
                </a:lnTo>
                <a:lnTo>
                  <a:pt x="63220" y="32380"/>
                </a:lnTo>
                <a:lnTo>
                  <a:pt x="63210" y="32390"/>
                </a:lnTo>
                <a:lnTo>
                  <a:pt x="63210" y="32400"/>
                </a:lnTo>
                <a:lnTo>
                  <a:pt x="63220" y="32410"/>
                </a:lnTo>
                <a:lnTo>
                  <a:pt x="63220" y="32420"/>
                </a:lnTo>
                <a:lnTo>
                  <a:pt x="63220" y="32430"/>
                </a:lnTo>
                <a:lnTo>
                  <a:pt x="63220" y="32440"/>
                </a:lnTo>
                <a:lnTo>
                  <a:pt x="63220" y="32450"/>
                </a:lnTo>
                <a:lnTo>
                  <a:pt x="63220" y="32460"/>
                </a:lnTo>
                <a:lnTo>
                  <a:pt x="63230" y="32470"/>
                </a:lnTo>
                <a:lnTo>
                  <a:pt x="63240" y="32470"/>
                </a:lnTo>
                <a:lnTo>
                  <a:pt x="63250" y="32480"/>
                </a:lnTo>
                <a:lnTo>
                  <a:pt x="63260" y="32470"/>
                </a:lnTo>
                <a:lnTo>
                  <a:pt x="63270" y="32470"/>
                </a:lnTo>
                <a:lnTo>
                  <a:pt x="63280" y="32460"/>
                </a:lnTo>
                <a:lnTo>
                  <a:pt x="63280" y="32450"/>
                </a:lnTo>
                <a:lnTo>
                  <a:pt x="63290" y="32450"/>
                </a:lnTo>
                <a:lnTo>
                  <a:pt x="63290" y="32430"/>
                </a:lnTo>
                <a:lnTo>
                  <a:pt x="63290" y="32420"/>
                </a:lnTo>
                <a:lnTo>
                  <a:pt x="63300" y="32390"/>
                </a:lnTo>
                <a:lnTo>
                  <a:pt x="63300" y="32380"/>
                </a:lnTo>
                <a:lnTo>
                  <a:pt x="63320" y="32370"/>
                </a:lnTo>
                <a:lnTo>
                  <a:pt x="63330" y="32360"/>
                </a:lnTo>
                <a:lnTo>
                  <a:pt x="63340" y="32350"/>
                </a:lnTo>
                <a:lnTo>
                  <a:pt x="63350" y="32350"/>
                </a:lnTo>
                <a:lnTo>
                  <a:pt x="63360" y="32360"/>
                </a:lnTo>
                <a:lnTo>
                  <a:pt x="63370" y="32370"/>
                </a:lnTo>
                <a:lnTo>
                  <a:pt x="63370" y="32380"/>
                </a:lnTo>
                <a:lnTo>
                  <a:pt x="63380" y="32400"/>
                </a:lnTo>
                <a:lnTo>
                  <a:pt x="63380" y="32410"/>
                </a:lnTo>
                <a:lnTo>
                  <a:pt x="63400" y="32420"/>
                </a:lnTo>
                <a:lnTo>
                  <a:pt x="63400" y="32430"/>
                </a:lnTo>
                <a:lnTo>
                  <a:pt x="63410" y="32430"/>
                </a:lnTo>
                <a:lnTo>
                  <a:pt x="63410" y="32440"/>
                </a:lnTo>
                <a:lnTo>
                  <a:pt x="63420" y="32440"/>
                </a:lnTo>
                <a:lnTo>
                  <a:pt x="63420" y="32430"/>
                </a:lnTo>
                <a:lnTo>
                  <a:pt x="63420" y="32420"/>
                </a:lnTo>
                <a:lnTo>
                  <a:pt x="63430" y="32420"/>
                </a:lnTo>
                <a:lnTo>
                  <a:pt x="63440" y="32420"/>
                </a:lnTo>
                <a:lnTo>
                  <a:pt x="63440" y="32430"/>
                </a:lnTo>
                <a:lnTo>
                  <a:pt x="63450" y="32430"/>
                </a:lnTo>
                <a:lnTo>
                  <a:pt x="63460" y="32430"/>
                </a:lnTo>
                <a:lnTo>
                  <a:pt x="63460" y="32420"/>
                </a:lnTo>
                <a:lnTo>
                  <a:pt x="63460" y="32410"/>
                </a:lnTo>
                <a:lnTo>
                  <a:pt x="63470" y="32410"/>
                </a:lnTo>
                <a:lnTo>
                  <a:pt x="63480" y="32400"/>
                </a:lnTo>
                <a:lnTo>
                  <a:pt x="63480" y="32390"/>
                </a:lnTo>
                <a:lnTo>
                  <a:pt x="63490" y="32380"/>
                </a:lnTo>
                <a:lnTo>
                  <a:pt x="63490" y="32370"/>
                </a:lnTo>
                <a:lnTo>
                  <a:pt x="63500" y="32360"/>
                </a:lnTo>
                <a:lnTo>
                  <a:pt x="63520" y="32350"/>
                </a:lnTo>
                <a:lnTo>
                  <a:pt x="63530" y="32350"/>
                </a:lnTo>
                <a:lnTo>
                  <a:pt x="63540" y="32340"/>
                </a:lnTo>
                <a:lnTo>
                  <a:pt x="63550" y="32330"/>
                </a:lnTo>
                <a:lnTo>
                  <a:pt x="63560" y="32330"/>
                </a:lnTo>
                <a:lnTo>
                  <a:pt x="63560" y="32320"/>
                </a:lnTo>
                <a:lnTo>
                  <a:pt x="63570" y="32320"/>
                </a:lnTo>
                <a:lnTo>
                  <a:pt x="63580" y="32330"/>
                </a:lnTo>
                <a:lnTo>
                  <a:pt x="63590" y="32340"/>
                </a:lnTo>
                <a:lnTo>
                  <a:pt x="63600" y="32340"/>
                </a:lnTo>
                <a:lnTo>
                  <a:pt x="63600" y="32350"/>
                </a:lnTo>
                <a:lnTo>
                  <a:pt x="63600" y="32360"/>
                </a:lnTo>
                <a:lnTo>
                  <a:pt x="63610" y="32370"/>
                </a:lnTo>
                <a:lnTo>
                  <a:pt x="63620" y="32380"/>
                </a:lnTo>
                <a:lnTo>
                  <a:pt x="63620" y="32390"/>
                </a:lnTo>
                <a:lnTo>
                  <a:pt x="63610" y="32400"/>
                </a:lnTo>
                <a:lnTo>
                  <a:pt x="63600" y="32410"/>
                </a:lnTo>
                <a:lnTo>
                  <a:pt x="63590" y="32410"/>
                </a:lnTo>
                <a:lnTo>
                  <a:pt x="63580" y="32410"/>
                </a:lnTo>
                <a:lnTo>
                  <a:pt x="63570" y="32410"/>
                </a:lnTo>
                <a:lnTo>
                  <a:pt x="63570" y="32420"/>
                </a:lnTo>
                <a:lnTo>
                  <a:pt x="63570" y="32430"/>
                </a:lnTo>
                <a:lnTo>
                  <a:pt x="63570" y="32440"/>
                </a:lnTo>
                <a:lnTo>
                  <a:pt x="63560" y="32450"/>
                </a:lnTo>
                <a:lnTo>
                  <a:pt x="63560" y="32460"/>
                </a:lnTo>
                <a:lnTo>
                  <a:pt x="63550" y="32460"/>
                </a:lnTo>
                <a:lnTo>
                  <a:pt x="63550" y="32470"/>
                </a:lnTo>
                <a:lnTo>
                  <a:pt x="63540" y="32480"/>
                </a:lnTo>
                <a:lnTo>
                  <a:pt x="63530" y="32480"/>
                </a:lnTo>
                <a:lnTo>
                  <a:pt x="63520" y="32500"/>
                </a:lnTo>
                <a:lnTo>
                  <a:pt x="63510" y="32510"/>
                </a:lnTo>
                <a:lnTo>
                  <a:pt x="63500" y="32510"/>
                </a:lnTo>
                <a:lnTo>
                  <a:pt x="63500" y="32520"/>
                </a:lnTo>
                <a:lnTo>
                  <a:pt x="63500" y="32530"/>
                </a:lnTo>
                <a:lnTo>
                  <a:pt x="63490" y="32530"/>
                </a:lnTo>
                <a:lnTo>
                  <a:pt x="63480" y="32540"/>
                </a:lnTo>
                <a:lnTo>
                  <a:pt x="63470" y="32550"/>
                </a:lnTo>
                <a:lnTo>
                  <a:pt x="63460" y="32550"/>
                </a:lnTo>
                <a:lnTo>
                  <a:pt x="63460" y="32560"/>
                </a:lnTo>
                <a:lnTo>
                  <a:pt x="63450" y="32560"/>
                </a:lnTo>
                <a:lnTo>
                  <a:pt x="63450" y="32570"/>
                </a:lnTo>
                <a:lnTo>
                  <a:pt x="63440" y="32570"/>
                </a:lnTo>
                <a:lnTo>
                  <a:pt x="63430" y="32570"/>
                </a:lnTo>
                <a:lnTo>
                  <a:pt x="63420" y="32570"/>
                </a:lnTo>
                <a:lnTo>
                  <a:pt x="63410" y="32580"/>
                </a:lnTo>
                <a:lnTo>
                  <a:pt x="63410" y="32590"/>
                </a:lnTo>
                <a:lnTo>
                  <a:pt x="63410" y="32610"/>
                </a:lnTo>
                <a:lnTo>
                  <a:pt x="63410" y="32620"/>
                </a:lnTo>
                <a:lnTo>
                  <a:pt x="63400" y="32630"/>
                </a:lnTo>
                <a:lnTo>
                  <a:pt x="63400" y="32640"/>
                </a:lnTo>
                <a:lnTo>
                  <a:pt x="63400" y="32650"/>
                </a:lnTo>
                <a:lnTo>
                  <a:pt x="63410" y="32660"/>
                </a:lnTo>
                <a:lnTo>
                  <a:pt x="63420" y="32660"/>
                </a:lnTo>
                <a:lnTo>
                  <a:pt x="63440" y="32670"/>
                </a:lnTo>
                <a:lnTo>
                  <a:pt x="63450" y="32660"/>
                </a:lnTo>
                <a:lnTo>
                  <a:pt x="63460" y="32660"/>
                </a:lnTo>
                <a:lnTo>
                  <a:pt x="63470" y="32660"/>
                </a:lnTo>
                <a:lnTo>
                  <a:pt x="63480" y="32660"/>
                </a:lnTo>
                <a:lnTo>
                  <a:pt x="63490" y="32650"/>
                </a:lnTo>
                <a:lnTo>
                  <a:pt x="63500" y="32640"/>
                </a:lnTo>
                <a:lnTo>
                  <a:pt x="63510" y="32630"/>
                </a:lnTo>
                <a:lnTo>
                  <a:pt x="63520" y="32630"/>
                </a:lnTo>
                <a:lnTo>
                  <a:pt x="63530" y="32640"/>
                </a:lnTo>
                <a:lnTo>
                  <a:pt x="63540" y="32640"/>
                </a:lnTo>
                <a:lnTo>
                  <a:pt x="63550" y="32640"/>
                </a:lnTo>
                <a:lnTo>
                  <a:pt x="63560" y="32640"/>
                </a:lnTo>
                <a:lnTo>
                  <a:pt x="63560" y="32630"/>
                </a:lnTo>
                <a:lnTo>
                  <a:pt x="63570" y="32630"/>
                </a:lnTo>
                <a:lnTo>
                  <a:pt x="63580" y="32630"/>
                </a:lnTo>
                <a:lnTo>
                  <a:pt x="63590" y="32640"/>
                </a:lnTo>
                <a:lnTo>
                  <a:pt x="63600" y="32640"/>
                </a:lnTo>
                <a:lnTo>
                  <a:pt x="63610" y="32640"/>
                </a:lnTo>
                <a:lnTo>
                  <a:pt x="63610" y="32620"/>
                </a:lnTo>
                <a:lnTo>
                  <a:pt x="63620" y="32620"/>
                </a:lnTo>
                <a:lnTo>
                  <a:pt x="63630" y="32620"/>
                </a:lnTo>
                <a:lnTo>
                  <a:pt x="63630" y="32630"/>
                </a:lnTo>
                <a:lnTo>
                  <a:pt x="63620" y="32640"/>
                </a:lnTo>
                <a:lnTo>
                  <a:pt x="63610" y="32650"/>
                </a:lnTo>
                <a:lnTo>
                  <a:pt x="63600" y="32660"/>
                </a:lnTo>
                <a:lnTo>
                  <a:pt x="63600" y="32670"/>
                </a:lnTo>
                <a:lnTo>
                  <a:pt x="63610" y="32670"/>
                </a:lnTo>
                <a:lnTo>
                  <a:pt x="63610" y="32680"/>
                </a:lnTo>
                <a:lnTo>
                  <a:pt x="63600" y="32690"/>
                </a:lnTo>
                <a:lnTo>
                  <a:pt x="63600" y="32700"/>
                </a:lnTo>
                <a:lnTo>
                  <a:pt x="63590" y="32700"/>
                </a:lnTo>
                <a:lnTo>
                  <a:pt x="63580" y="32700"/>
                </a:lnTo>
                <a:lnTo>
                  <a:pt x="63570" y="32700"/>
                </a:lnTo>
                <a:lnTo>
                  <a:pt x="63560" y="32700"/>
                </a:lnTo>
                <a:lnTo>
                  <a:pt x="63560" y="32710"/>
                </a:lnTo>
                <a:lnTo>
                  <a:pt x="63550" y="32710"/>
                </a:lnTo>
                <a:lnTo>
                  <a:pt x="63550" y="32720"/>
                </a:lnTo>
                <a:lnTo>
                  <a:pt x="63540" y="32730"/>
                </a:lnTo>
                <a:lnTo>
                  <a:pt x="63540" y="32740"/>
                </a:lnTo>
                <a:lnTo>
                  <a:pt x="63540" y="32750"/>
                </a:lnTo>
                <a:lnTo>
                  <a:pt x="63530" y="32750"/>
                </a:lnTo>
                <a:lnTo>
                  <a:pt x="63530" y="32760"/>
                </a:lnTo>
                <a:lnTo>
                  <a:pt x="63520" y="32770"/>
                </a:lnTo>
                <a:lnTo>
                  <a:pt x="63510" y="32780"/>
                </a:lnTo>
                <a:lnTo>
                  <a:pt x="63510" y="32790"/>
                </a:lnTo>
                <a:lnTo>
                  <a:pt x="63500" y="32800"/>
                </a:lnTo>
                <a:lnTo>
                  <a:pt x="63490" y="32800"/>
                </a:lnTo>
                <a:lnTo>
                  <a:pt x="63480" y="32810"/>
                </a:lnTo>
                <a:lnTo>
                  <a:pt x="63470" y="32820"/>
                </a:lnTo>
                <a:lnTo>
                  <a:pt x="63470" y="32830"/>
                </a:lnTo>
                <a:lnTo>
                  <a:pt x="63480" y="32840"/>
                </a:lnTo>
                <a:lnTo>
                  <a:pt x="63480" y="32850"/>
                </a:lnTo>
                <a:lnTo>
                  <a:pt x="63480" y="32860"/>
                </a:lnTo>
                <a:lnTo>
                  <a:pt x="63480" y="32880"/>
                </a:lnTo>
                <a:lnTo>
                  <a:pt x="63470" y="32880"/>
                </a:lnTo>
                <a:lnTo>
                  <a:pt x="63470" y="32890"/>
                </a:lnTo>
                <a:lnTo>
                  <a:pt x="63470" y="32900"/>
                </a:lnTo>
                <a:lnTo>
                  <a:pt x="63460" y="32910"/>
                </a:lnTo>
                <a:lnTo>
                  <a:pt x="63450" y="32930"/>
                </a:lnTo>
                <a:lnTo>
                  <a:pt x="63440" y="32930"/>
                </a:lnTo>
                <a:lnTo>
                  <a:pt x="63430" y="32930"/>
                </a:lnTo>
                <a:lnTo>
                  <a:pt x="63420" y="32930"/>
                </a:lnTo>
                <a:lnTo>
                  <a:pt x="63410" y="32920"/>
                </a:lnTo>
                <a:lnTo>
                  <a:pt x="63410" y="32930"/>
                </a:lnTo>
                <a:lnTo>
                  <a:pt x="63400" y="32930"/>
                </a:lnTo>
                <a:lnTo>
                  <a:pt x="63390" y="32940"/>
                </a:lnTo>
                <a:lnTo>
                  <a:pt x="63380" y="32940"/>
                </a:lnTo>
                <a:lnTo>
                  <a:pt x="63390" y="32950"/>
                </a:lnTo>
                <a:lnTo>
                  <a:pt x="63390" y="32960"/>
                </a:lnTo>
                <a:lnTo>
                  <a:pt x="63390" y="32970"/>
                </a:lnTo>
                <a:lnTo>
                  <a:pt x="63390" y="32980"/>
                </a:lnTo>
                <a:lnTo>
                  <a:pt x="63400" y="32990"/>
                </a:lnTo>
                <a:lnTo>
                  <a:pt x="63400" y="33000"/>
                </a:lnTo>
                <a:lnTo>
                  <a:pt x="63410" y="33000"/>
                </a:lnTo>
                <a:lnTo>
                  <a:pt x="63420" y="33000"/>
                </a:lnTo>
                <a:lnTo>
                  <a:pt x="63420" y="33010"/>
                </a:lnTo>
                <a:lnTo>
                  <a:pt x="63430" y="33020"/>
                </a:lnTo>
                <a:lnTo>
                  <a:pt x="63440" y="33020"/>
                </a:lnTo>
                <a:lnTo>
                  <a:pt x="63450" y="33020"/>
                </a:lnTo>
                <a:lnTo>
                  <a:pt x="63460" y="33020"/>
                </a:lnTo>
                <a:lnTo>
                  <a:pt x="63470" y="33010"/>
                </a:lnTo>
                <a:lnTo>
                  <a:pt x="63480" y="33010"/>
                </a:lnTo>
                <a:lnTo>
                  <a:pt x="63480" y="33000"/>
                </a:lnTo>
                <a:lnTo>
                  <a:pt x="63490" y="33000"/>
                </a:lnTo>
                <a:lnTo>
                  <a:pt x="63500" y="33000"/>
                </a:lnTo>
                <a:lnTo>
                  <a:pt x="63500" y="32990"/>
                </a:lnTo>
                <a:lnTo>
                  <a:pt x="63510" y="32980"/>
                </a:lnTo>
                <a:lnTo>
                  <a:pt x="63510" y="32970"/>
                </a:lnTo>
                <a:lnTo>
                  <a:pt x="63520" y="32960"/>
                </a:lnTo>
                <a:lnTo>
                  <a:pt x="63530" y="32960"/>
                </a:lnTo>
                <a:lnTo>
                  <a:pt x="63540" y="32960"/>
                </a:lnTo>
                <a:lnTo>
                  <a:pt x="63550" y="32950"/>
                </a:lnTo>
                <a:lnTo>
                  <a:pt x="63560" y="32950"/>
                </a:lnTo>
                <a:lnTo>
                  <a:pt x="63570" y="32940"/>
                </a:lnTo>
                <a:lnTo>
                  <a:pt x="63580" y="32940"/>
                </a:lnTo>
                <a:lnTo>
                  <a:pt x="63590" y="32950"/>
                </a:lnTo>
                <a:lnTo>
                  <a:pt x="63600" y="32940"/>
                </a:lnTo>
                <a:lnTo>
                  <a:pt x="63610" y="32920"/>
                </a:lnTo>
                <a:lnTo>
                  <a:pt x="63620" y="32900"/>
                </a:lnTo>
                <a:lnTo>
                  <a:pt x="63630" y="32880"/>
                </a:lnTo>
                <a:lnTo>
                  <a:pt x="63640" y="32870"/>
                </a:lnTo>
                <a:lnTo>
                  <a:pt x="63640" y="32860"/>
                </a:lnTo>
                <a:lnTo>
                  <a:pt x="63650" y="32850"/>
                </a:lnTo>
                <a:lnTo>
                  <a:pt x="63660" y="32850"/>
                </a:lnTo>
                <a:lnTo>
                  <a:pt x="63680" y="32830"/>
                </a:lnTo>
                <a:lnTo>
                  <a:pt x="63690" y="32820"/>
                </a:lnTo>
                <a:lnTo>
                  <a:pt x="63700" y="32820"/>
                </a:lnTo>
                <a:lnTo>
                  <a:pt x="63710" y="32820"/>
                </a:lnTo>
                <a:lnTo>
                  <a:pt x="63720" y="32820"/>
                </a:lnTo>
                <a:lnTo>
                  <a:pt x="63730" y="32820"/>
                </a:lnTo>
                <a:lnTo>
                  <a:pt x="63740" y="32820"/>
                </a:lnTo>
                <a:lnTo>
                  <a:pt x="63750" y="32830"/>
                </a:lnTo>
                <a:lnTo>
                  <a:pt x="63760" y="32830"/>
                </a:lnTo>
                <a:lnTo>
                  <a:pt x="63770" y="32840"/>
                </a:lnTo>
                <a:lnTo>
                  <a:pt x="63770" y="32850"/>
                </a:lnTo>
                <a:lnTo>
                  <a:pt x="63780" y="32860"/>
                </a:lnTo>
                <a:lnTo>
                  <a:pt x="63780" y="32870"/>
                </a:lnTo>
                <a:lnTo>
                  <a:pt x="63780" y="32880"/>
                </a:lnTo>
                <a:lnTo>
                  <a:pt x="63770" y="32880"/>
                </a:lnTo>
                <a:lnTo>
                  <a:pt x="63760" y="32880"/>
                </a:lnTo>
                <a:lnTo>
                  <a:pt x="63760" y="32890"/>
                </a:lnTo>
                <a:lnTo>
                  <a:pt x="63750" y="32900"/>
                </a:lnTo>
                <a:lnTo>
                  <a:pt x="63760" y="32900"/>
                </a:lnTo>
                <a:lnTo>
                  <a:pt x="63770" y="32890"/>
                </a:lnTo>
                <a:lnTo>
                  <a:pt x="63780" y="32900"/>
                </a:lnTo>
                <a:lnTo>
                  <a:pt x="63780" y="32910"/>
                </a:lnTo>
                <a:lnTo>
                  <a:pt x="63780" y="32920"/>
                </a:lnTo>
                <a:lnTo>
                  <a:pt x="63780" y="32930"/>
                </a:lnTo>
                <a:lnTo>
                  <a:pt x="63770" y="32940"/>
                </a:lnTo>
                <a:lnTo>
                  <a:pt x="63770" y="32950"/>
                </a:lnTo>
                <a:lnTo>
                  <a:pt x="63780" y="32960"/>
                </a:lnTo>
                <a:lnTo>
                  <a:pt x="63780" y="32970"/>
                </a:lnTo>
                <a:lnTo>
                  <a:pt x="63780" y="32980"/>
                </a:lnTo>
                <a:lnTo>
                  <a:pt x="63770" y="32990"/>
                </a:lnTo>
                <a:lnTo>
                  <a:pt x="63770" y="33000"/>
                </a:lnTo>
                <a:lnTo>
                  <a:pt x="63760" y="33010"/>
                </a:lnTo>
                <a:lnTo>
                  <a:pt x="63750" y="33020"/>
                </a:lnTo>
                <a:lnTo>
                  <a:pt x="63730" y="33030"/>
                </a:lnTo>
                <a:lnTo>
                  <a:pt x="63730" y="33040"/>
                </a:lnTo>
                <a:lnTo>
                  <a:pt x="63720" y="33040"/>
                </a:lnTo>
                <a:lnTo>
                  <a:pt x="63720" y="33050"/>
                </a:lnTo>
                <a:lnTo>
                  <a:pt x="63710" y="33050"/>
                </a:lnTo>
                <a:lnTo>
                  <a:pt x="63710" y="33060"/>
                </a:lnTo>
                <a:lnTo>
                  <a:pt x="63710" y="33070"/>
                </a:lnTo>
                <a:lnTo>
                  <a:pt x="63710" y="33080"/>
                </a:lnTo>
                <a:lnTo>
                  <a:pt x="63700" y="33080"/>
                </a:lnTo>
                <a:lnTo>
                  <a:pt x="63690" y="33100"/>
                </a:lnTo>
                <a:lnTo>
                  <a:pt x="63680" y="33100"/>
                </a:lnTo>
                <a:lnTo>
                  <a:pt x="63670" y="33100"/>
                </a:lnTo>
                <a:lnTo>
                  <a:pt x="63660" y="33100"/>
                </a:lnTo>
                <a:lnTo>
                  <a:pt x="63660" y="33110"/>
                </a:lnTo>
                <a:lnTo>
                  <a:pt x="63650" y="33110"/>
                </a:lnTo>
                <a:lnTo>
                  <a:pt x="63640" y="33110"/>
                </a:lnTo>
                <a:lnTo>
                  <a:pt x="63630" y="33110"/>
                </a:lnTo>
                <a:lnTo>
                  <a:pt x="63620" y="33120"/>
                </a:lnTo>
                <a:lnTo>
                  <a:pt x="63610" y="33130"/>
                </a:lnTo>
                <a:lnTo>
                  <a:pt x="63590" y="33150"/>
                </a:lnTo>
                <a:lnTo>
                  <a:pt x="63590" y="33180"/>
                </a:lnTo>
                <a:lnTo>
                  <a:pt x="63570" y="33180"/>
                </a:lnTo>
                <a:lnTo>
                  <a:pt x="63570" y="33200"/>
                </a:lnTo>
                <a:lnTo>
                  <a:pt x="63560" y="33210"/>
                </a:lnTo>
                <a:lnTo>
                  <a:pt x="63550" y="33250"/>
                </a:lnTo>
                <a:lnTo>
                  <a:pt x="63540" y="33260"/>
                </a:lnTo>
                <a:lnTo>
                  <a:pt x="63560" y="33260"/>
                </a:lnTo>
                <a:lnTo>
                  <a:pt x="63570" y="33260"/>
                </a:lnTo>
                <a:lnTo>
                  <a:pt x="63570" y="33250"/>
                </a:lnTo>
                <a:lnTo>
                  <a:pt x="63580" y="33250"/>
                </a:lnTo>
                <a:lnTo>
                  <a:pt x="63590" y="33250"/>
                </a:lnTo>
                <a:lnTo>
                  <a:pt x="63600" y="33250"/>
                </a:lnTo>
                <a:lnTo>
                  <a:pt x="63600" y="33260"/>
                </a:lnTo>
                <a:lnTo>
                  <a:pt x="63590" y="33270"/>
                </a:lnTo>
                <a:lnTo>
                  <a:pt x="63590" y="33280"/>
                </a:lnTo>
                <a:lnTo>
                  <a:pt x="63590" y="33290"/>
                </a:lnTo>
                <a:lnTo>
                  <a:pt x="63600" y="33290"/>
                </a:lnTo>
                <a:lnTo>
                  <a:pt x="63610" y="33290"/>
                </a:lnTo>
                <a:lnTo>
                  <a:pt x="63610" y="33300"/>
                </a:lnTo>
                <a:lnTo>
                  <a:pt x="63620" y="33300"/>
                </a:lnTo>
                <a:lnTo>
                  <a:pt x="63620" y="33310"/>
                </a:lnTo>
                <a:lnTo>
                  <a:pt x="63610" y="33320"/>
                </a:lnTo>
                <a:lnTo>
                  <a:pt x="63610" y="33330"/>
                </a:lnTo>
                <a:lnTo>
                  <a:pt x="63620" y="33340"/>
                </a:lnTo>
                <a:lnTo>
                  <a:pt x="63630" y="33340"/>
                </a:lnTo>
                <a:lnTo>
                  <a:pt x="63640" y="33340"/>
                </a:lnTo>
                <a:lnTo>
                  <a:pt x="63640" y="33330"/>
                </a:lnTo>
                <a:lnTo>
                  <a:pt x="63650" y="33330"/>
                </a:lnTo>
                <a:lnTo>
                  <a:pt x="63650" y="33320"/>
                </a:lnTo>
                <a:lnTo>
                  <a:pt x="63660" y="33320"/>
                </a:lnTo>
                <a:lnTo>
                  <a:pt x="63670" y="33320"/>
                </a:lnTo>
                <a:lnTo>
                  <a:pt x="63680" y="33320"/>
                </a:lnTo>
                <a:lnTo>
                  <a:pt x="63690" y="33320"/>
                </a:lnTo>
                <a:lnTo>
                  <a:pt x="63690" y="33310"/>
                </a:lnTo>
                <a:lnTo>
                  <a:pt x="63690" y="33300"/>
                </a:lnTo>
                <a:lnTo>
                  <a:pt x="63700" y="33290"/>
                </a:lnTo>
                <a:lnTo>
                  <a:pt x="63700" y="33280"/>
                </a:lnTo>
                <a:lnTo>
                  <a:pt x="63710" y="33270"/>
                </a:lnTo>
                <a:lnTo>
                  <a:pt x="63720" y="33260"/>
                </a:lnTo>
                <a:lnTo>
                  <a:pt x="63730" y="33260"/>
                </a:lnTo>
                <a:lnTo>
                  <a:pt x="63730" y="33250"/>
                </a:lnTo>
                <a:lnTo>
                  <a:pt x="63730" y="33240"/>
                </a:lnTo>
                <a:lnTo>
                  <a:pt x="63740" y="33240"/>
                </a:lnTo>
                <a:lnTo>
                  <a:pt x="63750" y="33230"/>
                </a:lnTo>
                <a:lnTo>
                  <a:pt x="63760" y="33230"/>
                </a:lnTo>
                <a:lnTo>
                  <a:pt x="63760" y="33220"/>
                </a:lnTo>
                <a:lnTo>
                  <a:pt x="63770" y="33210"/>
                </a:lnTo>
                <a:lnTo>
                  <a:pt x="63780" y="33200"/>
                </a:lnTo>
                <a:lnTo>
                  <a:pt x="63790" y="33190"/>
                </a:lnTo>
                <a:lnTo>
                  <a:pt x="63790" y="33180"/>
                </a:lnTo>
                <a:lnTo>
                  <a:pt x="63800" y="33170"/>
                </a:lnTo>
                <a:lnTo>
                  <a:pt x="63800" y="33160"/>
                </a:lnTo>
                <a:lnTo>
                  <a:pt x="63810" y="33150"/>
                </a:lnTo>
                <a:lnTo>
                  <a:pt x="63820" y="33150"/>
                </a:lnTo>
                <a:lnTo>
                  <a:pt x="63820" y="33160"/>
                </a:lnTo>
                <a:lnTo>
                  <a:pt x="63830" y="33150"/>
                </a:lnTo>
                <a:lnTo>
                  <a:pt x="63840" y="33150"/>
                </a:lnTo>
                <a:lnTo>
                  <a:pt x="63840" y="33140"/>
                </a:lnTo>
                <a:lnTo>
                  <a:pt x="63850" y="33140"/>
                </a:lnTo>
                <a:lnTo>
                  <a:pt x="63860" y="33130"/>
                </a:lnTo>
                <a:lnTo>
                  <a:pt x="63870" y="33130"/>
                </a:lnTo>
                <a:lnTo>
                  <a:pt x="63880" y="33120"/>
                </a:lnTo>
                <a:lnTo>
                  <a:pt x="63880" y="33110"/>
                </a:lnTo>
                <a:lnTo>
                  <a:pt x="63890" y="33100"/>
                </a:lnTo>
                <a:lnTo>
                  <a:pt x="63890" y="33090"/>
                </a:lnTo>
                <a:lnTo>
                  <a:pt x="63900" y="33080"/>
                </a:lnTo>
                <a:lnTo>
                  <a:pt x="63910" y="33080"/>
                </a:lnTo>
                <a:lnTo>
                  <a:pt x="63910" y="33070"/>
                </a:lnTo>
                <a:lnTo>
                  <a:pt x="63920" y="33070"/>
                </a:lnTo>
                <a:lnTo>
                  <a:pt x="63940" y="33060"/>
                </a:lnTo>
                <a:lnTo>
                  <a:pt x="63950" y="33050"/>
                </a:lnTo>
                <a:lnTo>
                  <a:pt x="63950" y="33040"/>
                </a:lnTo>
                <a:lnTo>
                  <a:pt x="63960" y="33030"/>
                </a:lnTo>
                <a:lnTo>
                  <a:pt x="63960" y="33020"/>
                </a:lnTo>
                <a:lnTo>
                  <a:pt x="63960" y="33010"/>
                </a:lnTo>
                <a:lnTo>
                  <a:pt x="63950" y="33000"/>
                </a:lnTo>
                <a:lnTo>
                  <a:pt x="63960" y="33000"/>
                </a:lnTo>
                <a:lnTo>
                  <a:pt x="63970" y="33000"/>
                </a:lnTo>
                <a:lnTo>
                  <a:pt x="63970" y="32990"/>
                </a:lnTo>
                <a:lnTo>
                  <a:pt x="63970" y="32980"/>
                </a:lnTo>
                <a:lnTo>
                  <a:pt x="63970" y="32970"/>
                </a:lnTo>
                <a:lnTo>
                  <a:pt x="63970" y="32960"/>
                </a:lnTo>
                <a:lnTo>
                  <a:pt x="63980" y="32950"/>
                </a:lnTo>
                <a:lnTo>
                  <a:pt x="63980" y="32940"/>
                </a:lnTo>
                <a:lnTo>
                  <a:pt x="63980" y="32920"/>
                </a:lnTo>
                <a:lnTo>
                  <a:pt x="63980" y="32910"/>
                </a:lnTo>
                <a:lnTo>
                  <a:pt x="63990" y="32910"/>
                </a:lnTo>
                <a:lnTo>
                  <a:pt x="64000" y="32910"/>
                </a:lnTo>
                <a:lnTo>
                  <a:pt x="64010" y="32910"/>
                </a:lnTo>
                <a:lnTo>
                  <a:pt x="64020" y="32910"/>
                </a:lnTo>
                <a:lnTo>
                  <a:pt x="64030" y="32910"/>
                </a:lnTo>
                <a:lnTo>
                  <a:pt x="64030" y="32920"/>
                </a:lnTo>
                <a:lnTo>
                  <a:pt x="64030" y="32930"/>
                </a:lnTo>
                <a:lnTo>
                  <a:pt x="64040" y="32930"/>
                </a:lnTo>
                <a:lnTo>
                  <a:pt x="64040" y="32940"/>
                </a:lnTo>
                <a:lnTo>
                  <a:pt x="64050" y="32950"/>
                </a:lnTo>
                <a:lnTo>
                  <a:pt x="64050" y="32960"/>
                </a:lnTo>
                <a:lnTo>
                  <a:pt x="64060" y="32960"/>
                </a:lnTo>
                <a:lnTo>
                  <a:pt x="64070" y="32950"/>
                </a:lnTo>
                <a:lnTo>
                  <a:pt x="64070" y="32930"/>
                </a:lnTo>
                <a:lnTo>
                  <a:pt x="64090" y="32920"/>
                </a:lnTo>
                <a:lnTo>
                  <a:pt x="64100" y="32920"/>
                </a:lnTo>
                <a:lnTo>
                  <a:pt x="64120" y="32900"/>
                </a:lnTo>
                <a:lnTo>
                  <a:pt x="64140" y="32900"/>
                </a:lnTo>
                <a:lnTo>
                  <a:pt x="64140" y="32870"/>
                </a:lnTo>
                <a:lnTo>
                  <a:pt x="64150" y="32880"/>
                </a:lnTo>
                <a:lnTo>
                  <a:pt x="64170" y="32870"/>
                </a:lnTo>
                <a:lnTo>
                  <a:pt x="64190" y="32870"/>
                </a:lnTo>
                <a:lnTo>
                  <a:pt x="64220" y="32860"/>
                </a:lnTo>
                <a:lnTo>
                  <a:pt x="64250" y="32860"/>
                </a:lnTo>
                <a:lnTo>
                  <a:pt x="64270" y="32860"/>
                </a:lnTo>
                <a:lnTo>
                  <a:pt x="64270" y="32870"/>
                </a:lnTo>
                <a:lnTo>
                  <a:pt x="64260" y="32880"/>
                </a:lnTo>
                <a:lnTo>
                  <a:pt x="64270" y="32900"/>
                </a:lnTo>
                <a:lnTo>
                  <a:pt x="64260" y="32910"/>
                </a:lnTo>
                <a:lnTo>
                  <a:pt x="64250" y="32920"/>
                </a:lnTo>
                <a:lnTo>
                  <a:pt x="64250" y="32940"/>
                </a:lnTo>
                <a:lnTo>
                  <a:pt x="64230" y="32940"/>
                </a:lnTo>
                <a:lnTo>
                  <a:pt x="64220" y="32940"/>
                </a:lnTo>
                <a:lnTo>
                  <a:pt x="64210" y="32950"/>
                </a:lnTo>
                <a:lnTo>
                  <a:pt x="64200" y="32940"/>
                </a:lnTo>
                <a:lnTo>
                  <a:pt x="64180" y="32950"/>
                </a:lnTo>
                <a:lnTo>
                  <a:pt x="64180" y="32960"/>
                </a:lnTo>
                <a:lnTo>
                  <a:pt x="64170" y="32970"/>
                </a:lnTo>
                <a:lnTo>
                  <a:pt x="64170" y="32980"/>
                </a:lnTo>
                <a:lnTo>
                  <a:pt x="64160" y="32990"/>
                </a:lnTo>
                <a:lnTo>
                  <a:pt x="64140" y="33010"/>
                </a:lnTo>
                <a:lnTo>
                  <a:pt x="64140" y="33050"/>
                </a:lnTo>
                <a:lnTo>
                  <a:pt x="64130" y="33080"/>
                </a:lnTo>
                <a:lnTo>
                  <a:pt x="64120" y="33100"/>
                </a:lnTo>
                <a:lnTo>
                  <a:pt x="64130" y="33100"/>
                </a:lnTo>
                <a:lnTo>
                  <a:pt x="64130" y="33110"/>
                </a:lnTo>
                <a:lnTo>
                  <a:pt x="64140" y="33110"/>
                </a:lnTo>
                <a:lnTo>
                  <a:pt x="64150" y="33110"/>
                </a:lnTo>
                <a:lnTo>
                  <a:pt x="64150" y="33120"/>
                </a:lnTo>
                <a:lnTo>
                  <a:pt x="64160" y="33120"/>
                </a:lnTo>
                <a:lnTo>
                  <a:pt x="64160" y="33130"/>
                </a:lnTo>
                <a:lnTo>
                  <a:pt x="64170" y="33140"/>
                </a:lnTo>
                <a:lnTo>
                  <a:pt x="64180" y="33150"/>
                </a:lnTo>
                <a:lnTo>
                  <a:pt x="64170" y="33160"/>
                </a:lnTo>
                <a:lnTo>
                  <a:pt x="64180" y="33170"/>
                </a:lnTo>
                <a:lnTo>
                  <a:pt x="64180" y="33180"/>
                </a:lnTo>
                <a:lnTo>
                  <a:pt x="64180" y="33190"/>
                </a:lnTo>
                <a:lnTo>
                  <a:pt x="64170" y="33190"/>
                </a:lnTo>
                <a:lnTo>
                  <a:pt x="64170" y="33200"/>
                </a:lnTo>
                <a:lnTo>
                  <a:pt x="64160" y="33200"/>
                </a:lnTo>
                <a:lnTo>
                  <a:pt x="64150" y="33210"/>
                </a:lnTo>
                <a:lnTo>
                  <a:pt x="64150" y="33220"/>
                </a:lnTo>
                <a:lnTo>
                  <a:pt x="64140" y="33230"/>
                </a:lnTo>
                <a:lnTo>
                  <a:pt x="64140" y="33240"/>
                </a:lnTo>
                <a:lnTo>
                  <a:pt x="64130" y="33240"/>
                </a:lnTo>
                <a:lnTo>
                  <a:pt x="64120" y="33240"/>
                </a:lnTo>
                <a:lnTo>
                  <a:pt x="64110" y="33240"/>
                </a:lnTo>
                <a:lnTo>
                  <a:pt x="64100" y="33250"/>
                </a:lnTo>
                <a:lnTo>
                  <a:pt x="64090" y="33250"/>
                </a:lnTo>
                <a:lnTo>
                  <a:pt x="64080" y="33250"/>
                </a:lnTo>
                <a:lnTo>
                  <a:pt x="64080" y="33260"/>
                </a:lnTo>
                <a:lnTo>
                  <a:pt x="64070" y="33260"/>
                </a:lnTo>
                <a:lnTo>
                  <a:pt x="64060" y="33260"/>
                </a:lnTo>
                <a:lnTo>
                  <a:pt x="64050" y="33270"/>
                </a:lnTo>
                <a:lnTo>
                  <a:pt x="64040" y="33270"/>
                </a:lnTo>
                <a:lnTo>
                  <a:pt x="64030" y="33280"/>
                </a:lnTo>
                <a:lnTo>
                  <a:pt x="64030" y="33290"/>
                </a:lnTo>
                <a:lnTo>
                  <a:pt x="64030" y="33300"/>
                </a:lnTo>
                <a:lnTo>
                  <a:pt x="64020" y="33310"/>
                </a:lnTo>
                <a:lnTo>
                  <a:pt x="64010" y="33310"/>
                </a:lnTo>
                <a:lnTo>
                  <a:pt x="64000" y="33310"/>
                </a:lnTo>
                <a:lnTo>
                  <a:pt x="64000" y="33320"/>
                </a:lnTo>
                <a:lnTo>
                  <a:pt x="63990" y="33330"/>
                </a:lnTo>
                <a:lnTo>
                  <a:pt x="63990" y="33340"/>
                </a:lnTo>
                <a:lnTo>
                  <a:pt x="63990" y="33350"/>
                </a:lnTo>
                <a:lnTo>
                  <a:pt x="63980" y="33350"/>
                </a:lnTo>
                <a:lnTo>
                  <a:pt x="63980" y="33360"/>
                </a:lnTo>
                <a:lnTo>
                  <a:pt x="63990" y="33360"/>
                </a:lnTo>
                <a:lnTo>
                  <a:pt x="63990" y="33370"/>
                </a:lnTo>
                <a:lnTo>
                  <a:pt x="63990" y="33380"/>
                </a:lnTo>
                <a:lnTo>
                  <a:pt x="63990" y="33390"/>
                </a:lnTo>
                <a:lnTo>
                  <a:pt x="63990" y="33400"/>
                </a:lnTo>
                <a:lnTo>
                  <a:pt x="64000" y="33400"/>
                </a:lnTo>
                <a:lnTo>
                  <a:pt x="64000" y="33410"/>
                </a:lnTo>
                <a:lnTo>
                  <a:pt x="64010" y="33410"/>
                </a:lnTo>
                <a:lnTo>
                  <a:pt x="64020" y="33410"/>
                </a:lnTo>
                <a:lnTo>
                  <a:pt x="64030" y="33410"/>
                </a:lnTo>
                <a:lnTo>
                  <a:pt x="64040" y="33410"/>
                </a:lnTo>
                <a:lnTo>
                  <a:pt x="64040" y="33420"/>
                </a:lnTo>
                <a:lnTo>
                  <a:pt x="64050" y="33410"/>
                </a:lnTo>
                <a:lnTo>
                  <a:pt x="64050" y="33420"/>
                </a:lnTo>
                <a:lnTo>
                  <a:pt x="64050" y="33430"/>
                </a:lnTo>
                <a:lnTo>
                  <a:pt x="64060" y="33430"/>
                </a:lnTo>
                <a:lnTo>
                  <a:pt x="64060" y="33420"/>
                </a:lnTo>
                <a:lnTo>
                  <a:pt x="64060" y="33410"/>
                </a:lnTo>
                <a:lnTo>
                  <a:pt x="64070" y="33410"/>
                </a:lnTo>
                <a:lnTo>
                  <a:pt x="64070" y="33400"/>
                </a:lnTo>
                <a:lnTo>
                  <a:pt x="64080" y="33400"/>
                </a:lnTo>
                <a:lnTo>
                  <a:pt x="64090" y="33410"/>
                </a:lnTo>
                <a:lnTo>
                  <a:pt x="64100" y="33420"/>
                </a:lnTo>
                <a:lnTo>
                  <a:pt x="64100" y="33430"/>
                </a:lnTo>
                <a:lnTo>
                  <a:pt x="64110" y="33440"/>
                </a:lnTo>
                <a:lnTo>
                  <a:pt x="64120" y="33440"/>
                </a:lnTo>
                <a:lnTo>
                  <a:pt x="64130" y="33440"/>
                </a:lnTo>
                <a:lnTo>
                  <a:pt x="64130" y="33450"/>
                </a:lnTo>
                <a:lnTo>
                  <a:pt x="64140" y="33450"/>
                </a:lnTo>
                <a:lnTo>
                  <a:pt x="64150" y="33450"/>
                </a:lnTo>
                <a:lnTo>
                  <a:pt x="64150" y="33440"/>
                </a:lnTo>
                <a:lnTo>
                  <a:pt x="64160" y="33440"/>
                </a:lnTo>
                <a:lnTo>
                  <a:pt x="64170" y="33440"/>
                </a:lnTo>
                <a:lnTo>
                  <a:pt x="64180" y="33450"/>
                </a:lnTo>
                <a:lnTo>
                  <a:pt x="64170" y="33460"/>
                </a:lnTo>
                <a:lnTo>
                  <a:pt x="64160" y="33470"/>
                </a:lnTo>
                <a:lnTo>
                  <a:pt x="64150" y="33470"/>
                </a:lnTo>
                <a:lnTo>
                  <a:pt x="64150" y="33480"/>
                </a:lnTo>
                <a:lnTo>
                  <a:pt x="64140" y="33480"/>
                </a:lnTo>
                <a:lnTo>
                  <a:pt x="64140" y="33490"/>
                </a:lnTo>
                <a:lnTo>
                  <a:pt x="64140" y="33500"/>
                </a:lnTo>
                <a:lnTo>
                  <a:pt x="64140" y="33520"/>
                </a:lnTo>
                <a:lnTo>
                  <a:pt x="64130" y="33550"/>
                </a:lnTo>
                <a:lnTo>
                  <a:pt x="64130" y="33560"/>
                </a:lnTo>
                <a:lnTo>
                  <a:pt x="64120" y="33560"/>
                </a:lnTo>
                <a:lnTo>
                  <a:pt x="64110" y="33560"/>
                </a:lnTo>
                <a:lnTo>
                  <a:pt x="64110" y="33570"/>
                </a:lnTo>
                <a:lnTo>
                  <a:pt x="64120" y="33570"/>
                </a:lnTo>
                <a:lnTo>
                  <a:pt x="64120" y="33580"/>
                </a:lnTo>
                <a:lnTo>
                  <a:pt x="64120" y="33590"/>
                </a:lnTo>
                <a:lnTo>
                  <a:pt x="64110" y="33600"/>
                </a:lnTo>
                <a:lnTo>
                  <a:pt x="64110" y="33610"/>
                </a:lnTo>
                <a:lnTo>
                  <a:pt x="64100" y="33610"/>
                </a:lnTo>
                <a:lnTo>
                  <a:pt x="64100" y="33620"/>
                </a:lnTo>
                <a:lnTo>
                  <a:pt x="64100" y="33630"/>
                </a:lnTo>
                <a:lnTo>
                  <a:pt x="64110" y="33640"/>
                </a:lnTo>
                <a:lnTo>
                  <a:pt x="64120" y="33650"/>
                </a:lnTo>
                <a:lnTo>
                  <a:pt x="64130" y="33650"/>
                </a:lnTo>
                <a:lnTo>
                  <a:pt x="64140" y="33650"/>
                </a:lnTo>
                <a:lnTo>
                  <a:pt x="64150" y="33650"/>
                </a:lnTo>
                <a:lnTo>
                  <a:pt x="64160" y="33650"/>
                </a:lnTo>
                <a:lnTo>
                  <a:pt x="64160" y="33660"/>
                </a:lnTo>
                <a:lnTo>
                  <a:pt x="64170" y="33670"/>
                </a:lnTo>
                <a:lnTo>
                  <a:pt x="64180" y="33680"/>
                </a:lnTo>
                <a:lnTo>
                  <a:pt x="64190" y="33670"/>
                </a:lnTo>
                <a:lnTo>
                  <a:pt x="64200" y="33660"/>
                </a:lnTo>
                <a:lnTo>
                  <a:pt x="64210" y="33660"/>
                </a:lnTo>
                <a:lnTo>
                  <a:pt x="64220" y="33660"/>
                </a:lnTo>
                <a:lnTo>
                  <a:pt x="64230" y="33660"/>
                </a:lnTo>
                <a:lnTo>
                  <a:pt x="64230" y="33650"/>
                </a:lnTo>
                <a:lnTo>
                  <a:pt x="64240" y="33640"/>
                </a:lnTo>
                <a:lnTo>
                  <a:pt x="64250" y="33620"/>
                </a:lnTo>
                <a:lnTo>
                  <a:pt x="64250" y="33610"/>
                </a:lnTo>
                <a:lnTo>
                  <a:pt x="64250" y="33600"/>
                </a:lnTo>
                <a:lnTo>
                  <a:pt x="64250" y="33590"/>
                </a:lnTo>
                <a:lnTo>
                  <a:pt x="64250" y="33570"/>
                </a:lnTo>
                <a:lnTo>
                  <a:pt x="64260" y="33560"/>
                </a:lnTo>
                <a:lnTo>
                  <a:pt x="64280" y="33550"/>
                </a:lnTo>
                <a:lnTo>
                  <a:pt x="64290" y="33540"/>
                </a:lnTo>
                <a:lnTo>
                  <a:pt x="64300" y="33540"/>
                </a:lnTo>
                <a:lnTo>
                  <a:pt x="64300" y="33530"/>
                </a:lnTo>
                <a:lnTo>
                  <a:pt x="64300" y="33520"/>
                </a:lnTo>
                <a:lnTo>
                  <a:pt x="64300" y="33510"/>
                </a:lnTo>
                <a:lnTo>
                  <a:pt x="64300" y="33500"/>
                </a:lnTo>
                <a:lnTo>
                  <a:pt x="64300" y="33490"/>
                </a:lnTo>
                <a:lnTo>
                  <a:pt x="64310" y="33490"/>
                </a:lnTo>
                <a:lnTo>
                  <a:pt x="64310" y="33480"/>
                </a:lnTo>
                <a:lnTo>
                  <a:pt x="64310" y="33470"/>
                </a:lnTo>
                <a:lnTo>
                  <a:pt x="64320" y="33470"/>
                </a:lnTo>
                <a:lnTo>
                  <a:pt x="64330" y="33470"/>
                </a:lnTo>
                <a:lnTo>
                  <a:pt x="64330" y="33480"/>
                </a:lnTo>
                <a:lnTo>
                  <a:pt x="64340" y="33480"/>
                </a:lnTo>
                <a:lnTo>
                  <a:pt x="64340" y="33490"/>
                </a:lnTo>
                <a:lnTo>
                  <a:pt x="64340" y="33500"/>
                </a:lnTo>
                <a:lnTo>
                  <a:pt x="64330" y="33510"/>
                </a:lnTo>
                <a:lnTo>
                  <a:pt x="64330" y="33520"/>
                </a:lnTo>
                <a:lnTo>
                  <a:pt x="64340" y="33520"/>
                </a:lnTo>
                <a:lnTo>
                  <a:pt x="64350" y="33530"/>
                </a:lnTo>
                <a:lnTo>
                  <a:pt x="64360" y="33530"/>
                </a:lnTo>
                <a:lnTo>
                  <a:pt x="64360" y="33520"/>
                </a:lnTo>
                <a:lnTo>
                  <a:pt x="64370" y="33520"/>
                </a:lnTo>
                <a:lnTo>
                  <a:pt x="64370" y="33510"/>
                </a:lnTo>
                <a:lnTo>
                  <a:pt x="64370" y="33500"/>
                </a:lnTo>
                <a:lnTo>
                  <a:pt x="64380" y="33490"/>
                </a:lnTo>
                <a:lnTo>
                  <a:pt x="64390" y="33490"/>
                </a:lnTo>
                <a:lnTo>
                  <a:pt x="64390" y="33480"/>
                </a:lnTo>
                <a:lnTo>
                  <a:pt x="64380" y="33480"/>
                </a:lnTo>
                <a:lnTo>
                  <a:pt x="64370" y="33480"/>
                </a:lnTo>
                <a:lnTo>
                  <a:pt x="64360" y="33480"/>
                </a:lnTo>
                <a:lnTo>
                  <a:pt x="64370" y="33470"/>
                </a:lnTo>
                <a:lnTo>
                  <a:pt x="64380" y="33460"/>
                </a:lnTo>
                <a:lnTo>
                  <a:pt x="64390" y="33460"/>
                </a:lnTo>
                <a:lnTo>
                  <a:pt x="64400" y="33460"/>
                </a:lnTo>
                <a:lnTo>
                  <a:pt x="64410" y="33450"/>
                </a:lnTo>
                <a:lnTo>
                  <a:pt x="64410" y="33460"/>
                </a:lnTo>
                <a:lnTo>
                  <a:pt x="64410" y="33470"/>
                </a:lnTo>
                <a:lnTo>
                  <a:pt x="64410" y="33480"/>
                </a:lnTo>
                <a:lnTo>
                  <a:pt x="64420" y="33480"/>
                </a:lnTo>
                <a:lnTo>
                  <a:pt x="64420" y="33490"/>
                </a:lnTo>
                <a:lnTo>
                  <a:pt x="64420" y="33500"/>
                </a:lnTo>
                <a:lnTo>
                  <a:pt x="64410" y="33500"/>
                </a:lnTo>
                <a:lnTo>
                  <a:pt x="64400" y="33510"/>
                </a:lnTo>
                <a:lnTo>
                  <a:pt x="64410" y="33510"/>
                </a:lnTo>
                <a:lnTo>
                  <a:pt x="64430" y="33510"/>
                </a:lnTo>
                <a:lnTo>
                  <a:pt x="64440" y="33500"/>
                </a:lnTo>
                <a:lnTo>
                  <a:pt x="64450" y="33500"/>
                </a:lnTo>
                <a:lnTo>
                  <a:pt x="64460" y="33510"/>
                </a:lnTo>
                <a:lnTo>
                  <a:pt x="64470" y="33510"/>
                </a:lnTo>
                <a:lnTo>
                  <a:pt x="64480" y="33510"/>
                </a:lnTo>
                <a:lnTo>
                  <a:pt x="64490" y="33510"/>
                </a:lnTo>
                <a:lnTo>
                  <a:pt x="64500" y="33520"/>
                </a:lnTo>
                <a:lnTo>
                  <a:pt x="64510" y="33530"/>
                </a:lnTo>
                <a:lnTo>
                  <a:pt x="64510" y="33550"/>
                </a:lnTo>
                <a:lnTo>
                  <a:pt x="64520" y="33560"/>
                </a:lnTo>
                <a:lnTo>
                  <a:pt x="64520" y="33570"/>
                </a:lnTo>
                <a:lnTo>
                  <a:pt x="64530" y="33570"/>
                </a:lnTo>
                <a:lnTo>
                  <a:pt x="64540" y="33580"/>
                </a:lnTo>
                <a:lnTo>
                  <a:pt x="64550" y="33580"/>
                </a:lnTo>
                <a:lnTo>
                  <a:pt x="64560" y="33590"/>
                </a:lnTo>
                <a:lnTo>
                  <a:pt x="64570" y="33590"/>
                </a:lnTo>
                <a:lnTo>
                  <a:pt x="64580" y="33590"/>
                </a:lnTo>
                <a:lnTo>
                  <a:pt x="64580" y="33600"/>
                </a:lnTo>
                <a:lnTo>
                  <a:pt x="64580" y="33610"/>
                </a:lnTo>
                <a:lnTo>
                  <a:pt x="64580" y="33620"/>
                </a:lnTo>
                <a:lnTo>
                  <a:pt x="64580" y="33630"/>
                </a:lnTo>
                <a:lnTo>
                  <a:pt x="64580" y="33640"/>
                </a:lnTo>
                <a:lnTo>
                  <a:pt x="64580" y="33650"/>
                </a:lnTo>
                <a:lnTo>
                  <a:pt x="64590" y="33650"/>
                </a:lnTo>
                <a:lnTo>
                  <a:pt x="64600" y="33640"/>
                </a:lnTo>
                <a:lnTo>
                  <a:pt x="64610" y="33630"/>
                </a:lnTo>
                <a:lnTo>
                  <a:pt x="64630" y="33630"/>
                </a:lnTo>
                <a:lnTo>
                  <a:pt x="64650" y="33640"/>
                </a:lnTo>
                <a:lnTo>
                  <a:pt x="64670" y="33640"/>
                </a:lnTo>
                <a:lnTo>
                  <a:pt x="64680" y="33650"/>
                </a:lnTo>
                <a:lnTo>
                  <a:pt x="64690" y="33660"/>
                </a:lnTo>
                <a:lnTo>
                  <a:pt x="64690" y="33670"/>
                </a:lnTo>
                <a:lnTo>
                  <a:pt x="64690" y="33680"/>
                </a:lnTo>
                <a:lnTo>
                  <a:pt x="64690" y="33690"/>
                </a:lnTo>
                <a:lnTo>
                  <a:pt x="64700" y="33710"/>
                </a:lnTo>
                <a:lnTo>
                  <a:pt x="64710" y="33720"/>
                </a:lnTo>
                <a:lnTo>
                  <a:pt x="64710" y="33710"/>
                </a:lnTo>
                <a:lnTo>
                  <a:pt x="64720" y="33710"/>
                </a:lnTo>
                <a:lnTo>
                  <a:pt x="64730" y="33710"/>
                </a:lnTo>
                <a:lnTo>
                  <a:pt x="64740" y="33710"/>
                </a:lnTo>
                <a:lnTo>
                  <a:pt x="64750" y="33710"/>
                </a:lnTo>
                <a:lnTo>
                  <a:pt x="64750" y="33720"/>
                </a:lnTo>
                <a:lnTo>
                  <a:pt x="64740" y="33720"/>
                </a:lnTo>
                <a:lnTo>
                  <a:pt x="64730" y="33720"/>
                </a:lnTo>
                <a:lnTo>
                  <a:pt x="64720" y="33730"/>
                </a:lnTo>
                <a:lnTo>
                  <a:pt x="64720" y="33740"/>
                </a:lnTo>
                <a:lnTo>
                  <a:pt x="64710" y="33750"/>
                </a:lnTo>
                <a:lnTo>
                  <a:pt x="64700" y="33760"/>
                </a:lnTo>
                <a:lnTo>
                  <a:pt x="64700" y="33770"/>
                </a:lnTo>
                <a:lnTo>
                  <a:pt x="64690" y="33770"/>
                </a:lnTo>
                <a:lnTo>
                  <a:pt x="64680" y="33780"/>
                </a:lnTo>
                <a:lnTo>
                  <a:pt x="64670" y="33780"/>
                </a:lnTo>
                <a:lnTo>
                  <a:pt x="64660" y="33800"/>
                </a:lnTo>
                <a:lnTo>
                  <a:pt x="64640" y="33810"/>
                </a:lnTo>
                <a:lnTo>
                  <a:pt x="64630" y="33830"/>
                </a:lnTo>
                <a:lnTo>
                  <a:pt x="64630" y="33850"/>
                </a:lnTo>
                <a:lnTo>
                  <a:pt x="64630" y="33860"/>
                </a:lnTo>
                <a:lnTo>
                  <a:pt x="64630" y="33870"/>
                </a:lnTo>
                <a:lnTo>
                  <a:pt x="64640" y="33870"/>
                </a:lnTo>
                <a:lnTo>
                  <a:pt x="64640" y="33880"/>
                </a:lnTo>
                <a:lnTo>
                  <a:pt x="64650" y="33890"/>
                </a:lnTo>
                <a:lnTo>
                  <a:pt x="64670" y="33890"/>
                </a:lnTo>
                <a:lnTo>
                  <a:pt x="64670" y="33900"/>
                </a:lnTo>
                <a:lnTo>
                  <a:pt x="64670" y="33910"/>
                </a:lnTo>
                <a:lnTo>
                  <a:pt x="64660" y="33920"/>
                </a:lnTo>
                <a:lnTo>
                  <a:pt x="64650" y="33930"/>
                </a:lnTo>
                <a:lnTo>
                  <a:pt x="64640" y="33930"/>
                </a:lnTo>
                <a:lnTo>
                  <a:pt x="64640" y="33940"/>
                </a:lnTo>
                <a:lnTo>
                  <a:pt x="64650" y="33940"/>
                </a:lnTo>
                <a:lnTo>
                  <a:pt x="64650" y="33950"/>
                </a:lnTo>
                <a:lnTo>
                  <a:pt x="64660" y="33950"/>
                </a:lnTo>
                <a:lnTo>
                  <a:pt x="64670" y="33950"/>
                </a:lnTo>
                <a:lnTo>
                  <a:pt x="64680" y="33950"/>
                </a:lnTo>
                <a:lnTo>
                  <a:pt x="64680" y="33960"/>
                </a:lnTo>
                <a:lnTo>
                  <a:pt x="64690" y="33960"/>
                </a:lnTo>
                <a:lnTo>
                  <a:pt x="64700" y="33960"/>
                </a:lnTo>
                <a:lnTo>
                  <a:pt x="64710" y="33950"/>
                </a:lnTo>
                <a:lnTo>
                  <a:pt x="64720" y="33950"/>
                </a:lnTo>
                <a:lnTo>
                  <a:pt x="64730" y="33950"/>
                </a:lnTo>
                <a:lnTo>
                  <a:pt x="64740" y="33950"/>
                </a:lnTo>
                <a:lnTo>
                  <a:pt x="64750" y="33950"/>
                </a:lnTo>
                <a:lnTo>
                  <a:pt x="64750" y="33960"/>
                </a:lnTo>
                <a:lnTo>
                  <a:pt x="64760" y="33950"/>
                </a:lnTo>
                <a:lnTo>
                  <a:pt x="64770" y="33950"/>
                </a:lnTo>
                <a:lnTo>
                  <a:pt x="64780" y="33950"/>
                </a:lnTo>
                <a:lnTo>
                  <a:pt x="64800" y="33960"/>
                </a:lnTo>
                <a:lnTo>
                  <a:pt x="64810" y="33970"/>
                </a:lnTo>
                <a:lnTo>
                  <a:pt x="64810" y="33980"/>
                </a:lnTo>
                <a:lnTo>
                  <a:pt x="64820" y="33990"/>
                </a:lnTo>
                <a:lnTo>
                  <a:pt x="64830" y="34000"/>
                </a:lnTo>
                <a:lnTo>
                  <a:pt x="64830" y="34010"/>
                </a:lnTo>
                <a:lnTo>
                  <a:pt x="64840" y="34010"/>
                </a:lnTo>
                <a:lnTo>
                  <a:pt x="64840" y="34020"/>
                </a:lnTo>
                <a:lnTo>
                  <a:pt x="64830" y="34030"/>
                </a:lnTo>
                <a:lnTo>
                  <a:pt x="64820" y="34030"/>
                </a:lnTo>
                <a:lnTo>
                  <a:pt x="64820" y="34040"/>
                </a:lnTo>
                <a:lnTo>
                  <a:pt x="64820" y="34050"/>
                </a:lnTo>
                <a:lnTo>
                  <a:pt x="64810" y="34060"/>
                </a:lnTo>
                <a:lnTo>
                  <a:pt x="64810" y="34070"/>
                </a:lnTo>
                <a:lnTo>
                  <a:pt x="64800" y="34080"/>
                </a:lnTo>
                <a:lnTo>
                  <a:pt x="64790" y="34090"/>
                </a:lnTo>
                <a:lnTo>
                  <a:pt x="64790" y="34100"/>
                </a:lnTo>
                <a:lnTo>
                  <a:pt x="64780" y="34100"/>
                </a:lnTo>
                <a:lnTo>
                  <a:pt x="64780" y="34110"/>
                </a:lnTo>
                <a:lnTo>
                  <a:pt x="64770" y="34110"/>
                </a:lnTo>
                <a:lnTo>
                  <a:pt x="64770" y="34120"/>
                </a:lnTo>
                <a:lnTo>
                  <a:pt x="64760" y="34120"/>
                </a:lnTo>
                <a:lnTo>
                  <a:pt x="64760" y="34130"/>
                </a:lnTo>
                <a:lnTo>
                  <a:pt x="64750" y="34140"/>
                </a:lnTo>
                <a:lnTo>
                  <a:pt x="64740" y="34150"/>
                </a:lnTo>
                <a:lnTo>
                  <a:pt x="64730" y="34160"/>
                </a:lnTo>
                <a:lnTo>
                  <a:pt x="64730" y="34170"/>
                </a:lnTo>
                <a:lnTo>
                  <a:pt x="64720" y="34180"/>
                </a:lnTo>
                <a:lnTo>
                  <a:pt x="64720" y="34190"/>
                </a:lnTo>
                <a:lnTo>
                  <a:pt x="64730" y="34190"/>
                </a:lnTo>
                <a:lnTo>
                  <a:pt x="64730" y="34200"/>
                </a:lnTo>
                <a:lnTo>
                  <a:pt x="64730" y="34210"/>
                </a:lnTo>
                <a:lnTo>
                  <a:pt x="64740" y="34210"/>
                </a:lnTo>
                <a:lnTo>
                  <a:pt x="64750" y="34210"/>
                </a:lnTo>
                <a:lnTo>
                  <a:pt x="64760" y="34210"/>
                </a:lnTo>
                <a:lnTo>
                  <a:pt x="64770" y="34210"/>
                </a:lnTo>
                <a:lnTo>
                  <a:pt x="64770" y="34200"/>
                </a:lnTo>
                <a:lnTo>
                  <a:pt x="64780" y="34200"/>
                </a:lnTo>
                <a:lnTo>
                  <a:pt x="64780" y="34210"/>
                </a:lnTo>
                <a:lnTo>
                  <a:pt x="64790" y="34210"/>
                </a:lnTo>
                <a:lnTo>
                  <a:pt x="64800" y="34210"/>
                </a:lnTo>
                <a:lnTo>
                  <a:pt x="64810" y="34200"/>
                </a:lnTo>
                <a:lnTo>
                  <a:pt x="64820" y="34200"/>
                </a:lnTo>
                <a:lnTo>
                  <a:pt x="64830" y="34200"/>
                </a:lnTo>
                <a:lnTo>
                  <a:pt x="64840" y="34200"/>
                </a:lnTo>
                <a:lnTo>
                  <a:pt x="64850" y="34200"/>
                </a:lnTo>
                <a:lnTo>
                  <a:pt x="64860" y="34200"/>
                </a:lnTo>
                <a:lnTo>
                  <a:pt x="64870" y="34200"/>
                </a:lnTo>
                <a:lnTo>
                  <a:pt x="64880" y="34200"/>
                </a:lnTo>
                <a:lnTo>
                  <a:pt x="64910" y="34200"/>
                </a:lnTo>
                <a:lnTo>
                  <a:pt x="64920" y="34200"/>
                </a:lnTo>
                <a:lnTo>
                  <a:pt x="64930" y="34200"/>
                </a:lnTo>
                <a:lnTo>
                  <a:pt x="64940" y="34190"/>
                </a:lnTo>
                <a:lnTo>
                  <a:pt x="64950" y="34180"/>
                </a:lnTo>
                <a:lnTo>
                  <a:pt x="64960" y="34170"/>
                </a:lnTo>
                <a:lnTo>
                  <a:pt x="64960" y="34160"/>
                </a:lnTo>
                <a:lnTo>
                  <a:pt x="64970" y="34150"/>
                </a:lnTo>
                <a:lnTo>
                  <a:pt x="64980" y="34150"/>
                </a:lnTo>
                <a:lnTo>
                  <a:pt x="64980" y="34140"/>
                </a:lnTo>
                <a:lnTo>
                  <a:pt x="64980" y="34130"/>
                </a:lnTo>
                <a:lnTo>
                  <a:pt x="64980" y="34120"/>
                </a:lnTo>
                <a:lnTo>
                  <a:pt x="64970" y="34120"/>
                </a:lnTo>
                <a:lnTo>
                  <a:pt x="64970" y="34110"/>
                </a:lnTo>
                <a:lnTo>
                  <a:pt x="64960" y="34110"/>
                </a:lnTo>
                <a:lnTo>
                  <a:pt x="64960" y="34100"/>
                </a:lnTo>
                <a:lnTo>
                  <a:pt x="64960" y="34090"/>
                </a:lnTo>
                <a:lnTo>
                  <a:pt x="64950" y="34080"/>
                </a:lnTo>
                <a:lnTo>
                  <a:pt x="64950" y="34070"/>
                </a:lnTo>
                <a:lnTo>
                  <a:pt x="64960" y="34070"/>
                </a:lnTo>
                <a:lnTo>
                  <a:pt x="64970" y="34080"/>
                </a:lnTo>
                <a:lnTo>
                  <a:pt x="64980" y="34080"/>
                </a:lnTo>
                <a:lnTo>
                  <a:pt x="64980" y="34070"/>
                </a:lnTo>
                <a:lnTo>
                  <a:pt x="64990" y="34070"/>
                </a:lnTo>
                <a:lnTo>
                  <a:pt x="64990" y="34060"/>
                </a:lnTo>
                <a:lnTo>
                  <a:pt x="64990" y="34050"/>
                </a:lnTo>
                <a:lnTo>
                  <a:pt x="64990" y="34040"/>
                </a:lnTo>
                <a:lnTo>
                  <a:pt x="64990" y="34030"/>
                </a:lnTo>
                <a:lnTo>
                  <a:pt x="64990" y="34020"/>
                </a:lnTo>
                <a:lnTo>
                  <a:pt x="64990" y="34010"/>
                </a:lnTo>
                <a:lnTo>
                  <a:pt x="65000" y="34020"/>
                </a:lnTo>
                <a:lnTo>
                  <a:pt x="65010" y="34020"/>
                </a:lnTo>
                <a:lnTo>
                  <a:pt x="65020" y="34010"/>
                </a:lnTo>
                <a:lnTo>
                  <a:pt x="65020" y="34000"/>
                </a:lnTo>
                <a:lnTo>
                  <a:pt x="65030" y="34000"/>
                </a:lnTo>
                <a:lnTo>
                  <a:pt x="65040" y="34000"/>
                </a:lnTo>
                <a:lnTo>
                  <a:pt x="65050" y="34000"/>
                </a:lnTo>
                <a:lnTo>
                  <a:pt x="65060" y="34000"/>
                </a:lnTo>
                <a:lnTo>
                  <a:pt x="65070" y="34000"/>
                </a:lnTo>
                <a:lnTo>
                  <a:pt x="65090" y="33990"/>
                </a:lnTo>
                <a:lnTo>
                  <a:pt x="65100" y="33990"/>
                </a:lnTo>
                <a:lnTo>
                  <a:pt x="65100" y="34000"/>
                </a:lnTo>
                <a:lnTo>
                  <a:pt x="65110" y="34010"/>
                </a:lnTo>
                <a:lnTo>
                  <a:pt x="65110" y="34020"/>
                </a:lnTo>
                <a:lnTo>
                  <a:pt x="65120" y="34020"/>
                </a:lnTo>
                <a:lnTo>
                  <a:pt x="65130" y="34020"/>
                </a:lnTo>
                <a:lnTo>
                  <a:pt x="65120" y="34020"/>
                </a:lnTo>
                <a:lnTo>
                  <a:pt x="65120" y="34030"/>
                </a:lnTo>
                <a:lnTo>
                  <a:pt x="65130" y="34030"/>
                </a:lnTo>
                <a:lnTo>
                  <a:pt x="65140" y="34040"/>
                </a:lnTo>
                <a:lnTo>
                  <a:pt x="65160" y="34040"/>
                </a:lnTo>
                <a:lnTo>
                  <a:pt x="65170" y="34050"/>
                </a:lnTo>
                <a:lnTo>
                  <a:pt x="65180" y="34050"/>
                </a:lnTo>
                <a:lnTo>
                  <a:pt x="65170" y="34060"/>
                </a:lnTo>
                <a:lnTo>
                  <a:pt x="65170" y="34070"/>
                </a:lnTo>
                <a:lnTo>
                  <a:pt x="65170" y="34080"/>
                </a:lnTo>
                <a:lnTo>
                  <a:pt x="65170" y="34090"/>
                </a:lnTo>
                <a:lnTo>
                  <a:pt x="65160" y="34100"/>
                </a:lnTo>
                <a:lnTo>
                  <a:pt x="65150" y="34100"/>
                </a:lnTo>
                <a:lnTo>
                  <a:pt x="65150" y="34110"/>
                </a:lnTo>
                <a:lnTo>
                  <a:pt x="65150" y="34120"/>
                </a:lnTo>
                <a:lnTo>
                  <a:pt x="65150" y="34130"/>
                </a:lnTo>
                <a:lnTo>
                  <a:pt x="65140" y="34130"/>
                </a:lnTo>
                <a:lnTo>
                  <a:pt x="65140" y="34140"/>
                </a:lnTo>
                <a:lnTo>
                  <a:pt x="65140" y="34150"/>
                </a:lnTo>
                <a:lnTo>
                  <a:pt x="65150" y="34150"/>
                </a:lnTo>
                <a:lnTo>
                  <a:pt x="65150" y="34160"/>
                </a:lnTo>
                <a:lnTo>
                  <a:pt x="65150" y="34170"/>
                </a:lnTo>
                <a:lnTo>
                  <a:pt x="65150" y="34180"/>
                </a:lnTo>
                <a:lnTo>
                  <a:pt x="65150" y="34190"/>
                </a:lnTo>
                <a:lnTo>
                  <a:pt x="65150" y="34200"/>
                </a:lnTo>
                <a:lnTo>
                  <a:pt x="65140" y="34210"/>
                </a:lnTo>
                <a:lnTo>
                  <a:pt x="65140" y="34220"/>
                </a:lnTo>
                <a:lnTo>
                  <a:pt x="65130" y="34230"/>
                </a:lnTo>
                <a:lnTo>
                  <a:pt x="65130" y="34240"/>
                </a:lnTo>
                <a:lnTo>
                  <a:pt x="65130" y="34250"/>
                </a:lnTo>
                <a:lnTo>
                  <a:pt x="65130" y="34260"/>
                </a:lnTo>
                <a:lnTo>
                  <a:pt x="65140" y="34260"/>
                </a:lnTo>
                <a:lnTo>
                  <a:pt x="65150" y="34260"/>
                </a:lnTo>
                <a:lnTo>
                  <a:pt x="65140" y="34270"/>
                </a:lnTo>
                <a:lnTo>
                  <a:pt x="65130" y="34280"/>
                </a:lnTo>
                <a:lnTo>
                  <a:pt x="65160" y="34310"/>
                </a:lnTo>
                <a:lnTo>
                  <a:pt x="65170" y="34340"/>
                </a:lnTo>
                <a:lnTo>
                  <a:pt x="65170" y="34350"/>
                </a:lnTo>
                <a:lnTo>
                  <a:pt x="65170" y="34360"/>
                </a:lnTo>
                <a:lnTo>
                  <a:pt x="65160" y="34390"/>
                </a:lnTo>
                <a:lnTo>
                  <a:pt x="65150" y="34400"/>
                </a:lnTo>
                <a:lnTo>
                  <a:pt x="65150" y="34430"/>
                </a:lnTo>
                <a:lnTo>
                  <a:pt x="65160" y="34440"/>
                </a:lnTo>
                <a:lnTo>
                  <a:pt x="65180" y="34450"/>
                </a:lnTo>
                <a:lnTo>
                  <a:pt x="65200" y="34450"/>
                </a:lnTo>
                <a:lnTo>
                  <a:pt x="65220" y="34440"/>
                </a:lnTo>
                <a:lnTo>
                  <a:pt x="65230" y="34440"/>
                </a:lnTo>
                <a:lnTo>
                  <a:pt x="65240" y="34450"/>
                </a:lnTo>
                <a:lnTo>
                  <a:pt x="65260" y="34450"/>
                </a:lnTo>
                <a:lnTo>
                  <a:pt x="65280" y="34440"/>
                </a:lnTo>
                <a:lnTo>
                  <a:pt x="65290" y="34440"/>
                </a:lnTo>
                <a:lnTo>
                  <a:pt x="65280" y="34450"/>
                </a:lnTo>
                <a:lnTo>
                  <a:pt x="65280" y="34460"/>
                </a:lnTo>
                <a:lnTo>
                  <a:pt x="65280" y="34470"/>
                </a:lnTo>
                <a:lnTo>
                  <a:pt x="65270" y="34480"/>
                </a:lnTo>
                <a:lnTo>
                  <a:pt x="65260" y="34490"/>
                </a:lnTo>
                <a:lnTo>
                  <a:pt x="65250" y="34500"/>
                </a:lnTo>
                <a:lnTo>
                  <a:pt x="65240" y="34510"/>
                </a:lnTo>
                <a:lnTo>
                  <a:pt x="65240" y="34520"/>
                </a:lnTo>
                <a:lnTo>
                  <a:pt x="65240" y="34530"/>
                </a:lnTo>
                <a:lnTo>
                  <a:pt x="65240" y="34540"/>
                </a:lnTo>
                <a:lnTo>
                  <a:pt x="65250" y="34550"/>
                </a:lnTo>
                <a:lnTo>
                  <a:pt x="65240" y="34560"/>
                </a:lnTo>
                <a:lnTo>
                  <a:pt x="65240" y="34570"/>
                </a:lnTo>
                <a:lnTo>
                  <a:pt x="65240" y="34580"/>
                </a:lnTo>
                <a:lnTo>
                  <a:pt x="65230" y="34570"/>
                </a:lnTo>
                <a:lnTo>
                  <a:pt x="65220" y="34570"/>
                </a:lnTo>
                <a:lnTo>
                  <a:pt x="65210" y="34570"/>
                </a:lnTo>
                <a:lnTo>
                  <a:pt x="65210" y="34580"/>
                </a:lnTo>
                <a:lnTo>
                  <a:pt x="65200" y="34580"/>
                </a:lnTo>
                <a:lnTo>
                  <a:pt x="65200" y="34590"/>
                </a:lnTo>
                <a:lnTo>
                  <a:pt x="65200" y="34600"/>
                </a:lnTo>
                <a:lnTo>
                  <a:pt x="65210" y="34610"/>
                </a:lnTo>
                <a:lnTo>
                  <a:pt x="65220" y="34610"/>
                </a:lnTo>
                <a:lnTo>
                  <a:pt x="65230" y="34620"/>
                </a:lnTo>
                <a:lnTo>
                  <a:pt x="65230" y="34610"/>
                </a:lnTo>
                <a:lnTo>
                  <a:pt x="65240" y="34610"/>
                </a:lnTo>
                <a:lnTo>
                  <a:pt x="65250" y="34610"/>
                </a:lnTo>
                <a:lnTo>
                  <a:pt x="65250" y="34600"/>
                </a:lnTo>
                <a:lnTo>
                  <a:pt x="65250" y="34590"/>
                </a:lnTo>
                <a:lnTo>
                  <a:pt x="65260" y="34590"/>
                </a:lnTo>
                <a:lnTo>
                  <a:pt x="65270" y="34580"/>
                </a:lnTo>
                <a:lnTo>
                  <a:pt x="65280" y="34570"/>
                </a:lnTo>
                <a:lnTo>
                  <a:pt x="65290" y="34570"/>
                </a:lnTo>
                <a:lnTo>
                  <a:pt x="65300" y="34570"/>
                </a:lnTo>
                <a:lnTo>
                  <a:pt x="65310" y="34560"/>
                </a:lnTo>
                <a:lnTo>
                  <a:pt x="65320" y="34550"/>
                </a:lnTo>
                <a:lnTo>
                  <a:pt x="65330" y="34540"/>
                </a:lnTo>
                <a:lnTo>
                  <a:pt x="65340" y="34540"/>
                </a:lnTo>
                <a:lnTo>
                  <a:pt x="65340" y="34530"/>
                </a:lnTo>
                <a:lnTo>
                  <a:pt x="65350" y="34530"/>
                </a:lnTo>
                <a:lnTo>
                  <a:pt x="65360" y="34530"/>
                </a:lnTo>
                <a:lnTo>
                  <a:pt x="65370" y="34530"/>
                </a:lnTo>
                <a:lnTo>
                  <a:pt x="65380" y="34530"/>
                </a:lnTo>
                <a:lnTo>
                  <a:pt x="65400" y="34530"/>
                </a:lnTo>
                <a:lnTo>
                  <a:pt x="65410" y="34530"/>
                </a:lnTo>
                <a:lnTo>
                  <a:pt x="65420" y="34530"/>
                </a:lnTo>
                <a:lnTo>
                  <a:pt x="65430" y="34530"/>
                </a:lnTo>
                <a:lnTo>
                  <a:pt x="65420" y="34540"/>
                </a:lnTo>
                <a:lnTo>
                  <a:pt x="65420" y="34550"/>
                </a:lnTo>
                <a:lnTo>
                  <a:pt x="65420" y="34560"/>
                </a:lnTo>
                <a:lnTo>
                  <a:pt x="65410" y="34570"/>
                </a:lnTo>
                <a:lnTo>
                  <a:pt x="65400" y="34580"/>
                </a:lnTo>
                <a:lnTo>
                  <a:pt x="65400" y="34600"/>
                </a:lnTo>
                <a:lnTo>
                  <a:pt x="65400" y="34610"/>
                </a:lnTo>
                <a:lnTo>
                  <a:pt x="65400" y="34620"/>
                </a:lnTo>
                <a:lnTo>
                  <a:pt x="65410" y="34630"/>
                </a:lnTo>
                <a:lnTo>
                  <a:pt x="65420" y="34630"/>
                </a:lnTo>
                <a:lnTo>
                  <a:pt x="65430" y="34630"/>
                </a:lnTo>
                <a:lnTo>
                  <a:pt x="65430" y="34620"/>
                </a:lnTo>
                <a:lnTo>
                  <a:pt x="65440" y="34610"/>
                </a:lnTo>
                <a:lnTo>
                  <a:pt x="65440" y="34600"/>
                </a:lnTo>
                <a:lnTo>
                  <a:pt x="65450" y="34600"/>
                </a:lnTo>
                <a:lnTo>
                  <a:pt x="65450" y="34590"/>
                </a:lnTo>
                <a:lnTo>
                  <a:pt x="65460" y="34580"/>
                </a:lnTo>
                <a:lnTo>
                  <a:pt x="65460" y="34570"/>
                </a:lnTo>
                <a:lnTo>
                  <a:pt x="65470" y="34570"/>
                </a:lnTo>
                <a:lnTo>
                  <a:pt x="65480" y="34570"/>
                </a:lnTo>
                <a:lnTo>
                  <a:pt x="65490" y="34570"/>
                </a:lnTo>
                <a:lnTo>
                  <a:pt x="65490" y="34580"/>
                </a:lnTo>
                <a:lnTo>
                  <a:pt x="65500" y="34570"/>
                </a:lnTo>
                <a:lnTo>
                  <a:pt x="65510" y="34560"/>
                </a:lnTo>
                <a:lnTo>
                  <a:pt x="65520" y="34550"/>
                </a:lnTo>
                <a:lnTo>
                  <a:pt x="65550" y="34550"/>
                </a:lnTo>
                <a:lnTo>
                  <a:pt x="65560" y="34550"/>
                </a:lnTo>
                <a:lnTo>
                  <a:pt x="65570" y="34550"/>
                </a:lnTo>
                <a:lnTo>
                  <a:pt x="65580" y="34550"/>
                </a:lnTo>
                <a:lnTo>
                  <a:pt x="65590" y="34540"/>
                </a:lnTo>
                <a:lnTo>
                  <a:pt x="65610" y="34540"/>
                </a:lnTo>
                <a:lnTo>
                  <a:pt x="65620" y="34540"/>
                </a:lnTo>
                <a:lnTo>
                  <a:pt x="65640" y="34540"/>
                </a:lnTo>
                <a:lnTo>
                  <a:pt x="65650" y="34540"/>
                </a:lnTo>
                <a:lnTo>
                  <a:pt x="65650" y="34550"/>
                </a:lnTo>
                <a:lnTo>
                  <a:pt x="65660" y="34560"/>
                </a:lnTo>
                <a:lnTo>
                  <a:pt x="65650" y="34570"/>
                </a:lnTo>
                <a:lnTo>
                  <a:pt x="65660" y="34570"/>
                </a:lnTo>
                <a:lnTo>
                  <a:pt x="65660" y="34580"/>
                </a:lnTo>
                <a:lnTo>
                  <a:pt x="65670" y="34580"/>
                </a:lnTo>
                <a:lnTo>
                  <a:pt x="65680" y="34590"/>
                </a:lnTo>
                <a:lnTo>
                  <a:pt x="65680" y="34580"/>
                </a:lnTo>
                <a:lnTo>
                  <a:pt x="65680" y="34570"/>
                </a:lnTo>
                <a:lnTo>
                  <a:pt x="65690" y="34570"/>
                </a:lnTo>
                <a:lnTo>
                  <a:pt x="65700" y="34580"/>
                </a:lnTo>
                <a:lnTo>
                  <a:pt x="65710" y="34580"/>
                </a:lnTo>
                <a:lnTo>
                  <a:pt x="65720" y="34590"/>
                </a:lnTo>
                <a:lnTo>
                  <a:pt x="65720" y="34610"/>
                </a:lnTo>
                <a:lnTo>
                  <a:pt x="65730" y="34630"/>
                </a:lnTo>
                <a:lnTo>
                  <a:pt x="65740" y="34650"/>
                </a:lnTo>
                <a:lnTo>
                  <a:pt x="65750" y="34660"/>
                </a:lnTo>
                <a:lnTo>
                  <a:pt x="65760" y="34660"/>
                </a:lnTo>
                <a:lnTo>
                  <a:pt x="65770" y="34660"/>
                </a:lnTo>
                <a:lnTo>
                  <a:pt x="65770" y="34650"/>
                </a:lnTo>
                <a:lnTo>
                  <a:pt x="65780" y="34650"/>
                </a:lnTo>
                <a:lnTo>
                  <a:pt x="65790" y="34650"/>
                </a:lnTo>
                <a:lnTo>
                  <a:pt x="65800" y="34650"/>
                </a:lnTo>
                <a:lnTo>
                  <a:pt x="65810" y="34640"/>
                </a:lnTo>
                <a:lnTo>
                  <a:pt x="65820" y="34640"/>
                </a:lnTo>
                <a:lnTo>
                  <a:pt x="65820" y="34650"/>
                </a:lnTo>
                <a:lnTo>
                  <a:pt x="65840" y="34660"/>
                </a:lnTo>
                <a:lnTo>
                  <a:pt x="65850" y="34670"/>
                </a:lnTo>
                <a:lnTo>
                  <a:pt x="65850" y="34680"/>
                </a:lnTo>
                <a:lnTo>
                  <a:pt x="65850" y="34690"/>
                </a:lnTo>
                <a:lnTo>
                  <a:pt x="65840" y="34700"/>
                </a:lnTo>
                <a:lnTo>
                  <a:pt x="65830" y="34700"/>
                </a:lnTo>
                <a:lnTo>
                  <a:pt x="65820" y="34700"/>
                </a:lnTo>
                <a:lnTo>
                  <a:pt x="65820" y="34710"/>
                </a:lnTo>
                <a:lnTo>
                  <a:pt x="65820" y="34720"/>
                </a:lnTo>
                <a:lnTo>
                  <a:pt x="65820" y="34730"/>
                </a:lnTo>
                <a:lnTo>
                  <a:pt x="65820" y="34740"/>
                </a:lnTo>
                <a:lnTo>
                  <a:pt x="65820" y="34750"/>
                </a:lnTo>
                <a:lnTo>
                  <a:pt x="65820" y="34760"/>
                </a:lnTo>
                <a:lnTo>
                  <a:pt x="65820" y="34770"/>
                </a:lnTo>
                <a:lnTo>
                  <a:pt x="65820" y="34780"/>
                </a:lnTo>
                <a:lnTo>
                  <a:pt x="65810" y="34790"/>
                </a:lnTo>
                <a:lnTo>
                  <a:pt x="65810" y="34800"/>
                </a:lnTo>
                <a:lnTo>
                  <a:pt x="65810" y="34820"/>
                </a:lnTo>
                <a:lnTo>
                  <a:pt x="65800" y="34820"/>
                </a:lnTo>
                <a:lnTo>
                  <a:pt x="65800" y="34830"/>
                </a:lnTo>
                <a:lnTo>
                  <a:pt x="65800" y="34840"/>
                </a:lnTo>
                <a:lnTo>
                  <a:pt x="65810" y="34840"/>
                </a:lnTo>
                <a:lnTo>
                  <a:pt x="65810" y="34850"/>
                </a:lnTo>
                <a:lnTo>
                  <a:pt x="65820" y="34850"/>
                </a:lnTo>
                <a:lnTo>
                  <a:pt x="65830" y="34850"/>
                </a:lnTo>
                <a:lnTo>
                  <a:pt x="65830" y="34860"/>
                </a:lnTo>
                <a:lnTo>
                  <a:pt x="65840" y="34870"/>
                </a:lnTo>
                <a:lnTo>
                  <a:pt x="65840" y="34880"/>
                </a:lnTo>
                <a:lnTo>
                  <a:pt x="65850" y="34880"/>
                </a:lnTo>
                <a:lnTo>
                  <a:pt x="65850" y="34870"/>
                </a:lnTo>
                <a:lnTo>
                  <a:pt x="65860" y="34860"/>
                </a:lnTo>
                <a:lnTo>
                  <a:pt x="65870" y="34860"/>
                </a:lnTo>
                <a:lnTo>
                  <a:pt x="65880" y="34860"/>
                </a:lnTo>
                <a:lnTo>
                  <a:pt x="65890" y="34870"/>
                </a:lnTo>
                <a:lnTo>
                  <a:pt x="65900" y="34870"/>
                </a:lnTo>
                <a:lnTo>
                  <a:pt x="65900" y="34860"/>
                </a:lnTo>
                <a:lnTo>
                  <a:pt x="65910" y="34870"/>
                </a:lnTo>
                <a:lnTo>
                  <a:pt x="65910" y="34880"/>
                </a:lnTo>
                <a:lnTo>
                  <a:pt x="65920" y="34880"/>
                </a:lnTo>
                <a:lnTo>
                  <a:pt x="65920" y="34870"/>
                </a:lnTo>
                <a:lnTo>
                  <a:pt x="65930" y="34870"/>
                </a:lnTo>
                <a:lnTo>
                  <a:pt x="65940" y="34870"/>
                </a:lnTo>
                <a:lnTo>
                  <a:pt x="65940" y="34860"/>
                </a:lnTo>
                <a:lnTo>
                  <a:pt x="65930" y="34860"/>
                </a:lnTo>
                <a:lnTo>
                  <a:pt x="65920" y="34860"/>
                </a:lnTo>
                <a:lnTo>
                  <a:pt x="65920" y="34850"/>
                </a:lnTo>
                <a:lnTo>
                  <a:pt x="65940" y="34840"/>
                </a:lnTo>
                <a:lnTo>
                  <a:pt x="65950" y="34840"/>
                </a:lnTo>
                <a:lnTo>
                  <a:pt x="65960" y="34830"/>
                </a:lnTo>
                <a:lnTo>
                  <a:pt x="65960" y="34840"/>
                </a:lnTo>
                <a:lnTo>
                  <a:pt x="65970" y="34850"/>
                </a:lnTo>
                <a:lnTo>
                  <a:pt x="65960" y="34860"/>
                </a:lnTo>
                <a:lnTo>
                  <a:pt x="65960" y="34870"/>
                </a:lnTo>
                <a:lnTo>
                  <a:pt x="65960" y="34880"/>
                </a:lnTo>
                <a:lnTo>
                  <a:pt x="65950" y="34880"/>
                </a:lnTo>
                <a:lnTo>
                  <a:pt x="65940" y="34890"/>
                </a:lnTo>
                <a:lnTo>
                  <a:pt x="65940" y="34900"/>
                </a:lnTo>
                <a:lnTo>
                  <a:pt x="65940" y="34910"/>
                </a:lnTo>
                <a:lnTo>
                  <a:pt x="65930" y="34920"/>
                </a:lnTo>
                <a:lnTo>
                  <a:pt x="65930" y="34930"/>
                </a:lnTo>
                <a:lnTo>
                  <a:pt x="65930" y="34940"/>
                </a:lnTo>
                <a:lnTo>
                  <a:pt x="65930" y="34960"/>
                </a:lnTo>
                <a:lnTo>
                  <a:pt x="65940" y="34960"/>
                </a:lnTo>
                <a:lnTo>
                  <a:pt x="65940" y="34970"/>
                </a:lnTo>
                <a:lnTo>
                  <a:pt x="65940" y="34980"/>
                </a:lnTo>
                <a:lnTo>
                  <a:pt x="65930" y="34980"/>
                </a:lnTo>
                <a:lnTo>
                  <a:pt x="65930" y="34990"/>
                </a:lnTo>
                <a:lnTo>
                  <a:pt x="65940" y="35000"/>
                </a:lnTo>
                <a:lnTo>
                  <a:pt x="65940" y="35010"/>
                </a:lnTo>
                <a:lnTo>
                  <a:pt x="65950" y="35010"/>
                </a:lnTo>
                <a:lnTo>
                  <a:pt x="65950" y="35000"/>
                </a:lnTo>
                <a:lnTo>
                  <a:pt x="65960" y="35000"/>
                </a:lnTo>
                <a:lnTo>
                  <a:pt x="65960" y="34990"/>
                </a:lnTo>
                <a:lnTo>
                  <a:pt x="65970" y="34990"/>
                </a:lnTo>
                <a:lnTo>
                  <a:pt x="65970" y="35000"/>
                </a:lnTo>
                <a:lnTo>
                  <a:pt x="65980" y="35000"/>
                </a:lnTo>
                <a:lnTo>
                  <a:pt x="65980" y="34990"/>
                </a:lnTo>
                <a:lnTo>
                  <a:pt x="65990" y="35000"/>
                </a:lnTo>
                <a:lnTo>
                  <a:pt x="65990" y="34990"/>
                </a:lnTo>
                <a:lnTo>
                  <a:pt x="66000" y="34990"/>
                </a:lnTo>
                <a:lnTo>
                  <a:pt x="66010" y="34990"/>
                </a:lnTo>
                <a:lnTo>
                  <a:pt x="66010" y="34980"/>
                </a:lnTo>
                <a:lnTo>
                  <a:pt x="66020" y="34980"/>
                </a:lnTo>
                <a:lnTo>
                  <a:pt x="66020" y="34970"/>
                </a:lnTo>
                <a:lnTo>
                  <a:pt x="66020" y="34950"/>
                </a:lnTo>
                <a:lnTo>
                  <a:pt x="66030" y="34940"/>
                </a:lnTo>
                <a:lnTo>
                  <a:pt x="66050" y="34930"/>
                </a:lnTo>
                <a:lnTo>
                  <a:pt x="66060" y="34920"/>
                </a:lnTo>
                <a:lnTo>
                  <a:pt x="66060" y="34930"/>
                </a:lnTo>
                <a:lnTo>
                  <a:pt x="66060" y="34940"/>
                </a:lnTo>
                <a:lnTo>
                  <a:pt x="66070" y="34950"/>
                </a:lnTo>
                <a:lnTo>
                  <a:pt x="66070" y="34960"/>
                </a:lnTo>
                <a:lnTo>
                  <a:pt x="66080" y="34960"/>
                </a:lnTo>
                <a:lnTo>
                  <a:pt x="66090" y="34960"/>
                </a:lnTo>
                <a:lnTo>
                  <a:pt x="66090" y="34970"/>
                </a:lnTo>
                <a:lnTo>
                  <a:pt x="66100" y="34970"/>
                </a:lnTo>
                <a:lnTo>
                  <a:pt x="66110" y="34980"/>
                </a:lnTo>
                <a:lnTo>
                  <a:pt x="66120" y="34980"/>
                </a:lnTo>
                <a:lnTo>
                  <a:pt x="66130" y="34990"/>
                </a:lnTo>
                <a:lnTo>
                  <a:pt x="66130" y="35000"/>
                </a:lnTo>
                <a:lnTo>
                  <a:pt x="66130" y="35010"/>
                </a:lnTo>
                <a:lnTo>
                  <a:pt x="66140" y="35010"/>
                </a:lnTo>
                <a:lnTo>
                  <a:pt x="66140" y="35020"/>
                </a:lnTo>
                <a:lnTo>
                  <a:pt x="66150" y="35030"/>
                </a:lnTo>
                <a:lnTo>
                  <a:pt x="66150" y="35040"/>
                </a:lnTo>
                <a:lnTo>
                  <a:pt x="66160" y="35040"/>
                </a:lnTo>
                <a:lnTo>
                  <a:pt x="66160" y="35030"/>
                </a:lnTo>
                <a:lnTo>
                  <a:pt x="66170" y="35030"/>
                </a:lnTo>
                <a:lnTo>
                  <a:pt x="66180" y="35020"/>
                </a:lnTo>
                <a:lnTo>
                  <a:pt x="66190" y="35020"/>
                </a:lnTo>
                <a:lnTo>
                  <a:pt x="66190" y="35010"/>
                </a:lnTo>
                <a:lnTo>
                  <a:pt x="66180" y="35000"/>
                </a:lnTo>
                <a:lnTo>
                  <a:pt x="66180" y="34990"/>
                </a:lnTo>
                <a:lnTo>
                  <a:pt x="66190" y="34990"/>
                </a:lnTo>
                <a:lnTo>
                  <a:pt x="66200" y="34980"/>
                </a:lnTo>
                <a:lnTo>
                  <a:pt x="66200" y="34970"/>
                </a:lnTo>
                <a:lnTo>
                  <a:pt x="66210" y="34950"/>
                </a:lnTo>
                <a:lnTo>
                  <a:pt x="66210" y="34940"/>
                </a:lnTo>
                <a:lnTo>
                  <a:pt x="66210" y="34930"/>
                </a:lnTo>
                <a:lnTo>
                  <a:pt x="66220" y="34930"/>
                </a:lnTo>
                <a:lnTo>
                  <a:pt x="66210" y="34920"/>
                </a:lnTo>
                <a:lnTo>
                  <a:pt x="66220" y="34910"/>
                </a:lnTo>
                <a:lnTo>
                  <a:pt x="66230" y="34910"/>
                </a:lnTo>
                <a:lnTo>
                  <a:pt x="66240" y="34910"/>
                </a:lnTo>
                <a:lnTo>
                  <a:pt x="66250" y="34910"/>
                </a:lnTo>
                <a:lnTo>
                  <a:pt x="66250" y="34920"/>
                </a:lnTo>
                <a:lnTo>
                  <a:pt x="66260" y="34920"/>
                </a:lnTo>
                <a:lnTo>
                  <a:pt x="66270" y="34920"/>
                </a:lnTo>
                <a:lnTo>
                  <a:pt x="66280" y="34920"/>
                </a:lnTo>
                <a:lnTo>
                  <a:pt x="66280" y="34930"/>
                </a:lnTo>
                <a:lnTo>
                  <a:pt x="66290" y="34940"/>
                </a:lnTo>
                <a:lnTo>
                  <a:pt x="66300" y="34940"/>
                </a:lnTo>
                <a:lnTo>
                  <a:pt x="66310" y="34960"/>
                </a:lnTo>
                <a:lnTo>
                  <a:pt x="66320" y="34970"/>
                </a:lnTo>
                <a:lnTo>
                  <a:pt x="66330" y="34970"/>
                </a:lnTo>
                <a:lnTo>
                  <a:pt x="66340" y="34970"/>
                </a:lnTo>
                <a:lnTo>
                  <a:pt x="66350" y="34970"/>
                </a:lnTo>
                <a:lnTo>
                  <a:pt x="66350" y="34960"/>
                </a:lnTo>
                <a:lnTo>
                  <a:pt x="66350" y="34950"/>
                </a:lnTo>
                <a:lnTo>
                  <a:pt x="66350" y="34940"/>
                </a:lnTo>
                <a:lnTo>
                  <a:pt x="66360" y="34930"/>
                </a:lnTo>
                <a:lnTo>
                  <a:pt x="66370" y="34930"/>
                </a:lnTo>
                <a:lnTo>
                  <a:pt x="66380" y="34920"/>
                </a:lnTo>
                <a:lnTo>
                  <a:pt x="66380" y="34910"/>
                </a:lnTo>
                <a:lnTo>
                  <a:pt x="66390" y="34910"/>
                </a:lnTo>
                <a:lnTo>
                  <a:pt x="66400" y="34910"/>
                </a:lnTo>
                <a:lnTo>
                  <a:pt x="66400" y="34900"/>
                </a:lnTo>
                <a:lnTo>
                  <a:pt x="66390" y="34900"/>
                </a:lnTo>
                <a:lnTo>
                  <a:pt x="66400" y="34890"/>
                </a:lnTo>
                <a:lnTo>
                  <a:pt x="66400" y="34880"/>
                </a:lnTo>
                <a:lnTo>
                  <a:pt x="66400" y="34860"/>
                </a:lnTo>
                <a:lnTo>
                  <a:pt x="66400" y="34850"/>
                </a:lnTo>
                <a:lnTo>
                  <a:pt x="66400" y="34840"/>
                </a:lnTo>
                <a:lnTo>
                  <a:pt x="66410" y="34840"/>
                </a:lnTo>
                <a:lnTo>
                  <a:pt x="66420" y="34840"/>
                </a:lnTo>
                <a:lnTo>
                  <a:pt x="66430" y="34840"/>
                </a:lnTo>
                <a:lnTo>
                  <a:pt x="66430" y="34850"/>
                </a:lnTo>
                <a:lnTo>
                  <a:pt x="66440" y="34850"/>
                </a:lnTo>
                <a:lnTo>
                  <a:pt x="66450" y="34860"/>
                </a:lnTo>
                <a:lnTo>
                  <a:pt x="66450" y="34870"/>
                </a:lnTo>
                <a:lnTo>
                  <a:pt x="66450" y="34880"/>
                </a:lnTo>
                <a:lnTo>
                  <a:pt x="66460" y="34880"/>
                </a:lnTo>
                <a:lnTo>
                  <a:pt x="66470" y="34880"/>
                </a:lnTo>
                <a:lnTo>
                  <a:pt x="66470" y="34890"/>
                </a:lnTo>
                <a:lnTo>
                  <a:pt x="66480" y="34890"/>
                </a:lnTo>
                <a:lnTo>
                  <a:pt x="66480" y="34900"/>
                </a:lnTo>
                <a:lnTo>
                  <a:pt x="66490" y="34900"/>
                </a:lnTo>
                <a:lnTo>
                  <a:pt x="66500" y="34900"/>
                </a:lnTo>
                <a:lnTo>
                  <a:pt x="66510" y="34900"/>
                </a:lnTo>
                <a:lnTo>
                  <a:pt x="66520" y="34890"/>
                </a:lnTo>
                <a:lnTo>
                  <a:pt x="66520" y="34880"/>
                </a:lnTo>
                <a:lnTo>
                  <a:pt x="66520" y="34870"/>
                </a:lnTo>
                <a:lnTo>
                  <a:pt x="66530" y="34860"/>
                </a:lnTo>
                <a:lnTo>
                  <a:pt x="66540" y="34860"/>
                </a:lnTo>
                <a:lnTo>
                  <a:pt x="66550" y="34860"/>
                </a:lnTo>
                <a:lnTo>
                  <a:pt x="66560" y="34860"/>
                </a:lnTo>
                <a:lnTo>
                  <a:pt x="66570" y="34850"/>
                </a:lnTo>
                <a:lnTo>
                  <a:pt x="66580" y="34850"/>
                </a:lnTo>
                <a:lnTo>
                  <a:pt x="66590" y="34840"/>
                </a:lnTo>
                <a:lnTo>
                  <a:pt x="66590" y="34830"/>
                </a:lnTo>
                <a:lnTo>
                  <a:pt x="66600" y="34830"/>
                </a:lnTo>
                <a:lnTo>
                  <a:pt x="66600" y="34820"/>
                </a:lnTo>
                <a:lnTo>
                  <a:pt x="66600" y="34810"/>
                </a:lnTo>
                <a:lnTo>
                  <a:pt x="66610" y="34810"/>
                </a:lnTo>
                <a:lnTo>
                  <a:pt x="66620" y="34810"/>
                </a:lnTo>
                <a:lnTo>
                  <a:pt x="66620" y="34800"/>
                </a:lnTo>
                <a:lnTo>
                  <a:pt x="66640" y="34790"/>
                </a:lnTo>
                <a:lnTo>
                  <a:pt x="66640" y="34780"/>
                </a:lnTo>
                <a:lnTo>
                  <a:pt x="66650" y="34770"/>
                </a:lnTo>
                <a:lnTo>
                  <a:pt x="66650" y="34760"/>
                </a:lnTo>
                <a:lnTo>
                  <a:pt x="66650" y="34750"/>
                </a:lnTo>
                <a:lnTo>
                  <a:pt x="66660" y="34750"/>
                </a:lnTo>
                <a:lnTo>
                  <a:pt x="66670" y="34750"/>
                </a:lnTo>
                <a:lnTo>
                  <a:pt x="66680" y="34740"/>
                </a:lnTo>
                <a:lnTo>
                  <a:pt x="66690" y="34740"/>
                </a:lnTo>
                <a:lnTo>
                  <a:pt x="66700" y="34730"/>
                </a:lnTo>
                <a:lnTo>
                  <a:pt x="66710" y="34740"/>
                </a:lnTo>
                <a:lnTo>
                  <a:pt x="66720" y="34750"/>
                </a:lnTo>
                <a:lnTo>
                  <a:pt x="66730" y="34750"/>
                </a:lnTo>
                <a:lnTo>
                  <a:pt x="66730" y="34760"/>
                </a:lnTo>
                <a:lnTo>
                  <a:pt x="66740" y="34760"/>
                </a:lnTo>
                <a:lnTo>
                  <a:pt x="66740" y="34770"/>
                </a:lnTo>
                <a:lnTo>
                  <a:pt x="66750" y="34770"/>
                </a:lnTo>
                <a:lnTo>
                  <a:pt x="66750" y="34780"/>
                </a:lnTo>
                <a:lnTo>
                  <a:pt x="66760" y="34780"/>
                </a:lnTo>
                <a:lnTo>
                  <a:pt x="66760" y="34770"/>
                </a:lnTo>
                <a:lnTo>
                  <a:pt x="66770" y="34770"/>
                </a:lnTo>
                <a:lnTo>
                  <a:pt x="66770" y="34780"/>
                </a:lnTo>
                <a:lnTo>
                  <a:pt x="66780" y="34790"/>
                </a:lnTo>
                <a:lnTo>
                  <a:pt x="66790" y="34800"/>
                </a:lnTo>
                <a:lnTo>
                  <a:pt x="66800" y="34790"/>
                </a:lnTo>
                <a:lnTo>
                  <a:pt x="66800" y="34780"/>
                </a:lnTo>
                <a:lnTo>
                  <a:pt x="66810" y="34780"/>
                </a:lnTo>
                <a:lnTo>
                  <a:pt x="66810" y="34770"/>
                </a:lnTo>
                <a:lnTo>
                  <a:pt x="66810" y="34760"/>
                </a:lnTo>
                <a:lnTo>
                  <a:pt x="66820" y="34760"/>
                </a:lnTo>
                <a:lnTo>
                  <a:pt x="66820" y="34750"/>
                </a:lnTo>
                <a:lnTo>
                  <a:pt x="66830" y="34740"/>
                </a:lnTo>
                <a:lnTo>
                  <a:pt x="66840" y="34740"/>
                </a:lnTo>
                <a:lnTo>
                  <a:pt x="66850" y="34740"/>
                </a:lnTo>
                <a:lnTo>
                  <a:pt x="66840" y="34730"/>
                </a:lnTo>
                <a:lnTo>
                  <a:pt x="66850" y="34720"/>
                </a:lnTo>
                <a:lnTo>
                  <a:pt x="66860" y="34710"/>
                </a:lnTo>
                <a:lnTo>
                  <a:pt x="66870" y="34710"/>
                </a:lnTo>
                <a:lnTo>
                  <a:pt x="66880" y="34710"/>
                </a:lnTo>
                <a:lnTo>
                  <a:pt x="66870" y="34720"/>
                </a:lnTo>
                <a:lnTo>
                  <a:pt x="66880" y="34720"/>
                </a:lnTo>
                <a:lnTo>
                  <a:pt x="66870" y="34730"/>
                </a:lnTo>
                <a:lnTo>
                  <a:pt x="66880" y="34730"/>
                </a:lnTo>
                <a:lnTo>
                  <a:pt x="66880" y="34740"/>
                </a:lnTo>
                <a:lnTo>
                  <a:pt x="66870" y="34740"/>
                </a:lnTo>
                <a:lnTo>
                  <a:pt x="66870" y="34750"/>
                </a:lnTo>
                <a:lnTo>
                  <a:pt x="66880" y="34750"/>
                </a:lnTo>
                <a:lnTo>
                  <a:pt x="66880" y="34740"/>
                </a:lnTo>
                <a:lnTo>
                  <a:pt x="66880" y="34750"/>
                </a:lnTo>
                <a:lnTo>
                  <a:pt x="66890" y="34750"/>
                </a:lnTo>
                <a:lnTo>
                  <a:pt x="66890" y="34760"/>
                </a:lnTo>
                <a:lnTo>
                  <a:pt x="66890" y="34750"/>
                </a:lnTo>
                <a:lnTo>
                  <a:pt x="66900" y="34750"/>
                </a:lnTo>
                <a:lnTo>
                  <a:pt x="66900" y="34760"/>
                </a:lnTo>
                <a:lnTo>
                  <a:pt x="66910" y="34760"/>
                </a:lnTo>
                <a:lnTo>
                  <a:pt x="66920" y="34770"/>
                </a:lnTo>
                <a:lnTo>
                  <a:pt x="66920" y="34760"/>
                </a:lnTo>
                <a:lnTo>
                  <a:pt x="66920" y="34750"/>
                </a:lnTo>
                <a:lnTo>
                  <a:pt x="66910" y="34750"/>
                </a:lnTo>
                <a:lnTo>
                  <a:pt x="66910" y="34740"/>
                </a:lnTo>
                <a:lnTo>
                  <a:pt x="66920" y="34740"/>
                </a:lnTo>
                <a:lnTo>
                  <a:pt x="66920" y="34750"/>
                </a:lnTo>
                <a:lnTo>
                  <a:pt x="66930" y="34750"/>
                </a:lnTo>
                <a:lnTo>
                  <a:pt x="66930" y="34760"/>
                </a:lnTo>
                <a:lnTo>
                  <a:pt x="66940" y="34760"/>
                </a:lnTo>
                <a:lnTo>
                  <a:pt x="66950" y="34760"/>
                </a:lnTo>
                <a:lnTo>
                  <a:pt x="66950" y="34770"/>
                </a:lnTo>
                <a:lnTo>
                  <a:pt x="66960" y="34770"/>
                </a:lnTo>
                <a:lnTo>
                  <a:pt x="66950" y="34780"/>
                </a:lnTo>
                <a:lnTo>
                  <a:pt x="66950" y="34790"/>
                </a:lnTo>
                <a:lnTo>
                  <a:pt x="66940" y="34790"/>
                </a:lnTo>
                <a:lnTo>
                  <a:pt x="66950" y="34790"/>
                </a:lnTo>
                <a:lnTo>
                  <a:pt x="66950" y="34800"/>
                </a:lnTo>
                <a:lnTo>
                  <a:pt x="66960" y="34800"/>
                </a:lnTo>
                <a:lnTo>
                  <a:pt x="66970" y="34800"/>
                </a:lnTo>
                <a:lnTo>
                  <a:pt x="66970" y="34810"/>
                </a:lnTo>
                <a:lnTo>
                  <a:pt x="66980" y="34820"/>
                </a:lnTo>
                <a:lnTo>
                  <a:pt x="66990" y="34810"/>
                </a:lnTo>
                <a:lnTo>
                  <a:pt x="67000" y="34810"/>
                </a:lnTo>
                <a:lnTo>
                  <a:pt x="67000" y="34820"/>
                </a:lnTo>
                <a:lnTo>
                  <a:pt x="67010" y="34820"/>
                </a:lnTo>
                <a:lnTo>
                  <a:pt x="67010" y="34810"/>
                </a:lnTo>
                <a:lnTo>
                  <a:pt x="67020" y="34810"/>
                </a:lnTo>
                <a:lnTo>
                  <a:pt x="67030" y="34810"/>
                </a:lnTo>
                <a:lnTo>
                  <a:pt x="67040" y="34820"/>
                </a:lnTo>
                <a:lnTo>
                  <a:pt x="67050" y="34820"/>
                </a:lnTo>
                <a:lnTo>
                  <a:pt x="67060" y="34820"/>
                </a:lnTo>
                <a:lnTo>
                  <a:pt x="67060" y="34810"/>
                </a:lnTo>
                <a:lnTo>
                  <a:pt x="67060" y="34800"/>
                </a:lnTo>
                <a:lnTo>
                  <a:pt x="67070" y="34800"/>
                </a:lnTo>
                <a:lnTo>
                  <a:pt x="67080" y="34790"/>
                </a:lnTo>
                <a:lnTo>
                  <a:pt x="67080" y="34780"/>
                </a:lnTo>
                <a:lnTo>
                  <a:pt x="67090" y="34780"/>
                </a:lnTo>
                <a:lnTo>
                  <a:pt x="67100" y="34780"/>
                </a:lnTo>
                <a:lnTo>
                  <a:pt x="67110" y="34790"/>
                </a:lnTo>
                <a:lnTo>
                  <a:pt x="67120" y="34800"/>
                </a:lnTo>
                <a:lnTo>
                  <a:pt x="67120" y="34810"/>
                </a:lnTo>
                <a:lnTo>
                  <a:pt x="67130" y="34810"/>
                </a:lnTo>
                <a:lnTo>
                  <a:pt x="67140" y="34810"/>
                </a:lnTo>
                <a:lnTo>
                  <a:pt x="67150" y="34820"/>
                </a:lnTo>
                <a:lnTo>
                  <a:pt x="67150" y="34830"/>
                </a:lnTo>
                <a:lnTo>
                  <a:pt x="67160" y="34830"/>
                </a:lnTo>
                <a:lnTo>
                  <a:pt x="67170" y="34840"/>
                </a:lnTo>
                <a:lnTo>
                  <a:pt x="67160" y="34840"/>
                </a:lnTo>
                <a:lnTo>
                  <a:pt x="67170" y="34850"/>
                </a:lnTo>
                <a:lnTo>
                  <a:pt x="67170" y="34860"/>
                </a:lnTo>
                <a:lnTo>
                  <a:pt x="67170" y="34870"/>
                </a:lnTo>
                <a:lnTo>
                  <a:pt x="67170" y="34880"/>
                </a:lnTo>
                <a:lnTo>
                  <a:pt x="67180" y="34880"/>
                </a:lnTo>
                <a:lnTo>
                  <a:pt x="67190" y="34900"/>
                </a:lnTo>
                <a:lnTo>
                  <a:pt x="67200" y="34900"/>
                </a:lnTo>
                <a:lnTo>
                  <a:pt x="67200" y="34910"/>
                </a:lnTo>
                <a:lnTo>
                  <a:pt x="67220" y="34910"/>
                </a:lnTo>
                <a:lnTo>
                  <a:pt x="67230" y="34910"/>
                </a:lnTo>
                <a:lnTo>
                  <a:pt x="67230" y="34900"/>
                </a:lnTo>
                <a:lnTo>
                  <a:pt x="67230" y="34890"/>
                </a:lnTo>
                <a:lnTo>
                  <a:pt x="67240" y="34880"/>
                </a:lnTo>
                <a:lnTo>
                  <a:pt x="67250" y="34880"/>
                </a:lnTo>
                <a:lnTo>
                  <a:pt x="67260" y="34880"/>
                </a:lnTo>
                <a:lnTo>
                  <a:pt x="67270" y="34870"/>
                </a:lnTo>
                <a:lnTo>
                  <a:pt x="67280" y="34870"/>
                </a:lnTo>
                <a:lnTo>
                  <a:pt x="67290" y="34870"/>
                </a:lnTo>
                <a:lnTo>
                  <a:pt x="67290" y="34860"/>
                </a:lnTo>
                <a:lnTo>
                  <a:pt x="67290" y="34850"/>
                </a:lnTo>
                <a:lnTo>
                  <a:pt x="67290" y="34840"/>
                </a:lnTo>
                <a:lnTo>
                  <a:pt x="67300" y="34830"/>
                </a:lnTo>
                <a:lnTo>
                  <a:pt x="67310" y="34830"/>
                </a:lnTo>
                <a:lnTo>
                  <a:pt x="67320" y="34830"/>
                </a:lnTo>
                <a:lnTo>
                  <a:pt x="67330" y="34830"/>
                </a:lnTo>
                <a:lnTo>
                  <a:pt x="67320" y="34840"/>
                </a:lnTo>
                <a:lnTo>
                  <a:pt x="67320" y="34850"/>
                </a:lnTo>
                <a:lnTo>
                  <a:pt x="67320" y="34860"/>
                </a:lnTo>
                <a:lnTo>
                  <a:pt x="67320" y="34870"/>
                </a:lnTo>
                <a:lnTo>
                  <a:pt x="67310" y="34870"/>
                </a:lnTo>
                <a:lnTo>
                  <a:pt x="67300" y="34880"/>
                </a:lnTo>
                <a:lnTo>
                  <a:pt x="67290" y="34890"/>
                </a:lnTo>
                <a:lnTo>
                  <a:pt x="67280" y="34890"/>
                </a:lnTo>
                <a:lnTo>
                  <a:pt x="67280" y="34900"/>
                </a:lnTo>
                <a:lnTo>
                  <a:pt x="67290" y="34910"/>
                </a:lnTo>
                <a:lnTo>
                  <a:pt x="67300" y="34910"/>
                </a:lnTo>
                <a:lnTo>
                  <a:pt x="67310" y="34920"/>
                </a:lnTo>
                <a:lnTo>
                  <a:pt x="67320" y="34910"/>
                </a:lnTo>
                <a:lnTo>
                  <a:pt x="67330" y="34910"/>
                </a:lnTo>
                <a:lnTo>
                  <a:pt x="67340" y="34910"/>
                </a:lnTo>
                <a:lnTo>
                  <a:pt x="67350" y="34910"/>
                </a:lnTo>
                <a:lnTo>
                  <a:pt x="67350" y="34900"/>
                </a:lnTo>
                <a:lnTo>
                  <a:pt x="67350" y="34890"/>
                </a:lnTo>
                <a:lnTo>
                  <a:pt x="67350" y="34880"/>
                </a:lnTo>
                <a:lnTo>
                  <a:pt x="67360" y="34870"/>
                </a:lnTo>
                <a:lnTo>
                  <a:pt x="67360" y="34860"/>
                </a:lnTo>
                <a:lnTo>
                  <a:pt x="67370" y="34860"/>
                </a:lnTo>
                <a:lnTo>
                  <a:pt x="67380" y="34860"/>
                </a:lnTo>
                <a:lnTo>
                  <a:pt x="67380" y="34850"/>
                </a:lnTo>
                <a:lnTo>
                  <a:pt x="67390" y="34850"/>
                </a:lnTo>
                <a:lnTo>
                  <a:pt x="67400" y="34850"/>
                </a:lnTo>
                <a:lnTo>
                  <a:pt x="67400" y="34840"/>
                </a:lnTo>
                <a:lnTo>
                  <a:pt x="67410" y="34840"/>
                </a:lnTo>
                <a:lnTo>
                  <a:pt x="67420" y="34850"/>
                </a:lnTo>
                <a:lnTo>
                  <a:pt x="67430" y="34850"/>
                </a:lnTo>
                <a:lnTo>
                  <a:pt x="67440" y="34850"/>
                </a:lnTo>
                <a:lnTo>
                  <a:pt x="67450" y="34860"/>
                </a:lnTo>
                <a:lnTo>
                  <a:pt x="67450" y="34870"/>
                </a:lnTo>
                <a:lnTo>
                  <a:pt x="67460" y="34870"/>
                </a:lnTo>
                <a:lnTo>
                  <a:pt x="67460" y="34880"/>
                </a:lnTo>
                <a:lnTo>
                  <a:pt x="67470" y="34880"/>
                </a:lnTo>
                <a:lnTo>
                  <a:pt x="67480" y="34880"/>
                </a:lnTo>
                <a:lnTo>
                  <a:pt x="67490" y="34880"/>
                </a:lnTo>
                <a:lnTo>
                  <a:pt x="67490" y="34870"/>
                </a:lnTo>
                <a:lnTo>
                  <a:pt x="67500" y="34870"/>
                </a:lnTo>
                <a:lnTo>
                  <a:pt x="67500" y="34860"/>
                </a:lnTo>
                <a:lnTo>
                  <a:pt x="67500" y="34850"/>
                </a:lnTo>
                <a:lnTo>
                  <a:pt x="67510" y="34850"/>
                </a:lnTo>
                <a:lnTo>
                  <a:pt x="67510" y="34840"/>
                </a:lnTo>
                <a:lnTo>
                  <a:pt x="67520" y="34830"/>
                </a:lnTo>
                <a:lnTo>
                  <a:pt x="67530" y="34840"/>
                </a:lnTo>
                <a:lnTo>
                  <a:pt x="67540" y="34840"/>
                </a:lnTo>
                <a:lnTo>
                  <a:pt x="67550" y="34850"/>
                </a:lnTo>
                <a:lnTo>
                  <a:pt x="67560" y="34860"/>
                </a:lnTo>
                <a:lnTo>
                  <a:pt x="67570" y="34860"/>
                </a:lnTo>
                <a:lnTo>
                  <a:pt x="67580" y="34870"/>
                </a:lnTo>
                <a:lnTo>
                  <a:pt x="67590" y="34870"/>
                </a:lnTo>
                <a:lnTo>
                  <a:pt x="67590" y="34860"/>
                </a:lnTo>
                <a:lnTo>
                  <a:pt x="67590" y="34850"/>
                </a:lnTo>
                <a:lnTo>
                  <a:pt x="67600" y="34840"/>
                </a:lnTo>
                <a:lnTo>
                  <a:pt x="67600" y="34820"/>
                </a:lnTo>
                <a:lnTo>
                  <a:pt x="67610" y="34810"/>
                </a:lnTo>
                <a:lnTo>
                  <a:pt x="67620" y="34810"/>
                </a:lnTo>
                <a:lnTo>
                  <a:pt x="67620" y="34800"/>
                </a:lnTo>
                <a:lnTo>
                  <a:pt x="67620" y="34780"/>
                </a:lnTo>
                <a:lnTo>
                  <a:pt x="67620" y="34770"/>
                </a:lnTo>
                <a:lnTo>
                  <a:pt x="67620" y="34760"/>
                </a:lnTo>
                <a:lnTo>
                  <a:pt x="67620" y="34750"/>
                </a:lnTo>
                <a:lnTo>
                  <a:pt x="67630" y="34750"/>
                </a:lnTo>
                <a:lnTo>
                  <a:pt x="67640" y="34740"/>
                </a:lnTo>
                <a:lnTo>
                  <a:pt x="67640" y="34730"/>
                </a:lnTo>
                <a:lnTo>
                  <a:pt x="67650" y="34730"/>
                </a:lnTo>
                <a:lnTo>
                  <a:pt x="67660" y="34720"/>
                </a:lnTo>
                <a:lnTo>
                  <a:pt x="67670" y="34710"/>
                </a:lnTo>
                <a:lnTo>
                  <a:pt x="67670" y="34700"/>
                </a:lnTo>
                <a:lnTo>
                  <a:pt x="67680" y="34700"/>
                </a:lnTo>
                <a:lnTo>
                  <a:pt x="67690" y="34690"/>
                </a:lnTo>
                <a:lnTo>
                  <a:pt x="67690" y="34680"/>
                </a:lnTo>
                <a:lnTo>
                  <a:pt x="67700" y="34670"/>
                </a:lnTo>
                <a:lnTo>
                  <a:pt x="67710" y="34670"/>
                </a:lnTo>
                <a:lnTo>
                  <a:pt x="67710" y="34660"/>
                </a:lnTo>
                <a:lnTo>
                  <a:pt x="67710" y="34650"/>
                </a:lnTo>
                <a:lnTo>
                  <a:pt x="67720" y="34640"/>
                </a:lnTo>
                <a:lnTo>
                  <a:pt x="67730" y="34620"/>
                </a:lnTo>
                <a:lnTo>
                  <a:pt x="67730" y="34610"/>
                </a:lnTo>
                <a:lnTo>
                  <a:pt x="67740" y="34600"/>
                </a:lnTo>
                <a:lnTo>
                  <a:pt x="67750" y="34590"/>
                </a:lnTo>
                <a:lnTo>
                  <a:pt x="67760" y="34590"/>
                </a:lnTo>
                <a:lnTo>
                  <a:pt x="67770" y="34590"/>
                </a:lnTo>
                <a:lnTo>
                  <a:pt x="67770" y="34600"/>
                </a:lnTo>
                <a:lnTo>
                  <a:pt x="67780" y="34610"/>
                </a:lnTo>
                <a:lnTo>
                  <a:pt x="67790" y="34610"/>
                </a:lnTo>
                <a:lnTo>
                  <a:pt x="67800" y="34600"/>
                </a:lnTo>
                <a:lnTo>
                  <a:pt x="67790" y="34600"/>
                </a:lnTo>
                <a:lnTo>
                  <a:pt x="67790" y="34590"/>
                </a:lnTo>
                <a:lnTo>
                  <a:pt x="67800" y="34580"/>
                </a:lnTo>
                <a:lnTo>
                  <a:pt x="67810" y="34590"/>
                </a:lnTo>
                <a:lnTo>
                  <a:pt x="67820" y="34590"/>
                </a:lnTo>
                <a:lnTo>
                  <a:pt x="67820" y="34580"/>
                </a:lnTo>
                <a:lnTo>
                  <a:pt x="67830" y="34580"/>
                </a:lnTo>
                <a:lnTo>
                  <a:pt x="67840" y="34590"/>
                </a:lnTo>
                <a:lnTo>
                  <a:pt x="67830" y="34590"/>
                </a:lnTo>
                <a:lnTo>
                  <a:pt x="67820" y="34600"/>
                </a:lnTo>
                <a:lnTo>
                  <a:pt x="67820" y="34610"/>
                </a:lnTo>
                <a:lnTo>
                  <a:pt x="67830" y="34610"/>
                </a:lnTo>
                <a:lnTo>
                  <a:pt x="67830" y="34620"/>
                </a:lnTo>
                <a:lnTo>
                  <a:pt x="67830" y="34630"/>
                </a:lnTo>
                <a:lnTo>
                  <a:pt x="67840" y="34630"/>
                </a:lnTo>
                <a:lnTo>
                  <a:pt x="67860" y="34620"/>
                </a:lnTo>
                <a:lnTo>
                  <a:pt x="67870" y="34620"/>
                </a:lnTo>
                <a:lnTo>
                  <a:pt x="67880" y="34610"/>
                </a:lnTo>
                <a:lnTo>
                  <a:pt x="67890" y="34610"/>
                </a:lnTo>
                <a:lnTo>
                  <a:pt x="67900" y="34610"/>
                </a:lnTo>
                <a:lnTo>
                  <a:pt x="67910" y="34600"/>
                </a:lnTo>
                <a:lnTo>
                  <a:pt x="67920" y="34590"/>
                </a:lnTo>
                <a:lnTo>
                  <a:pt x="67920" y="34580"/>
                </a:lnTo>
                <a:lnTo>
                  <a:pt x="67920" y="34570"/>
                </a:lnTo>
                <a:lnTo>
                  <a:pt x="67920" y="34560"/>
                </a:lnTo>
                <a:lnTo>
                  <a:pt x="67920" y="34550"/>
                </a:lnTo>
                <a:lnTo>
                  <a:pt x="67920" y="34530"/>
                </a:lnTo>
                <a:lnTo>
                  <a:pt x="67930" y="34530"/>
                </a:lnTo>
                <a:lnTo>
                  <a:pt x="67940" y="34530"/>
                </a:lnTo>
                <a:lnTo>
                  <a:pt x="67950" y="34520"/>
                </a:lnTo>
                <a:lnTo>
                  <a:pt x="67960" y="34520"/>
                </a:lnTo>
                <a:lnTo>
                  <a:pt x="67970" y="34520"/>
                </a:lnTo>
                <a:lnTo>
                  <a:pt x="67970" y="34510"/>
                </a:lnTo>
                <a:lnTo>
                  <a:pt x="67980" y="34500"/>
                </a:lnTo>
                <a:lnTo>
                  <a:pt x="67990" y="34500"/>
                </a:lnTo>
                <a:lnTo>
                  <a:pt x="68000" y="34500"/>
                </a:lnTo>
                <a:lnTo>
                  <a:pt x="68010" y="34490"/>
                </a:lnTo>
                <a:lnTo>
                  <a:pt x="68010" y="34480"/>
                </a:lnTo>
                <a:lnTo>
                  <a:pt x="68020" y="34470"/>
                </a:lnTo>
                <a:lnTo>
                  <a:pt x="68030" y="34460"/>
                </a:lnTo>
                <a:lnTo>
                  <a:pt x="68040" y="34460"/>
                </a:lnTo>
                <a:lnTo>
                  <a:pt x="68050" y="34450"/>
                </a:lnTo>
                <a:lnTo>
                  <a:pt x="68060" y="34440"/>
                </a:lnTo>
                <a:lnTo>
                  <a:pt x="68060" y="34430"/>
                </a:lnTo>
                <a:lnTo>
                  <a:pt x="68060" y="34420"/>
                </a:lnTo>
                <a:lnTo>
                  <a:pt x="68060" y="34400"/>
                </a:lnTo>
                <a:lnTo>
                  <a:pt x="68060" y="34390"/>
                </a:lnTo>
                <a:lnTo>
                  <a:pt x="68070" y="34380"/>
                </a:lnTo>
                <a:lnTo>
                  <a:pt x="68070" y="34370"/>
                </a:lnTo>
                <a:lnTo>
                  <a:pt x="68080" y="34360"/>
                </a:lnTo>
                <a:lnTo>
                  <a:pt x="68090" y="34350"/>
                </a:lnTo>
                <a:lnTo>
                  <a:pt x="68090" y="34340"/>
                </a:lnTo>
                <a:lnTo>
                  <a:pt x="68090" y="34330"/>
                </a:lnTo>
                <a:lnTo>
                  <a:pt x="68100" y="34330"/>
                </a:lnTo>
                <a:lnTo>
                  <a:pt x="68100" y="34320"/>
                </a:lnTo>
                <a:lnTo>
                  <a:pt x="68110" y="34330"/>
                </a:lnTo>
                <a:lnTo>
                  <a:pt x="68110" y="34340"/>
                </a:lnTo>
                <a:lnTo>
                  <a:pt x="68120" y="34340"/>
                </a:lnTo>
                <a:lnTo>
                  <a:pt x="68120" y="34350"/>
                </a:lnTo>
                <a:lnTo>
                  <a:pt x="68120" y="34360"/>
                </a:lnTo>
                <a:lnTo>
                  <a:pt x="68130" y="34360"/>
                </a:lnTo>
                <a:lnTo>
                  <a:pt x="68130" y="34370"/>
                </a:lnTo>
                <a:lnTo>
                  <a:pt x="68140" y="34370"/>
                </a:lnTo>
                <a:lnTo>
                  <a:pt x="68150" y="34370"/>
                </a:lnTo>
                <a:lnTo>
                  <a:pt x="68160" y="34370"/>
                </a:lnTo>
                <a:lnTo>
                  <a:pt x="68170" y="34360"/>
                </a:lnTo>
                <a:lnTo>
                  <a:pt x="68180" y="34360"/>
                </a:lnTo>
                <a:lnTo>
                  <a:pt x="68180" y="34370"/>
                </a:lnTo>
                <a:lnTo>
                  <a:pt x="68190" y="34370"/>
                </a:lnTo>
                <a:lnTo>
                  <a:pt x="68190" y="34380"/>
                </a:lnTo>
                <a:lnTo>
                  <a:pt x="68200" y="34380"/>
                </a:lnTo>
                <a:lnTo>
                  <a:pt x="68200" y="34370"/>
                </a:lnTo>
                <a:lnTo>
                  <a:pt x="68210" y="34360"/>
                </a:lnTo>
                <a:lnTo>
                  <a:pt x="68220" y="34360"/>
                </a:lnTo>
                <a:lnTo>
                  <a:pt x="68220" y="34350"/>
                </a:lnTo>
                <a:lnTo>
                  <a:pt x="68230" y="34360"/>
                </a:lnTo>
                <a:lnTo>
                  <a:pt x="68240" y="34360"/>
                </a:lnTo>
                <a:lnTo>
                  <a:pt x="68250" y="34360"/>
                </a:lnTo>
                <a:lnTo>
                  <a:pt x="68260" y="34350"/>
                </a:lnTo>
                <a:lnTo>
                  <a:pt x="68260" y="34340"/>
                </a:lnTo>
                <a:lnTo>
                  <a:pt x="68260" y="34330"/>
                </a:lnTo>
                <a:lnTo>
                  <a:pt x="68260" y="34320"/>
                </a:lnTo>
                <a:lnTo>
                  <a:pt x="68260" y="34330"/>
                </a:lnTo>
                <a:lnTo>
                  <a:pt x="68270" y="34330"/>
                </a:lnTo>
                <a:lnTo>
                  <a:pt x="68270" y="34320"/>
                </a:lnTo>
                <a:lnTo>
                  <a:pt x="68280" y="34320"/>
                </a:lnTo>
                <a:lnTo>
                  <a:pt x="68290" y="34320"/>
                </a:lnTo>
                <a:lnTo>
                  <a:pt x="68280" y="34330"/>
                </a:lnTo>
                <a:lnTo>
                  <a:pt x="68280" y="34340"/>
                </a:lnTo>
                <a:lnTo>
                  <a:pt x="68280" y="34350"/>
                </a:lnTo>
                <a:lnTo>
                  <a:pt x="68290" y="34360"/>
                </a:lnTo>
                <a:lnTo>
                  <a:pt x="68300" y="34360"/>
                </a:lnTo>
                <a:lnTo>
                  <a:pt x="68300" y="34380"/>
                </a:lnTo>
                <a:lnTo>
                  <a:pt x="68310" y="34390"/>
                </a:lnTo>
                <a:lnTo>
                  <a:pt x="68320" y="34400"/>
                </a:lnTo>
                <a:lnTo>
                  <a:pt x="68330" y="34400"/>
                </a:lnTo>
                <a:lnTo>
                  <a:pt x="68330" y="34390"/>
                </a:lnTo>
                <a:lnTo>
                  <a:pt x="68340" y="34390"/>
                </a:lnTo>
                <a:lnTo>
                  <a:pt x="68340" y="34380"/>
                </a:lnTo>
                <a:lnTo>
                  <a:pt x="68350" y="34380"/>
                </a:lnTo>
                <a:lnTo>
                  <a:pt x="68350" y="34370"/>
                </a:lnTo>
                <a:lnTo>
                  <a:pt x="68360" y="34370"/>
                </a:lnTo>
                <a:lnTo>
                  <a:pt x="68360" y="34360"/>
                </a:lnTo>
                <a:lnTo>
                  <a:pt x="68370" y="34350"/>
                </a:lnTo>
                <a:lnTo>
                  <a:pt x="68370" y="34340"/>
                </a:lnTo>
                <a:lnTo>
                  <a:pt x="68380" y="34340"/>
                </a:lnTo>
                <a:lnTo>
                  <a:pt x="68390" y="34340"/>
                </a:lnTo>
                <a:lnTo>
                  <a:pt x="68400" y="34340"/>
                </a:lnTo>
                <a:lnTo>
                  <a:pt x="68400" y="34350"/>
                </a:lnTo>
                <a:lnTo>
                  <a:pt x="68400" y="34360"/>
                </a:lnTo>
                <a:lnTo>
                  <a:pt x="68390" y="34360"/>
                </a:lnTo>
                <a:lnTo>
                  <a:pt x="68380" y="34360"/>
                </a:lnTo>
                <a:lnTo>
                  <a:pt x="68370" y="34370"/>
                </a:lnTo>
                <a:lnTo>
                  <a:pt x="68380" y="34370"/>
                </a:lnTo>
                <a:lnTo>
                  <a:pt x="68390" y="34370"/>
                </a:lnTo>
                <a:lnTo>
                  <a:pt x="68400" y="34370"/>
                </a:lnTo>
                <a:lnTo>
                  <a:pt x="68410" y="34370"/>
                </a:lnTo>
                <a:lnTo>
                  <a:pt x="68420" y="34370"/>
                </a:lnTo>
                <a:lnTo>
                  <a:pt x="68420" y="34380"/>
                </a:lnTo>
                <a:lnTo>
                  <a:pt x="68430" y="34380"/>
                </a:lnTo>
                <a:lnTo>
                  <a:pt x="68430" y="34390"/>
                </a:lnTo>
                <a:lnTo>
                  <a:pt x="68440" y="34390"/>
                </a:lnTo>
                <a:lnTo>
                  <a:pt x="68440" y="34380"/>
                </a:lnTo>
                <a:lnTo>
                  <a:pt x="68450" y="34370"/>
                </a:lnTo>
                <a:lnTo>
                  <a:pt x="68450" y="34360"/>
                </a:lnTo>
                <a:lnTo>
                  <a:pt x="68460" y="34350"/>
                </a:lnTo>
                <a:lnTo>
                  <a:pt x="68470" y="34350"/>
                </a:lnTo>
                <a:lnTo>
                  <a:pt x="68480" y="34350"/>
                </a:lnTo>
                <a:lnTo>
                  <a:pt x="68490" y="34350"/>
                </a:lnTo>
                <a:lnTo>
                  <a:pt x="68490" y="34360"/>
                </a:lnTo>
                <a:lnTo>
                  <a:pt x="68500" y="34370"/>
                </a:lnTo>
                <a:lnTo>
                  <a:pt x="68500" y="34380"/>
                </a:lnTo>
                <a:lnTo>
                  <a:pt x="68510" y="34380"/>
                </a:lnTo>
                <a:lnTo>
                  <a:pt x="68510" y="34370"/>
                </a:lnTo>
                <a:lnTo>
                  <a:pt x="68520" y="34380"/>
                </a:lnTo>
                <a:lnTo>
                  <a:pt x="68520" y="34390"/>
                </a:lnTo>
                <a:lnTo>
                  <a:pt x="68520" y="34400"/>
                </a:lnTo>
                <a:lnTo>
                  <a:pt x="68530" y="34410"/>
                </a:lnTo>
                <a:lnTo>
                  <a:pt x="68520" y="34420"/>
                </a:lnTo>
                <a:lnTo>
                  <a:pt x="68520" y="34430"/>
                </a:lnTo>
                <a:lnTo>
                  <a:pt x="68530" y="34430"/>
                </a:lnTo>
                <a:lnTo>
                  <a:pt x="68530" y="34440"/>
                </a:lnTo>
                <a:lnTo>
                  <a:pt x="68540" y="34450"/>
                </a:lnTo>
                <a:lnTo>
                  <a:pt x="68540" y="34440"/>
                </a:lnTo>
                <a:lnTo>
                  <a:pt x="68550" y="34440"/>
                </a:lnTo>
                <a:lnTo>
                  <a:pt x="68560" y="34430"/>
                </a:lnTo>
                <a:lnTo>
                  <a:pt x="68560" y="34420"/>
                </a:lnTo>
                <a:lnTo>
                  <a:pt x="68570" y="34420"/>
                </a:lnTo>
                <a:lnTo>
                  <a:pt x="68570" y="34410"/>
                </a:lnTo>
                <a:lnTo>
                  <a:pt x="68580" y="34410"/>
                </a:lnTo>
                <a:lnTo>
                  <a:pt x="68580" y="34400"/>
                </a:lnTo>
                <a:lnTo>
                  <a:pt x="68590" y="34400"/>
                </a:lnTo>
                <a:lnTo>
                  <a:pt x="68590" y="34410"/>
                </a:lnTo>
                <a:lnTo>
                  <a:pt x="68600" y="34410"/>
                </a:lnTo>
                <a:lnTo>
                  <a:pt x="68610" y="34410"/>
                </a:lnTo>
                <a:lnTo>
                  <a:pt x="68610" y="34420"/>
                </a:lnTo>
                <a:lnTo>
                  <a:pt x="68620" y="34420"/>
                </a:lnTo>
                <a:lnTo>
                  <a:pt x="68630" y="34420"/>
                </a:lnTo>
                <a:lnTo>
                  <a:pt x="68640" y="34420"/>
                </a:lnTo>
                <a:lnTo>
                  <a:pt x="68650" y="34420"/>
                </a:lnTo>
                <a:lnTo>
                  <a:pt x="68660" y="34420"/>
                </a:lnTo>
                <a:lnTo>
                  <a:pt x="68670" y="34420"/>
                </a:lnTo>
                <a:lnTo>
                  <a:pt x="68680" y="34410"/>
                </a:lnTo>
                <a:lnTo>
                  <a:pt x="68690" y="34410"/>
                </a:lnTo>
                <a:lnTo>
                  <a:pt x="68700" y="34410"/>
                </a:lnTo>
                <a:lnTo>
                  <a:pt x="68700" y="34400"/>
                </a:lnTo>
                <a:lnTo>
                  <a:pt x="68720" y="34390"/>
                </a:lnTo>
                <a:lnTo>
                  <a:pt x="68730" y="34390"/>
                </a:lnTo>
                <a:lnTo>
                  <a:pt x="68740" y="34390"/>
                </a:lnTo>
                <a:lnTo>
                  <a:pt x="68740" y="34400"/>
                </a:lnTo>
                <a:lnTo>
                  <a:pt x="68750" y="34400"/>
                </a:lnTo>
                <a:lnTo>
                  <a:pt x="68760" y="34400"/>
                </a:lnTo>
                <a:lnTo>
                  <a:pt x="68760" y="34410"/>
                </a:lnTo>
                <a:lnTo>
                  <a:pt x="68770" y="34400"/>
                </a:lnTo>
                <a:lnTo>
                  <a:pt x="68780" y="34400"/>
                </a:lnTo>
                <a:lnTo>
                  <a:pt x="68790" y="34400"/>
                </a:lnTo>
                <a:lnTo>
                  <a:pt x="68800" y="34410"/>
                </a:lnTo>
                <a:lnTo>
                  <a:pt x="68820" y="34420"/>
                </a:lnTo>
                <a:lnTo>
                  <a:pt x="68830" y="34430"/>
                </a:lnTo>
                <a:lnTo>
                  <a:pt x="68840" y="34430"/>
                </a:lnTo>
                <a:lnTo>
                  <a:pt x="68840" y="34440"/>
                </a:lnTo>
                <a:lnTo>
                  <a:pt x="68860" y="34440"/>
                </a:lnTo>
                <a:lnTo>
                  <a:pt x="68880" y="34420"/>
                </a:lnTo>
                <a:lnTo>
                  <a:pt x="68890" y="34420"/>
                </a:lnTo>
                <a:lnTo>
                  <a:pt x="68890" y="34430"/>
                </a:lnTo>
                <a:lnTo>
                  <a:pt x="68900" y="34430"/>
                </a:lnTo>
                <a:lnTo>
                  <a:pt x="68900" y="34440"/>
                </a:lnTo>
                <a:lnTo>
                  <a:pt x="68910" y="34440"/>
                </a:lnTo>
                <a:lnTo>
                  <a:pt x="68920" y="34440"/>
                </a:lnTo>
                <a:lnTo>
                  <a:pt x="68930" y="34430"/>
                </a:lnTo>
                <a:lnTo>
                  <a:pt x="68940" y="34430"/>
                </a:lnTo>
                <a:lnTo>
                  <a:pt x="68950" y="34430"/>
                </a:lnTo>
                <a:lnTo>
                  <a:pt x="68960" y="34430"/>
                </a:lnTo>
                <a:lnTo>
                  <a:pt x="68960" y="34440"/>
                </a:lnTo>
                <a:lnTo>
                  <a:pt x="68960" y="34450"/>
                </a:lnTo>
                <a:lnTo>
                  <a:pt x="68960" y="34460"/>
                </a:lnTo>
                <a:lnTo>
                  <a:pt x="68970" y="34460"/>
                </a:lnTo>
                <a:lnTo>
                  <a:pt x="68980" y="34460"/>
                </a:lnTo>
                <a:lnTo>
                  <a:pt x="68980" y="34470"/>
                </a:lnTo>
                <a:lnTo>
                  <a:pt x="68980" y="34480"/>
                </a:lnTo>
                <a:lnTo>
                  <a:pt x="68980" y="34490"/>
                </a:lnTo>
                <a:lnTo>
                  <a:pt x="68990" y="34490"/>
                </a:lnTo>
                <a:lnTo>
                  <a:pt x="69000" y="34490"/>
                </a:lnTo>
                <a:lnTo>
                  <a:pt x="69000" y="34500"/>
                </a:lnTo>
                <a:lnTo>
                  <a:pt x="69000" y="34510"/>
                </a:lnTo>
                <a:lnTo>
                  <a:pt x="69010" y="34510"/>
                </a:lnTo>
                <a:lnTo>
                  <a:pt x="69020" y="34510"/>
                </a:lnTo>
                <a:lnTo>
                  <a:pt x="69020" y="34500"/>
                </a:lnTo>
                <a:lnTo>
                  <a:pt x="69030" y="34500"/>
                </a:lnTo>
                <a:lnTo>
                  <a:pt x="69040" y="34500"/>
                </a:lnTo>
                <a:lnTo>
                  <a:pt x="69040" y="34490"/>
                </a:lnTo>
                <a:lnTo>
                  <a:pt x="69050" y="34490"/>
                </a:lnTo>
                <a:lnTo>
                  <a:pt x="69050" y="34480"/>
                </a:lnTo>
                <a:lnTo>
                  <a:pt x="69060" y="34480"/>
                </a:lnTo>
                <a:lnTo>
                  <a:pt x="69060" y="34470"/>
                </a:lnTo>
                <a:lnTo>
                  <a:pt x="69070" y="34470"/>
                </a:lnTo>
                <a:lnTo>
                  <a:pt x="69080" y="34460"/>
                </a:lnTo>
                <a:lnTo>
                  <a:pt x="69090" y="34460"/>
                </a:lnTo>
                <a:lnTo>
                  <a:pt x="69100" y="34460"/>
                </a:lnTo>
                <a:lnTo>
                  <a:pt x="69100" y="34470"/>
                </a:lnTo>
                <a:lnTo>
                  <a:pt x="69090" y="34480"/>
                </a:lnTo>
                <a:lnTo>
                  <a:pt x="69100" y="34480"/>
                </a:lnTo>
                <a:lnTo>
                  <a:pt x="69110" y="34490"/>
                </a:lnTo>
                <a:lnTo>
                  <a:pt x="69120" y="34490"/>
                </a:lnTo>
                <a:lnTo>
                  <a:pt x="69120" y="34500"/>
                </a:lnTo>
                <a:lnTo>
                  <a:pt x="69130" y="34510"/>
                </a:lnTo>
                <a:lnTo>
                  <a:pt x="69140" y="34510"/>
                </a:lnTo>
                <a:lnTo>
                  <a:pt x="69150" y="34500"/>
                </a:lnTo>
                <a:lnTo>
                  <a:pt x="69150" y="34510"/>
                </a:lnTo>
                <a:lnTo>
                  <a:pt x="69150" y="34520"/>
                </a:lnTo>
                <a:lnTo>
                  <a:pt x="69160" y="34520"/>
                </a:lnTo>
                <a:lnTo>
                  <a:pt x="69170" y="34510"/>
                </a:lnTo>
                <a:lnTo>
                  <a:pt x="69180" y="34520"/>
                </a:lnTo>
                <a:lnTo>
                  <a:pt x="69180" y="34510"/>
                </a:lnTo>
                <a:lnTo>
                  <a:pt x="69180" y="34500"/>
                </a:lnTo>
                <a:lnTo>
                  <a:pt x="69190" y="34500"/>
                </a:lnTo>
                <a:lnTo>
                  <a:pt x="69190" y="34490"/>
                </a:lnTo>
                <a:lnTo>
                  <a:pt x="69180" y="34490"/>
                </a:lnTo>
                <a:lnTo>
                  <a:pt x="69180" y="34480"/>
                </a:lnTo>
                <a:lnTo>
                  <a:pt x="69190" y="34480"/>
                </a:lnTo>
                <a:lnTo>
                  <a:pt x="69190" y="34470"/>
                </a:lnTo>
                <a:lnTo>
                  <a:pt x="69190" y="34480"/>
                </a:lnTo>
                <a:lnTo>
                  <a:pt x="69200" y="34480"/>
                </a:lnTo>
                <a:lnTo>
                  <a:pt x="69200" y="34490"/>
                </a:lnTo>
                <a:lnTo>
                  <a:pt x="69210" y="34490"/>
                </a:lnTo>
                <a:lnTo>
                  <a:pt x="69210" y="34480"/>
                </a:lnTo>
                <a:lnTo>
                  <a:pt x="69210" y="34470"/>
                </a:lnTo>
                <a:lnTo>
                  <a:pt x="69220" y="34470"/>
                </a:lnTo>
                <a:lnTo>
                  <a:pt x="69230" y="34470"/>
                </a:lnTo>
                <a:lnTo>
                  <a:pt x="69240" y="34470"/>
                </a:lnTo>
                <a:lnTo>
                  <a:pt x="69250" y="34470"/>
                </a:lnTo>
                <a:lnTo>
                  <a:pt x="69250" y="34480"/>
                </a:lnTo>
                <a:lnTo>
                  <a:pt x="69240" y="34480"/>
                </a:lnTo>
                <a:lnTo>
                  <a:pt x="69240" y="34490"/>
                </a:lnTo>
                <a:lnTo>
                  <a:pt x="69240" y="34500"/>
                </a:lnTo>
                <a:lnTo>
                  <a:pt x="69250" y="34500"/>
                </a:lnTo>
                <a:lnTo>
                  <a:pt x="69250" y="34510"/>
                </a:lnTo>
                <a:lnTo>
                  <a:pt x="69260" y="34500"/>
                </a:lnTo>
                <a:lnTo>
                  <a:pt x="69270" y="34500"/>
                </a:lnTo>
                <a:lnTo>
                  <a:pt x="69280" y="34500"/>
                </a:lnTo>
                <a:lnTo>
                  <a:pt x="69290" y="34500"/>
                </a:lnTo>
                <a:lnTo>
                  <a:pt x="69300" y="34510"/>
                </a:lnTo>
                <a:lnTo>
                  <a:pt x="69310" y="34520"/>
                </a:lnTo>
                <a:lnTo>
                  <a:pt x="69320" y="34520"/>
                </a:lnTo>
                <a:lnTo>
                  <a:pt x="69320" y="34530"/>
                </a:lnTo>
                <a:lnTo>
                  <a:pt x="69330" y="34520"/>
                </a:lnTo>
                <a:lnTo>
                  <a:pt x="69340" y="34520"/>
                </a:lnTo>
                <a:lnTo>
                  <a:pt x="69340" y="34510"/>
                </a:lnTo>
                <a:lnTo>
                  <a:pt x="69350" y="34510"/>
                </a:lnTo>
                <a:lnTo>
                  <a:pt x="69360" y="34510"/>
                </a:lnTo>
                <a:lnTo>
                  <a:pt x="69370" y="34520"/>
                </a:lnTo>
                <a:lnTo>
                  <a:pt x="69380" y="34520"/>
                </a:lnTo>
                <a:lnTo>
                  <a:pt x="69390" y="34520"/>
                </a:lnTo>
                <a:lnTo>
                  <a:pt x="69390" y="34530"/>
                </a:lnTo>
                <a:lnTo>
                  <a:pt x="69390" y="34540"/>
                </a:lnTo>
                <a:lnTo>
                  <a:pt x="69400" y="34540"/>
                </a:lnTo>
                <a:lnTo>
                  <a:pt x="69410" y="34550"/>
                </a:lnTo>
                <a:lnTo>
                  <a:pt x="69410" y="34540"/>
                </a:lnTo>
                <a:lnTo>
                  <a:pt x="69420" y="34540"/>
                </a:lnTo>
                <a:lnTo>
                  <a:pt x="69420" y="34550"/>
                </a:lnTo>
                <a:lnTo>
                  <a:pt x="69430" y="34550"/>
                </a:lnTo>
                <a:lnTo>
                  <a:pt x="69440" y="34540"/>
                </a:lnTo>
                <a:lnTo>
                  <a:pt x="69450" y="34540"/>
                </a:lnTo>
                <a:lnTo>
                  <a:pt x="69440" y="34550"/>
                </a:lnTo>
                <a:lnTo>
                  <a:pt x="69450" y="34550"/>
                </a:lnTo>
                <a:lnTo>
                  <a:pt x="69450" y="34560"/>
                </a:lnTo>
                <a:lnTo>
                  <a:pt x="69460" y="34560"/>
                </a:lnTo>
                <a:lnTo>
                  <a:pt x="69460" y="34550"/>
                </a:lnTo>
                <a:lnTo>
                  <a:pt x="69470" y="34540"/>
                </a:lnTo>
                <a:lnTo>
                  <a:pt x="69480" y="34540"/>
                </a:lnTo>
                <a:lnTo>
                  <a:pt x="69480" y="34530"/>
                </a:lnTo>
                <a:lnTo>
                  <a:pt x="69490" y="34530"/>
                </a:lnTo>
                <a:lnTo>
                  <a:pt x="69480" y="34520"/>
                </a:lnTo>
                <a:lnTo>
                  <a:pt x="69480" y="34510"/>
                </a:lnTo>
                <a:lnTo>
                  <a:pt x="69480" y="34500"/>
                </a:lnTo>
                <a:lnTo>
                  <a:pt x="69490" y="34490"/>
                </a:lnTo>
                <a:lnTo>
                  <a:pt x="69500" y="34490"/>
                </a:lnTo>
                <a:lnTo>
                  <a:pt x="69510" y="34490"/>
                </a:lnTo>
                <a:lnTo>
                  <a:pt x="69510" y="34500"/>
                </a:lnTo>
                <a:lnTo>
                  <a:pt x="69510" y="34510"/>
                </a:lnTo>
                <a:lnTo>
                  <a:pt x="69520" y="34510"/>
                </a:lnTo>
                <a:lnTo>
                  <a:pt x="69530" y="34510"/>
                </a:lnTo>
                <a:lnTo>
                  <a:pt x="69540" y="34520"/>
                </a:lnTo>
                <a:lnTo>
                  <a:pt x="69540" y="34510"/>
                </a:lnTo>
                <a:lnTo>
                  <a:pt x="69550" y="34510"/>
                </a:lnTo>
                <a:lnTo>
                  <a:pt x="69560" y="34510"/>
                </a:lnTo>
                <a:lnTo>
                  <a:pt x="69560" y="34500"/>
                </a:lnTo>
                <a:lnTo>
                  <a:pt x="69570" y="34500"/>
                </a:lnTo>
                <a:lnTo>
                  <a:pt x="69570" y="34510"/>
                </a:lnTo>
                <a:lnTo>
                  <a:pt x="69580" y="34520"/>
                </a:lnTo>
                <a:lnTo>
                  <a:pt x="69590" y="34530"/>
                </a:lnTo>
                <a:lnTo>
                  <a:pt x="69590" y="34520"/>
                </a:lnTo>
                <a:lnTo>
                  <a:pt x="69600" y="34520"/>
                </a:lnTo>
                <a:lnTo>
                  <a:pt x="69600" y="34510"/>
                </a:lnTo>
                <a:lnTo>
                  <a:pt x="69600" y="34500"/>
                </a:lnTo>
                <a:lnTo>
                  <a:pt x="69610" y="34500"/>
                </a:lnTo>
                <a:lnTo>
                  <a:pt x="69620" y="34500"/>
                </a:lnTo>
                <a:lnTo>
                  <a:pt x="69620" y="34510"/>
                </a:lnTo>
                <a:lnTo>
                  <a:pt x="69630" y="34510"/>
                </a:lnTo>
                <a:lnTo>
                  <a:pt x="69630" y="34520"/>
                </a:lnTo>
                <a:lnTo>
                  <a:pt x="69640" y="34520"/>
                </a:lnTo>
                <a:lnTo>
                  <a:pt x="69640" y="34510"/>
                </a:lnTo>
                <a:lnTo>
                  <a:pt x="69650" y="34510"/>
                </a:lnTo>
                <a:lnTo>
                  <a:pt x="69650" y="34520"/>
                </a:lnTo>
                <a:lnTo>
                  <a:pt x="69650" y="34510"/>
                </a:lnTo>
                <a:lnTo>
                  <a:pt x="69660" y="34510"/>
                </a:lnTo>
                <a:lnTo>
                  <a:pt x="69670" y="34510"/>
                </a:lnTo>
                <a:lnTo>
                  <a:pt x="69680" y="34510"/>
                </a:lnTo>
                <a:lnTo>
                  <a:pt x="69680" y="34500"/>
                </a:lnTo>
                <a:lnTo>
                  <a:pt x="69690" y="34500"/>
                </a:lnTo>
                <a:lnTo>
                  <a:pt x="69700" y="34500"/>
                </a:lnTo>
                <a:lnTo>
                  <a:pt x="69700" y="34510"/>
                </a:lnTo>
                <a:lnTo>
                  <a:pt x="69700" y="34520"/>
                </a:lnTo>
                <a:lnTo>
                  <a:pt x="69710" y="34520"/>
                </a:lnTo>
                <a:lnTo>
                  <a:pt x="69720" y="34520"/>
                </a:lnTo>
                <a:lnTo>
                  <a:pt x="69730" y="34520"/>
                </a:lnTo>
                <a:lnTo>
                  <a:pt x="69740" y="34520"/>
                </a:lnTo>
                <a:lnTo>
                  <a:pt x="69750" y="34520"/>
                </a:lnTo>
                <a:lnTo>
                  <a:pt x="69750" y="345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