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Adjumani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djum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330" y="14990"/>
                </a:moveTo>
                <a:lnTo>
                  <a:pt x="45400" y="14960"/>
                </a:lnTo>
                <a:lnTo>
                  <a:pt x="45430" y="14950"/>
                </a:lnTo>
                <a:lnTo>
                  <a:pt x="45470" y="14950"/>
                </a:lnTo>
                <a:lnTo>
                  <a:pt x="45550" y="14930"/>
                </a:lnTo>
                <a:lnTo>
                  <a:pt x="45600" y="14910"/>
                </a:lnTo>
                <a:lnTo>
                  <a:pt x="45630" y="14900"/>
                </a:lnTo>
                <a:lnTo>
                  <a:pt x="45670" y="14900"/>
                </a:lnTo>
                <a:lnTo>
                  <a:pt x="45730" y="14890"/>
                </a:lnTo>
                <a:lnTo>
                  <a:pt x="45790" y="14890"/>
                </a:lnTo>
                <a:lnTo>
                  <a:pt x="45820" y="14880"/>
                </a:lnTo>
                <a:lnTo>
                  <a:pt x="45850" y="14870"/>
                </a:lnTo>
                <a:lnTo>
                  <a:pt x="45980" y="14940"/>
                </a:lnTo>
                <a:lnTo>
                  <a:pt x="46180" y="15260"/>
                </a:lnTo>
                <a:lnTo>
                  <a:pt x="46250" y="15380"/>
                </a:lnTo>
                <a:lnTo>
                  <a:pt x="46260" y="15410"/>
                </a:lnTo>
                <a:lnTo>
                  <a:pt x="46260" y="15460"/>
                </a:lnTo>
                <a:lnTo>
                  <a:pt x="46270" y="15510"/>
                </a:lnTo>
                <a:lnTo>
                  <a:pt x="46270" y="15520"/>
                </a:lnTo>
                <a:lnTo>
                  <a:pt x="46280" y="15580"/>
                </a:lnTo>
                <a:lnTo>
                  <a:pt x="46290" y="15610"/>
                </a:lnTo>
                <a:lnTo>
                  <a:pt x="46300" y="15640"/>
                </a:lnTo>
                <a:lnTo>
                  <a:pt x="46300" y="15680"/>
                </a:lnTo>
                <a:lnTo>
                  <a:pt x="46310" y="15690"/>
                </a:lnTo>
                <a:lnTo>
                  <a:pt x="46310" y="15720"/>
                </a:lnTo>
                <a:lnTo>
                  <a:pt x="46320" y="15770"/>
                </a:lnTo>
                <a:lnTo>
                  <a:pt x="46330" y="15790"/>
                </a:lnTo>
                <a:lnTo>
                  <a:pt x="46330" y="15820"/>
                </a:lnTo>
                <a:lnTo>
                  <a:pt x="46330" y="15900"/>
                </a:lnTo>
                <a:lnTo>
                  <a:pt x="46330" y="15980"/>
                </a:lnTo>
                <a:lnTo>
                  <a:pt x="46330" y="16010"/>
                </a:lnTo>
                <a:lnTo>
                  <a:pt x="46330" y="16070"/>
                </a:lnTo>
                <a:lnTo>
                  <a:pt x="46330" y="16160"/>
                </a:lnTo>
                <a:lnTo>
                  <a:pt x="46330" y="16200"/>
                </a:lnTo>
                <a:lnTo>
                  <a:pt x="46330" y="16220"/>
                </a:lnTo>
                <a:lnTo>
                  <a:pt x="46320" y="16230"/>
                </a:lnTo>
                <a:lnTo>
                  <a:pt x="46300" y="16250"/>
                </a:lnTo>
                <a:lnTo>
                  <a:pt x="46280" y="16260"/>
                </a:lnTo>
                <a:lnTo>
                  <a:pt x="46270" y="16260"/>
                </a:lnTo>
                <a:lnTo>
                  <a:pt x="46250" y="16290"/>
                </a:lnTo>
                <a:lnTo>
                  <a:pt x="46240" y="16310"/>
                </a:lnTo>
                <a:lnTo>
                  <a:pt x="46230" y="16340"/>
                </a:lnTo>
                <a:lnTo>
                  <a:pt x="46220" y="16380"/>
                </a:lnTo>
                <a:lnTo>
                  <a:pt x="46210" y="16410"/>
                </a:lnTo>
                <a:lnTo>
                  <a:pt x="46200" y="16450"/>
                </a:lnTo>
                <a:lnTo>
                  <a:pt x="46200" y="16480"/>
                </a:lnTo>
                <a:lnTo>
                  <a:pt x="46200" y="16510"/>
                </a:lnTo>
                <a:lnTo>
                  <a:pt x="46200" y="16540"/>
                </a:lnTo>
                <a:lnTo>
                  <a:pt x="46190" y="16550"/>
                </a:lnTo>
                <a:lnTo>
                  <a:pt x="46190" y="16560"/>
                </a:lnTo>
                <a:lnTo>
                  <a:pt x="46180" y="16580"/>
                </a:lnTo>
                <a:lnTo>
                  <a:pt x="46170" y="16600"/>
                </a:lnTo>
                <a:lnTo>
                  <a:pt x="46170" y="16620"/>
                </a:lnTo>
                <a:lnTo>
                  <a:pt x="46170" y="16660"/>
                </a:lnTo>
                <a:lnTo>
                  <a:pt x="46160" y="16690"/>
                </a:lnTo>
                <a:lnTo>
                  <a:pt x="46160" y="16760"/>
                </a:lnTo>
                <a:lnTo>
                  <a:pt x="46160" y="16790"/>
                </a:lnTo>
                <a:lnTo>
                  <a:pt x="46160" y="16820"/>
                </a:lnTo>
                <a:lnTo>
                  <a:pt x="46150" y="16850"/>
                </a:lnTo>
                <a:lnTo>
                  <a:pt x="46150" y="16890"/>
                </a:lnTo>
                <a:lnTo>
                  <a:pt x="46150" y="16920"/>
                </a:lnTo>
                <a:lnTo>
                  <a:pt x="46150" y="16960"/>
                </a:lnTo>
                <a:lnTo>
                  <a:pt x="46140" y="16990"/>
                </a:lnTo>
                <a:lnTo>
                  <a:pt x="46140" y="17000"/>
                </a:lnTo>
                <a:lnTo>
                  <a:pt x="46140" y="17020"/>
                </a:lnTo>
                <a:lnTo>
                  <a:pt x="46140" y="17050"/>
                </a:lnTo>
                <a:lnTo>
                  <a:pt x="46140" y="17080"/>
                </a:lnTo>
                <a:lnTo>
                  <a:pt x="46140" y="17110"/>
                </a:lnTo>
                <a:lnTo>
                  <a:pt x="46140" y="17120"/>
                </a:lnTo>
                <a:lnTo>
                  <a:pt x="46150" y="17150"/>
                </a:lnTo>
                <a:lnTo>
                  <a:pt x="46150" y="17180"/>
                </a:lnTo>
                <a:lnTo>
                  <a:pt x="46150" y="17210"/>
                </a:lnTo>
                <a:lnTo>
                  <a:pt x="46150" y="17250"/>
                </a:lnTo>
                <a:lnTo>
                  <a:pt x="46150" y="17280"/>
                </a:lnTo>
                <a:lnTo>
                  <a:pt x="46160" y="17310"/>
                </a:lnTo>
                <a:lnTo>
                  <a:pt x="46160" y="17340"/>
                </a:lnTo>
                <a:lnTo>
                  <a:pt x="46160" y="17380"/>
                </a:lnTo>
                <a:lnTo>
                  <a:pt x="46170" y="17410"/>
                </a:lnTo>
                <a:lnTo>
                  <a:pt x="46190" y="17450"/>
                </a:lnTo>
                <a:lnTo>
                  <a:pt x="46190" y="17470"/>
                </a:lnTo>
                <a:lnTo>
                  <a:pt x="46200" y="17500"/>
                </a:lnTo>
                <a:lnTo>
                  <a:pt x="46210" y="17530"/>
                </a:lnTo>
                <a:lnTo>
                  <a:pt x="46210" y="17550"/>
                </a:lnTo>
                <a:lnTo>
                  <a:pt x="46220" y="17560"/>
                </a:lnTo>
                <a:lnTo>
                  <a:pt x="46230" y="17580"/>
                </a:lnTo>
                <a:lnTo>
                  <a:pt x="46230" y="17590"/>
                </a:lnTo>
                <a:lnTo>
                  <a:pt x="46230" y="17600"/>
                </a:lnTo>
                <a:lnTo>
                  <a:pt x="46230" y="17630"/>
                </a:lnTo>
                <a:lnTo>
                  <a:pt x="46230" y="17650"/>
                </a:lnTo>
                <a:lnTo>
                  <a:pt x="46210" y="17650"/>
                </a:lnTo>
                <a:lnTo>
                  <a:pt x="46150" y="17650"/>
                </a:lnTo>
                <a:lnTo>
                  <a:pt x="46100" y="17650"/>
                </a:lnTo>
                <a:lnTo>
                  <a:pt x="46060" y="17650"/>
                </a:lnTo>
                <a:lnTo>
                  <a:pt x="46030" y="17650"/>
                </a:lnTo>
                <a:lnTo>
                  <a:pt x="46000" y="17650"/>
                </a:lnTo>
                <a:lnTo>
                  <a:pt x="45940" y="17650"/>
                </a:lnTo>
                <a:lnTo>
                  <a:pt x="45890" y="17650"/>
                </a:lnTo>
                <a:lnTo>
                  <a:pt x="45830" y="17650"/>
                </a:lnTo>
                <a:lnTo>
                  <a:pt x="45800" y="17650"/>
                </a:lnTo>
                <a:lnTo>
                  <a:pt x="45780" y="17650"/>
                </a:lnTo>
                <a:lnTo>
                  <a:pt x="45730" y="17650"/>
                </a:lnTo>
                <a:lnTo>
                  <a:pt x="45700" y="17650"/>
                </a:lnTo>
                <a:lnTo>
                  <a:pt x="45680" y="17650"/>
                </a:lnTo>
                <a:lnTo>
                  <a:pt x="45660" y="17650"/>
                </a:lnTo>
                <a:lnTo>
                  <a:pt x="45650" y="17650"/>
                </a:lnTo>
                <a:lnTo>
                  <a:pt x="45640" y="17650"/>
                </a:lnTo>
                <a:lnTo>
                  <a:pt x="45630" y="17640"/>
                </a:lnTo>
                <a:lnTo>
                  <a:pt x="45620" y="17630"/>
                </a:lnTo>
                <a:lnTo>
                  <a:pt x="45620" y="17620"/>
                </a:lnTo>
                <a:lnTo>
                  <a:pt x="45610" y="17620"/>
                </a:lnTo>
                <a:lnTo>
                  <a:pt x="45600" y="17620"/>
                </a:lnTo>
                <a:lnTo>
                  <a:pt x="45590" y="17620"/>
                </a:lnTo>
                <a:lnTo>
                  <a:pt x="45590" y="17630"/>
                </a:lnTo>
                <a:lnTo>
                  <a:pt x="45590" y="17640"/>
                </a:lnTo>
                <a:lnTo>
                  <a:pt x="45600" y="17640"/>
                </a:lnTo>
                <a:lnTo>
                  <a:pt x="45610" y="17650"/>
                </a:lnTo>
                <a:lnTo>
                  <a:pt x="45610" y="17660"/>
                </a:lnTo>
                <a:lnTo>
                  <a:pt x="45620" y="17660"/>
                </a:lnTo>
                <a:lnTo>
                  <a:pt x="45620" y="17670"/>
                </a:lnTo>
                <a:lnTo>
                  <a:pt x="45630" y="17670"/>
                </a:lnTo>
                <a:lnTo>
                  <a:pt x="45640" y="17670"/>
                </a:lnTo>
                <a:lnTo>
                  <a:pt x="45640" y="17680"/>
                </a:lnTo>
                <a:lnTo>
                  <a:pt x="45640" y="17690"/>
                </a:lnTo>
                <a:lnTo>
                  <a:pt x="45640" y="17700"/>
                </a:lnTo>
                <a:lnTo>
                  <a:pt x="45660" y="17720"/>
                </a:lnTo>
                <a:lnTo>
                  <a:pt x="45660" y="17730"/>
                </a:lnTo>
                <a:lnTo>
                  <a:pt x="45660" y="17740"/>
                </a:lnTo>
                <a:lnTo>
                  <a:pt x="45660" y="17750"/>
                </a:lnTo>
                <a:lnTo>
                  <a:pt x="45660" y="17760"/>
                </a:lnTo>
                <a:lnTo>
                  <a:pt x="45670" y="17760"/>
                </a:lnTo>
                <a:lnTo>
                  <a:pt x="45680" y="17780"/>
                </a:lnTo>
                <a:lnTo>
                  <a:pt x="45700" y="17800"/>
                </a:lnTo>
                <a:lnTo>
                  <a:pt x="45710" y="17810"/>
                </a:lnTo>
                <a:lnTo>
                  <a:pt x="45720" y="17820"/>
                </a:lnTo>
                <a:lnTo>
                  <a:pt x="45730" y="17820"/>
                </a:lnTo>
                <a:lnTo>
                  <a:pt x="45740" y="17820"/>
                </a:lnTo>
                <a:lnTo>
                  <a:pt x="45740" y="17830"/>
                </a:lnTo>
                <a:lnTo>
                  <a:pt x="45740" y="17840"/>
                </a:lnTo>
                <a:lnTo>
                  <a:pt x="45750" y="17850"/>
                </a:lnTo>
                <a:lnTo>
                  <a:pt x="45750" y="17870"/>
                </a:lnTo>
                <a:lnTo>
                  <a:pt x="45760" y="17880"/>
                </a:lnTo>
                <a:lnTo>
                  <a:pt x="45760" y="17890"/>
                </a:lnTo>
                <a:lnTo>
                  <a:pt x="45770" y="17910"/>
                </a:lnTo>
                <a:lnTo>
                  <a:pt x="45780" y="17910"/>
                </a:lnTo>
                <a:lnTo>
                  <a:pt x="45790" y="17920"/>
                </a:lnTo>
                <a:lnTo>
                  <a:pt x="45790" y="17930"/>
                </a:lnTo>
                <a:lnTo>
                  <a:pt x="45790" y="17940"/>
                </a:lnTo>
                <a:lnTo>
                  <a:pt x="45780" y="17960"/>
                </a:lnTo>
                <a:lnTo>
                  <a:pt x="45770" y="17960"/>
                </a:lnTo>
                <a:lnTo>
                  <a:pt x="45760" y="17970"/>
                </a:lnTo>
                <a:lnTo>
                  <a:pt x="45760" y="17980"/>
                </a:lnTo>
                <a:lnTo>
                  <a:pt x="45760" y="17990"/>
                </a:lnTo>
                <a:lnTo>
                  <a:pt x="45770" y="18000"/>
                </a:lnTo>
                <a:lnTo>
                  <a:pt x="45780" y="18010"/>
                </a:lnTo>
                <a:lnTo>
                  <a:pt x="45780" y="18020"/>
                </a:lnTo>
                <a:lnTo>
                  <a:pt x="45790" y="18030"/>
                </a:lnTo>
                <a:lnTo>
                  <a:pt x="45790" y="18040"/>
                </a:lnTo>
                <a:lnTo>
                  <a:pt x="45800" y="18050"/>
                </a:lnTo>
                <a:lnTo>
                  <a:pt x="45800" y="18060"/>
                </a:lnTo>
                <a:lnTo>
                  <a:pt x="45810" y="18060"/>
                </a:lnTo>
                <a:lnTo>
                  <a:pt x="45810" y="18070"/>
                </a:lnTo>
                <a:lnTo>
                  <a:pt x="45810" y="18080"/>
                </a:lnTo>
                <a:lnTo>
                  <a:pt x="45810" y="18090"/>
                </a:lnTo>
                <a:lnTo>
                  <a:pt x="45810" y="18100"/>
                </a:lnTo>
                <a:lnTo>
                  <a:pt x="45810" y="18110"/>
                </a:lnTo>
                <a:lnTo>
                  <a:pt x="45810" y="18120"/>
                </a:lnTo>
                <a:lnTo>
                  <a:pt x="45810" y="18130"/>
                </a:lnTo>
                <a:lnTo>
                  <a:pt x="45820" y="18140"/>
                </a:lnTo>
                <a:lnTo>
                  <a:pt x="45820" y="18150"/>
                </a:lnTo>
                <a:lnTo>
                  <a:pt x="45820" y="18160"/>
                </a:lnTo>
                <a:lnTo>
                  <a:pt x="45820" y="18170"/>
                </a:lnTo>
                <a:lnTo>
                  <a:pt x="45820" y="18180"/>
                </a:lnTo>
                <a:lnTo>
                  <a:pt x="45810" y="18180"/>
                </a:lnTo>
                <a:lnTo>
                  <a:pt x="45810" y="18190"/>
                </a:lnTo>
                <a:lnTo>
                  <a:pt x="45800" y="18190"/>
                </a:lnTo>
                <a:lnTo>
                  <a:pt x="45790" y="18200"/>
                </a:lnTo>
                <a:lnTo>
                  <a:pt x="45790" y="18210"/>
                </a:lnTo>
                <a:lnTo>
                  <a:pt x="45780" y="18220"/>
                </a:lnTo>
                <a:lnTo>
                  <a:pt x="45770" y="18230"/>
                </a:lnTo>
                <a:lnTo>
                  <a:pt x="45770" y="18240"/>
                </a:lnTo>
                <a:lnTo>
                  <a:pt x="45770" y="18250"/>
                </a:lnTo>
                <a:lnTo>
                  <a:pt x="45760" y="18250"/>
                </a:lnTo>
                <a:lnTo>
                  <a:pt x="45760" y="18260"/>
                </a:lnTo>
                <a:lnTo>
                  <a:pt x="45760" y="18270"/>
                </a:lnTo>
                <a:lnTo>
                  <a:pt x="45750" y="18270"/>
                </a:lnTo>
                <a:lnTo>
                  <a:pt x="45750" y="18280"/>
                </a:lnTo>
                <a:lnTo>
                  <a:pt x="45750" y="18290"/>
                </a:lnTo>
                <a:lnTo>
                  <a:pt x="45760" y="18300"/>
                </a:lnTo>
                <a:lnTo>
                  <a:pt x="45760" y="18310"/>
                </a:lnTo>
                <a:lnTo>
                  <a:pt x="45770" y="18330"/>
                </a:lnTo>
                <a:lnTo>
                  <a:pt x="45780" y="18330"/>
                </a:lnTo>
                <a:lnTo>
                  <a:pt x="45780" y="18340"/>
                </a:lnTo>
                <a:lnTo>
                  <a:pt x="45780" y="18350"/>
                </a:lnTo>
                <a:lnTo>
                  <a:pt x="45770" y="18360"/>
                </a:lnTo>
                <a:lnTo>
                  <a:pt x="45770" y="18370"/>
                </a:lnTo>
                <a:lnTo>
                  <a:pt x="45770" y="18380"/>
                </a:lnTo>
                <a:lnTo>
                  <a:pt x="45780" y="18390"/>
                </a:lnTo>
                <a:lnTo>
                  <a:pt x="45790" y="18410"/>
                </a:lnTo>
                <a:lnTo>
                  <a:pt x="45800" y="18410"/>
                </a:lnTo>
                <a:lnTo>
                  <a:pt x="45810" y="18420"/>
                </a:lnTo>
                <a:lnTo>
                  <a:pt x="45810" y="18430"/>
                </a:lnTo>
                <a:lnTo>
                  <a:pt x="45820" y="18440"/>
                </a:lnTo>
                <a:lnTo>
                  <a:pt x="45820" y="18450"/>
                </a:lnTo>
                <a:lnTo>
                  <a:pt x="45820" y="18460"/>
                </a:lnTo>
                <a:lnTo>
                  <a:pt x="45830" y="18460"/>
                </a:lnTo>
                <a:lnTo>
                  <a:pt x="45840" y="18470"/>
                </a:lnTo>
                <a:lnTo>
                  <a:pt x="45850" y="18480"/>
                </a:lnTo>
                <a:lnTo>
                  <a:pt x="45860" y="18490"/>
                </a:lnTo>
                <a:lnTo>
                  <a:pt x="45870" y="18500"/>
                </a:lnTo>
                <a:lnTo>
                  <a:pt x="45880" y="18500"/>
                </a:lnTo>
                <a:lnTo>
                  <a:pt x="45890" y="18500"/>
                </a:lnTo>
                <a:lnTo>
                  <a:pt x="45900" y="18500"/>
                </a:lnTo>
                <a:lnTo>
                  <a:pt x="45900" y="18510"/>
                </a:lnTo>
                <a:lnTo>
                  <a:pt x="45900" y="18520"/>
                </a:lnTo>
                <a:lnTo>
                  <a:pt x="45910" y="18530"/>
                </a:lnTo>
                <a:lnTo>
                  <a:pt x="45920" y="18540"/>
                </a:lnTo>
                <a:lnTo>
                  <a:pt x="45930" y="18540"/>
                </a:lnTo>
                <a:lnTo>
                  <a:pt x="45930" y="18550"/>
                </a:lnTo>
                <a:lnTo>
                  <a:pt x="45930" y="18560"/>
                </a:lnTo>
                <a:lnTo>
                  <a:pt x="45930" y="18570"/>
                </a:lnTo>
                <a:lnTo>
                  <a:pt x="45930" y="18580"/>
                </a:lnTo>
                <a:lnTo>
                  <a:pt x="45940" y="18590"/>
                </a:lnTo>
                <a:lnTo>
                  <a:pt x="45950" y="18610"/>
                </a:lnTo>
                <a:lnTo>
                  <a:pt x="45960" y="18620"/>
                </a:lnTo>
                <a:lnTo>
                  <a:pt x="45960" y="18630"/>
                </a:lnTo>
                <a:lnTo>
                  <a:pt x="45970" y="18640"/>
                </a:lnTo>
                <a:lnTo>
                  <a:pt x="45970" y="18650"/>
                </a:lnTo>
                <a:lnTo>
                  <a:pt x="45970" y="18660"/>
                </a:lnTo>
                <a:lnTo>
                  <a:pt x="45970" y="18680"/>
                </a:lnTo>
                <a:lnTo>
                  <a:pt x="45980" y="18690"/>
                </a:lnTo>
                <a:lnTo>
                  <a:pt x="45990" y="18710"/>
                </a:lnTo>
                <a:lnTo>
                  <a:pt x="45990" y="18720"/>
                </a:lnTo>
                <a:lnTo>
                  <a:pt x="45990" y="18730"/>
                </a:lnTo>
                <a:lnTo>
                  <a:pt x="46000" y="18740"/>
                </a:lnTo>
                <a:lnTo>
                  <a:pt x="46010" y="18760"/>
                </a:lnTo>
                <a:lnTo>
                  <a:pt x="46010" y="18770"/>
                </a:lnTo>
                <a:lnTo>
                  <a:pt x="46010" y="18780"/>
                </a:lnTo>
                <a:lnTo>
                  <a:pt x="46000" y="18780"/>
                </a:lnTo>
                <a:lnTo>
                  <a:pt x="45990" y="18790"/>
                </a:lnTo>
                <a:lnTo>
                  <a:pt x="45980" y="18800"/>
                </a:lnTo>
                <a:lnTo>
                  <a:pt x="45980" y="18810"/>
                </a:lnTo>
                <a:lnTo>
                  <a:pt x="45970" y="18820"/>
                </a:lnTo>
                <a:lnTo>
                  <a:pt x="45960" y="18820"/>
                </a:lnTo>
                <a:lnTo>
                  <a:pt x="45950" y="18820"/>
                </a:lnTo>
                <a:lnTo>
                  <a:pt x="45940" y="18820"/>
                </a:lnTo>
                <a:lnTo>
                  <a:pt x="45920" y="18830"/>
                </a:lnTo>
                <a:lnTo>
                  <a:pt x="45920" y="18840"/>
                </a:lnTo>
                <a:lnTo>
                  <a:pt x="45910" y="18840"/>
                </a:lnTo>
                <a:lnTo>
                  <a:pt x="45900" y="18840"/>
                </a:lnTo>
                <a:lnTo>
                  <a:pt x="45890" y="18840"/>
                </a:lnTo>
                <a:lnTo>
                  <a:pt x="45880" y="18830"/>
                </a:lnTo>
                <a:lnTo>
                  <a:pt x="45870" y="18830"/>
                </a:lnTo>
                <a:lnTo>
                  <a:pt x="45860" y="18840"/>
                </a:lnTo>
                <a:lnTo>
                  <a:pt x="45850" y="18850"/>
                </a:lnTo>
                <a:lnTo>
                  <a:pt x="45850" y="18860"/>
                </a:lnTo>
                <a:lnTo>
                  <a:pt x="45840" y="18860"/>
                </a:lnTo>
                <a:lnTo>
                  <a:pt x="45840" y="18870"/>
                </a:lnTo>
                <a:lnTo>
                  <a:pt x="45830" y="18870"/>
                </a:lnTo>
                <a:lnTo>
                  <a:pt x="45820" y="18870"/>
                </a:lnTo>
                <a:lnTo>
                  <a:pt x="45810" y="18870"/>
                </a:lnTo>
                <a:lnTo>
                  <a:pt x="45810" y="18880"/>
                </a:lnTo>
                <a:lnTo>
                  <a:pt x="45800" y="18880"/>
                </a:lnTo>
                <a:lnTo>
                  <a:pt x="45800" y="18890"/>
                </a:lnTo>
                <a:lnTo>
                  <a:pt x="45810" y="18900"/>
                </a:lnTo>
                <a:lnTo>
                  <a:pt x="45810" y="18920"/>
                </a:lnTo>
                <a:lnTo>
                  <a:pt x="45820" y="18920"/>
                </a:lnTo>
                <a:lnTo>
                  <a:pt x="45820" y="18930"/>
                </a:lnTo>
                <a:lnTo>
                  <a:pt x="45830" y="18920"/>
                </a:lnTo>
                <a:lnTo>
                  <a:pt x="45830" y="18930"/>
                </a:lnTo>
                <a:lnTo>
                  <a:pt x="45840" y="18930"/>
                </a:lnTo>
                <a:lnTo>
                  <a:pt x="45840" y="18940"/>
                </a:lnTo>
                <a:lnTo>
                  <a:pt x="45840" y="18950"/>
                </a:lnTo>
                <a:lnTo>
                  <a:pt x="45830" y="18970"/>
                </a:lnTo>
                <a:lnTo>
                  <a:pt x="45830" y="18980"/>
                </a:lnTo>
                <a:lnTo>
                  <a:pt x="45830" y="18990"/>
                </a:lnTo>
                <a:lnTo>
                  <a:pt x="45820" y="19000"/>
                </a:lnTo>
                <a:lnTo>
                  <a:pt x="45820" y="19020"/>
                </a:lnTo>
                <a:lnTo>
                  <a:pt x="45820" y="19030"/>
                </a:lnTo>
                <a:lnTo>
                  <a:pt x="45810" y="19040"/>
                </a:lnTo>
                <a:lnTo>
                  <a:pt x="45810" y="19050"/>
                </a:lnTo>
                <a:lnTo>
                  <a:pt x="45810" y="19060"/>
                </a:lnTo>
                <a:lnTo>
                  <a:pt x="45820" y="19060"/>
                </a:lnTo>
                <a:lnTo>
                  <a:pt x="45820" y="19070"/>
                </a:lnTo>
                <a:lnTo>
                  <a:pt x="45820" y="19080"/>
                </a:lnTo>
                <a:lnTo>
                  <a:pt x="45820" y="19090"/>
                </a:lnTo>
                <a:lnTo>
                  <a:pt x="45820" y="19100"/>
                </a:lnTo>
                <a:lnTo>
                  <a:pt x="45830" y="19100"/>
                </a:lnTo>
                <a:lnTo>
                  <a:pt x="45830" y="19110"/>
                </a:lnTo>
                <a:lnTo>
                  <a:pt x="45830" y="19120"/>
                </a:lnTo>
                <a:lnTo>
                  <a:pt x="45820" y="19120"/>
                </a:lnTo>
                <a:lnTo>
                  <a:pt x="45810" y="19130"/>
                </a:lnTo>
                <a:lnTo>
                  <a:pt x="45800" y="19130"/>
                </a:lnTo>
                <a:lnTo>
                  <a:pt x="45790" y="19140"/>
                </a:lnTo>
                <a:lnTo>
                  <a:pt x="45780" y="19140"/>
                </a:lnTo>
                <a:lnTo>
                  <a:pt x="45770" y="19150"/>
                </a:lnTo>
                <a:lnTo>
                  <a:pt x="45760" y="19160"/>
                </a:lnTo>
                <a:lnTo>
                  <a:pt x="45750" y="19160"/>
                </a:lnTo>
                <a:lnTo>
                  <a:pt x="45740" y="19170"/>
                </a:lnTo>
                <a:lnTo>
                  <a:pt x="45730" y="19170"/>
                </a:lnTo>
                <a:lnTo>
                  <a:pt x="45730" y="19180"/>
                </a:lnTo>
                <a:lnTo>
                  <a:pt x="45730" y="19190"/>
                </a:lnTo>
                <a:lnTo>
                  <a:pt x="45740" y="19190"/>
                </a:lnTo>
                <a:lnTo>
                  <a:pt x="45750" y="19200"/>
                </a:lnTo>
                <a:lnTo>
                  <a:pt x="45740" y="19200"/>
                </a:lnTo>
                <a:lnTo>
                  <a:pt x="45740" y="19210"/>
                </a:lnTo>
                <a:lnTo>
                  <a:pt x="45730" y="19210"/>
                </a:lnTo>
                <a:lnTo>
                  <a:pt x="45720" y="19210"/>
                </a:lnTo>
                <a:lnTo>
                  <a:pt x="45720" y="19220"/>
                </a:lnTo>
                <a:lnTo>
                  <a:pt x="45710" y="19220"/>
                </a:lnTo>
                <a:lnTo>
                  <a:pt x="45700" y="19220"/>
                </a:lnTo>
                <a:lnTo>
                  <a:pt x="45700" y="19230"/>
                </a:lnTo>
                <a:lnTo>
                  <a:pt x="45690" y="19230"/>
                </a:lnTo>
                <a:lnTo>
                  <a:pt x="45690" y="19240"/>
                </a:lnTo>
                <a:lnTo>
                  <a:pt x="45680" y="19250"/>
                </a:lnTo>
                <a:lnTo>
                  <a:pt x="45670" y="19250"/>
                </a:lnTo>
                <a:lnTo>
                  <a:pt x="45670" y="19260"/>
                </a:lnTo>
                <a:lnTo>
                  <a:pt x="45660" y="19260"/>
                </a:lnTo>
                <a:lnTo>
                  <a:pt x="45660" y="19270"/>
                </a:lnTo>
                <a:lnTo>
                  <a:pt x="45650" y="19270"/>
                </a:lnTo>
                <a:lnTo>
                  <a:pt x="45640" y="19280"/>
                </a:lnTo>
                <a:lnTo>
                  <a:pt x="45640" y="19290"/>
                </a:lnTo>
                <a:lnTo>
                  <a:pt x="45640" y="19300"/>
                </a:lnTo>
                <a:lnTo>
                  <a:pt x="45650" y="19310"/>
                </a:lnTo>
                <a:lnTo>
                  <a:pt x="45650" y="19320"/>
                </a:lnTo>
                <a:lnTo>
                  <a:pt x="45650" y="19330"/>
                </a:lnTo>
                <a:lnTo>
                  <a:pt x="45640" y="19330"/>
                </a:lnTo>
                <a:lnTo>
                  <a:pt x="45630" y="19330"/>
                </a:lnTo>
                <a:lnTo>
                  <a:pt x="45630" y="19340"/>
                </a:lnTo>
                <a:lnTo>
                  <a:pt x="45620" y="19340"/>
                </a:lnTo>
                <a:lnTo>
                  <a:pt x="45610" y="19340"/>
                </a:lnTo>
                <a:lnTo>
                  <a:pt x="45600" y="19340"/>
                </a:lnTo>
                <a:lnTo>
                  <a:pt x="45590" y="19340"/>
                </a:lnTo>
                <a:lnTo>
                  <a:pt x="45590" y="19350"/>
                </a:lnTo>
                <a:lnTo>
                  <a:pt x="45590" y="19360"/>
                </a:lnTo>
                <a:lnTo>
                  <a:pt x="45590" y="19370"/>
                </a:lnTo>
                <a:lnTo>
                  <a:pt x="45590" y="19380"/>
                </a:lnTo>
                <a:lnTo>
                  <a:pt x="45590" y="19390"/>
                </a:lnTo>
                <a:lnTo>
                  <a:pt x="45590" y="19400"/>
                </a:lnTo>
                <a:lnTo>
                  <a:pt x="45590" y="19410"/>
                </a:lnTo>
                <a:lnTo>
                  <a:pt x="45590" y="19420"/>
                </a:lnTo>
                <a:lnTo>
                  <a:pt x="45590" y="19430"/>
                </a:lnTo>
                <a:lnTo>
                  <a:pt x="45580" y="19440"/>
                </a:lnTo>
                <a:lnTo>
                  <a:pt x="45580" y="19450"/>
                </a:lnTo>
                <a:lnTo>
                  <a:pt x="45570" y="19450"/>
                </a:lnTo>
                <a:lnTo>
                  <a:pt x="45570" y="19460"/>
                </a:lnTo>
                <a:lnTo>
                  <a:pt x="45560" y="19470"/>
                </a:lnTo>
                <a:lnTo>
                  <a:pt x="45550" y="19480"/>
                </a:lnTo>
                <a:lnTo>
                  <a:pt x="45540" y="19490"/>
                </a:lnTo>
                <a:lnTo>
                  <a:pt x="45530" y="19490"/>
                </a:lnTo>
                <a:lnTo>
                  <a:pt x="45530" y="19500"/>
                </a:lnTo>
                <a:lnTo>
                  <a:pt x="45520" y="19500"/>
                </a:lnTo>
                <a:lnTo>
                  <a:pt x="45510" y="19500"/>
                </a:lnTo>
                <a:lnTo>
                  <a:pt x="45500" y="19510"/>
                </a:lnTo>
                <a:lnTo>
                  <a:pt x="45510" y="19520"/>
                </a:lnTo>
                <a:lnTo>
                  <a:pt x="45510" y="19530"/>
                </a:lnTo>
                <a:lnTo>
                  <a:pt x="45520" y="19530"/>
                </a:lnTo>
                <a:lnTo>
                  <a:pt x="45530" y="19540"/>
                </a:lnTo>
                <a:lnTo>
                  <a:pt x="45530" y="19550"/>
                </a:lnTo>
                <a:lnTo>
                  <a:pt x="45530" y="19560"/>
                </a:lnTo>
                <a:lnTo>
                  <a:pt x="45530" y="19570"/>
                </a:lnTo>
                <a:lnTo>
                  <a:pt x="45520" y="19580"/>
                </a:lnTo>
                <a:lnTo>
                  <a:pt x="45510" y="19590"/>
                </a:lnTo>
                <a:lnTo>
                  <a:pt x="45500" y="19600"/>
                </a:lnTo>
                <a:lnTo>
                  <a:pt x="45490" y="19600"/>
                </a:lnTo>
                <a:lnTo>
                  <a:pt x="45480" y="19610"/>
                </a:lnTo>
                <a:lnTo>
                  <a:pt x="45470" y="19610"/>
                </a:lnTo>
                <a:lnTo>
                  <a:pt x="45460" y="19610"/>
                </a:lnTo>
                <a:lnTo>
                  <a:pt x="45450" y="19600"/>
                </a:lnTo>
                <a:lnTo>
                  <a:pt x="45440" y="19600"/>
                </a:lnTo>
                <a:lnTo>
                  <a:pt x="45440" y="19590"/>
                </a:lnTo>
                <a:lnTo>
                  <a:pt x="45430" y="19590"/>
                </a:lnTo>
                <a:lnTo>
                  <a:pt x="45430" y="19580"/>
                </a:lnTo>
                <a:lnTo>
                  <a:pt x="45420" y="19580"/>
                </a:lnTo>
                <a:lnTo>
                  <a:pt x="45420" y="19590"/>
                </a:lnTo>
                <a:lnTo>
                  <a:pt x="45420" y="19600"/>
                </a:lnTo>
                <a:lnTo>
                  <a:pt x="45420" y="19610"/>
                </a:lnTo>
                <a:lnTo>
                  <a:pt x="45420" y="19640"/>
                </a:lnTo>
                <a:lnTo>
                  <a:pt x="45420" y="19650"/>
                </a:lnTo>
                <a:lnTo>
                  <a:pt x="45430" y="19660"/>
                </a:lnTo>
                <a:lnTo>
                  <a:pt x="45430" y="19680"/>
                </a:lnTo>
                <a:lnTo>
                  <a:pt x="45440" y="19690"/>
                </a:lnTo>
                <a:lnTo>
                  <a:pt x="45440" y="19710"/>
                </a:lnTo>
                <a:lnTo>
                  <a:pt x="45440" y="19720"/>
                </a:lnTo>
                <a:lnTo>
                  <a:pt x="45440" y="19730"/>
                </a:lnTo>
                <a:lnTo>
                  <a:pt x="45440" y="19740"/>
                </a:lnTo>
                <a:lnTo>
                  <a:pt x="45430" y="19750"/>
                </a:lnTo>
                <a:lnTo>
                  <a:pt x="45430" y="19760"/>
                </a:lnTo>
                <a:lnTo>
                  <a:pt x="45420" y="19770"/>
                </a:lnTo>
                <a:lnTo>
                  <a:pt x="45410" y="19780"/>
                </a:lnTo>
                <a:lnTo>
                  <a:pt x="45400" y="19780"/>
                </a:lnTo>
                <a:lnTo>
                  <a:pt x="45400" y="19790"/>
                </a:lnTo>
                <a:lnTo>
                  <a:pt x="45390" y="19790"/>
                </a:lnTo>
                <a:lnTo>
                  <a:pt x="45390" y="19800"/>
                </a:lnTo>
                <a:lnTo>
                  <a:pt x="45390" y="19810"/>
                </a:lnTo>
                <a:lnTo>
                  <a:pt x="45390" y="19820"/>
                </a:lnTo>
                <a:lnTo>
                  <a:pt x="45400" y="19820"/>
                </a:lnTo>
                <a:lnTo>
                  <a:pt x="45400" y="19830"/>
                </a:lnTo>
                <a:lnTo>
                  <a:pt x="45400" y="19840"/>
                </a:lnTo>
                <a:lnTo>
                  <a:pt x="45400" y="19850"/>
                </a:lnTo>
                <a:lnTo>
                  <a:pt x="45390" y="19860"/>
                </a:lnTo>
                <a:lnTo>
                  <a:pt x="45390" y="19870"/>
                </a:lnTo>
                <a:lnTo>
                  <a:pt x="45390" y="19880"/>
                </a:lnTo>
                <a:lnTo>
                  <a:pt x="45390" y="19890"/>
                </a:lnTo>
                <a:lnTo>
                  <a:pt x="45390" y="19900"/>
                </a:lnTo>
                <a:lnTo>
                  <a:pt x="45390" y="19920"/>
                </a:lnTo>
                <a:lnTo>
                  <a:pt x="45390" y="19950"/>
                </a:lnTo>
                <a:lnTo>
                  <a:pt x="45390" y="19960"/>
                </a:lnTo>
                <a:lnTo>
                  <a:pt x="45400" y="19970"/>
                </a:lnTo>
                <a:lnTo>
                  <a:pt x="45410" y="19980"/>
                </a:lnTo>
                <a:lnTo>
                  <a:pt x="45420" y="19980"/>
                </a:lnTo>
                <a:lnTo>
                  <a:pt x="45430" y="19980"/>
                </a:lnTo>
                <a:lnTo>
                  <a:pt x="45440" y="19980"/>
                </a:lnTo>
                <a:lnTo>
                  <a:pt x="45450" y="19990"/>
                </a:lnTo>
                <a:lnTo>
                  <a:pt x="45450" y="20000"/>
                </a:lnTo>
                <a:lnTo>
                  <a:pt x="45450" y="20010"/>
                </a:lnTo>
                <a:lnTo>
                  <a:pt x="45460" y="20020"/>
                </a:lnTo>
                <a:lnTo>
                  <a:pt x="45470" y="20020"/>
                </a:lnTo>
                <a:lnTo>
                  <a:pt x="45480" y="20030"/>
                </a:lnTo>
                <a:lnTo>
                  <a:pt x="45490" y="20040"/>
                </a:lnTo>
                <a:lnTo>
                  <a:pt x="45500" y="20050"/>
                </a:lnTo>
                <a:lnTo>
                  <a:pt x="45500" y="20060"/>
                </a:lnTo>
                <a:lnTo>
                  <a:pt x="45500" y="20080"/>
                </a:lnTo>
                <a:lnTo>
                  <a:pt x="45500" y="20090"/>
                </a:lnTo>
                <a:lnTo>
                  <a:pt x="45500" y="20100"/>
                </a:lnTo>
                <a:lnTo>
                  <a:pt x="45510" y="20100"/>
                </a:lnTo>
                <a:lnTo>
                  <a:pt x="45510" y="20110"/>
                </a:lnTo>
                <a:lnTo>
                  <a:pt x="45510" y="20120"/>
                </a:lnTo>
                <a:lnTo>
                  <a:pt x="45500" y="20120"/>
                </a:lnTo>
                <a:lnTo>
                  <a:pt x="45500" y="20130"/>
                </a:lnTo>
                <a:lnTo>
                  <a:pt x="45510" y="20140"/>
                </a:lnTo>
                <a:lnTo>
                  <a:pt x="45510" y="20150"/>
                </a:lnTo>
                <a:lnTo>
                  <a:pt x="45500" y="20150"/>
                </a:lnTo>
                <a:lnTo>
                  <a:pt x="45490" y="20150"/>
                </a:lnTo>
                <a:lnTo>
                  <a:pt x="45490" y="20140"/>
                </a:lnTo>
                <a:lnTo>
                  <a:pt x="45480" y="20140"/>
                </a:lnTo>
                <a:lnTo>
                  <a:pt x="45470" y="20150"/>
                </a:lnTo>
                <a:lnTo>
                  <a:pt x="45460" y="20150"/>
                </a:lnTo>
                <a:lnTo>
                  <a:pt x="45460" y="20160"/>
                </a:lnTo>
                <a:lnTo>
                  <a:pt x="45450" y="20180"/>
                </a:lnTo>
                <a:lnTo>
                  <a:pt x="45450" y="20200"/>
                </a:lnTo>
                <a:lnTo>
                  <a:pt x="45450" y="20210"/>
                </a:lnTo>
                <a:lnTo>
                  <a:pt x="45460" y="20210"/>
                </a:lnTo>
                <a:lnTo>
                  <a:pt x="45470" y="20210"/>
                </a:lnTo>
                <a:lnTo>
                  <a:pt x="45470" y="20220"/>
                </a:lnTo>
                <a:lnTo>
                  <a:pt x="45470" y="20230"/>
                </a:lnTo>
                <a:lnTo>
                  <a:pt x="45470" y="20240"/>
                </a:lnTo>
                <a:lnTo>
                  <a:pt x="45470" y="20250"/>
                </a:lnTo>
                <a:lnTo>
                  <a:pt x="45460" y="20250"/>
                </a:lnTo>
                <a:lnTo>
                  <a:pt x="45460" y="20260"/>
                </a:lnTo>
                <a:lnTo>
                  <a:pt x="45460" y="20270"/>
                </a:lnTo>
                <a:lnTo>
                  <a:pt x="45460" y="20290"/>
                </a:lnTo>
                <a:lnTo>
                  <a:pt x="45460" y="20300"/>
                </a:lnTo>
                <a:lnTo>
                  <a:pt x="45460" y="20310"/>
                </a:lnTo>
                <a:lnTo>
                  <a:pt x="45460" y="20320"/>
                </a:lnTo>
                <a:lnTo>
                  <a:pt x="45450" y="20330"/>
                </a:lnTo>
                <a:lnTo>
                  <a:pt x="45450" y="20340"/>
                </a:lnTo>
                <a:lnTo>
                  <a:pt x="45450" y="20350"/>
                </a:lnTo>
                <a:lnTo>
                  <a:pt x="45450" y="20360"/>
                </a:lnTo>
                <a:lnTo>
                  <a:pt x="45450" y="20380"/>
                </a:lnTo>
                <a:lnTo>
                  <a:pt x="45450" y="20390"/>
                </a:lnTo>
                <a:lnTo>
                  <a:pt x="45450" y="20400"/>
                </a:lnTo>
                <a:lnTo>
                  <a:pt x="45450" y="20410"/>
                </a:lnTo>
                <a:lnTo>
                  <a:pt x="45450" y="20420"/>
                </a:lnTo>
                <a:lnTo>
                  <a:pt x="45450" y="20430"/>
                </a:lnTo>
                <a:lnTo>
                  <a:pt x="45450" y="20440"/>
                </a:lnTo>
                <a:lnTo>
                  <a:pt x="45460" y="20440"/>
                </a:lnTo>
                <a:lnTo>
                  <a:pt x="45470" y="20460"/>
                </a:lnTo>
                <a:lnTo>
                  <a:pt x="45480" y="20470"/>
                </a:lnTo>
                <a:lnTo>
                  <a:pt x="45490" y="20480"/>
                </a:lnTo>
                <a:lnTo>
                  <a:pt x="45500" y="20480"/>
                </a:lnTo>
                <a:lnTo>
                  <a:pt x="45510" y="20480"/>
                </a:lnTo>
                <a:lnTo>
                  <a:pt x="45520" y="20490"/>
                </a:lnTo>
                <a:lnTo>
                  <a:pt x="45530" y="20490"/>
                </a:lnTo>
                <a:lnTo>
                  <a:pt x="45530" y="20500"/>
                </a:lnTo>
                <a:lnTo>
                  <a:pt x="45510" y="20510"/>
                </a:lnTo>
                <a:lnTo>
                  <a:pt x="45500" y="20520"/>
                </a:lnTo>
                <a:lnTo>
                  <a:pt x="45490" y="20530"/>
                </a:lnTo>
                <a:lnTo>
                  <a:pt x="45480" y="20530"/>
                </a:lnTo>
                <a:lnTo>
                  <a:pt x="45480" y="20540"/>
                </a:lnTo>
                <a:lnTo>
                  <a:pt x="45470" y="20540"/>
                </a:lnTo>
                <a:lnTo>
                  <a:pt x="45470" y="20550"/>
                </a:lnTo>
                <a:lnTo>
                  <a:pt x="45470" y="20560"/>
                </a:lnTo>
                <a:lnTo>
                  <a:pt x="45470" y="20570"/>
                </a:lnTo>
                <a:lnTo>
                  <a:pt x="45470" y="20580"/>
                </a:lnTo>
                <a:lnTo>
                  <a:pt x="45470" y="20590"/>
                </a:lnTo>
                <a:lnTo>
                  <a:pt x="45460" y="20590"/>
                </a:lnTo>
                <a:lnTo>
                  <a:pt x="45460" y="20600"/>
                </a:lnTo>
                <a:lnTo>
                  <a:pt x="45460" y="20610"/>
                </a:lnTo>
                <a:lnTo>
                  <a:pt x="45450" y="20610"/>
                </a:lnTo>
                <a:lnTo>
                  <a:pt x="45440" y="20610"/>
                </a:lnTo>
                <a:lnTo>
                  <a:pt x="45430" y="20620"/>
                </a:lnTo>
                <a:lnTo>
                  <a:pt x="45420" y="20620"/>
                </a:lnTo>
                <a:lnTo>
                  <a:pt x="45410" y="20630"/>
                </a:lnTo>
                <a:lnTo>
                  <a:pt x="45410" y="20640"/>
                </a:lnTo>
                <a:lnTo>
                  <a:pt x="45420" y="20650"/>
                </a:lnTo>
                <a:lnTo>
                  <a:pt x="45420" y="20660"/>
                </a:lnTo>
                <a:lnTo>
                  <a:pt x="45420" y="20670"/>
                </a:lnTo>
                <a:lnTo>
                  <a:pt x="45420" y="20680"/>
                </a:lnTo>
                <a:lnTo>
                  <a:pt x="45410" y="20680"/>
                </a:lnTo>
                <a:lnTo>
                  <a:pt x="45410" y="20690"/>
                </a:lnTo>
                <a:lnTo>
                  <a:pt x="45400" y="20700"/>
                </a:lnTo>
                <a:lnTo>
                  <a:pt x="45400" y="20710"/>
                </a:lnTo>
                <a:lnTo>
                  <a:pt x="45410" y="20720"/>
                </a:lnTo>
                <a:lnTo>
                  <a:pt x="45410" y="20730"/>
                </a:lnTo>
                <a:lnTo>
                  <a:pt x="45420" y="20730"/>
                </a:lnTo>
                <a:lnTo>
                  <a:pt x="45420" y="20740"/>
                </a:lnTo>
                <a:lnTo>
                  <a:pt x="45410" y="20750"/>
                </a:lnTo>
                <a:lnTo>
                  <a:pt x="45400" y="20750"/>
                </a:lnTo>
                <a:lnTo>
                  <a:pt x="45390" y="20750"/>
                </a:lnTo>
                <a:lnTo>
                  <a:pt x="45380" y="20750"/>
                </a:lnTo>
                <a:lnTo>
                  <a:pt x="45370" y="20750"/>
                </a:lnTo>
                <a:lnTo>
                  <a:pt x="45360" y="20750"/>
                </a:lnTo>
                <a:lnTo>
                  <a:pt x="45350" y="20750"/>
                </a:lnTo>
                <a:lnTo>
                  <a:pt x="45340" y="20750"/>
                </a:lnTo>
                <a:lnTo>
                  <a:pt x="45340" y="20760"/>
                </a:lnTo>
                <a:lnTo>
                  <a:pt x="45330" y="20760"/>
                </a:lnTo>
                <a:lnTo>
                  <a:pt x="45330" y="20770"/>
                </a:lnTo>
                <a:lnTo>
                  <a:pt x="45320" y="20780"/>
                </a:lnTo>
                <a:lnTo>
                  <a:pt x="45320" y="20790"/>
                </a:lnTo>
                <a:lnTo>
                  <a:pt x="45330" y="20790"/>
                </a:lnTo>
                <a:lnTo>
                  <a:pt x="45330" y="20810"/>
                </a:lnTo>
                <a:lnTo>
                  <a:pt x="45330" y="20820"/>
                </a:lnTo>
                <a:lnTo>
                  <a:pt x="45340" y="20830"/>
                </a:lnTo>
                <a:lnTo>
                  <a:pt x="45330" y="20840"/>
                </a:lnTo>
                <a:lnTo>
                  <a:pt x="45330" y="20850"/>
                </a:lnTo>
                <a:lnTo>
                  <a:pt x="45310" y="20870"/>
                </a:lnTo>
                <a:lnTo>
                  <a:pt x="45300" y="20880"/>
                </a:lnTo>
                <a:lnTo>
                  <a:pt x="45280" y="20900"/>
                </a:lnTo>
                <a:lnTo>
                  <a:pt x="45270" y="20900"/>
                </a:lnTo>
                <a:lnTo>
                  <a:pt x="45270" y="20910"/>
                </a:lnTo>
                <a:lnTo>
                  <a:pt x="45260" y="20920"/>
                </a:lnTo>
                <a:lnTo>
                  <a:pt x="45250" y="20930"/>
                </a:lnTo>
                <a:lnTo>
                  <a:pt x="45240" y="20930"/>
                </a:lnTo>
                <a:lnTo>
                  <a:pt x="45230" y="20930"/>
                </a:lnTo>
                <a:lnTo>
                  <a:pt x="45220" y="20940"/>
                </a:lnTo>
                <a:lnTo>
                  <a:pt x="45220" y="20950"/>
                </a:lnTo>
                <a:lnTo>
                  <a:pt x="45220" y="20960"/>
                </a:lnTo>
                <a:lnTo>
                  <a:pt x="45220" y="20970"/>
                </a:lnTo>
                <a:lnTo>
                  <a:pt x="45220" y="20980"/>
                </a:lnTo>
                <a:lnTo>
                  <a:pt x="45220" y="20990"/>
                </a:lnTo>
                <a:lnTo>
                  <a:pt x="45230" y="20990"/>
                </a:lnTo>
                <a:lnTo>
                  <a:pt x="45220" y="20990"/>
                </a:lnTo>
                <a:lnTo>
                  <a:pt x="45210" y="21000"/>
                </a:lnTo>
                <a:lnTo>
                  <a:pt x="45200" y="21010"/>
                </a:lnTo>
                <a:lnTo>
                  <a:pt x="45190" y="21020"/>
                </a:lnTo>
                <a:lnTo>
                  <a:pt x="45180" y="21030"/>
                </a:lnTo>
                <a:lnTo>
                  <a:pt x="45170" y="21030"/>
                </a:lnTo>
                <a:lnTo>
                  <a:pt x="45160" y="21030"/>
                </a:lnTo>
                <a:lnTo>
                  <a:pt x="45160" y="21040"/>
                </a:lnTo>
                <a:lnTo>
                  <a:pt x="45160" y="21050"/>
                </a:lnTo>
                <a:lnTo>
                  <a:pt x="45150" y="21050"/>
                </a:lnTo>
                <a:lnTo>
                  <a:pt x="45130" y="21060"/>
                </a:lnTo>
                <a:lnTo>
                  <a:pt x="45120" y="21060"/>
                </a:lnTo>
                <a:lnTo>
                  <a:pt x="45110" y="21070"/>
                </a:lnTo>
                <a:lnTo>
                  <a:pt x="45100" y="21070"/>
                </a:lnTo>
                <a:lnTo>
                  <a:pt x="45090" y="21060"/>
                </a:lnTo>
                <a:lnTo>
                  <a:pt x="45080" y="21060"/>
                </a:lnTo>
                <a:lnTo>
                  <a:pt x="45070" y="21080"/>
                </a:lnTo>
                <a:lnTo>
                  <a:pt x="45050" y="21090"/>
                </a:lnTo>
                <a:lnTo>
                  <a:pt x="45040" y="21100"/>
                </a:lnTo>
                <a:lnTo>
                  <a:pt x="45030" y="21110"/>
                </a:lnTo>
                <a:lnTo>
                  <a:pt x="45020" y="21120"/>
                </a:lnTo>
                <a:lnTo>
                  <a:pt x="45010" y="21130"/>
                </a:lnTo>
                <a:lnTo>
                  <a:pt x="45000" y="21150"/>
                </a:lnTo>
                <a:lnTo>
                  <a:pt x="45000" y="21160"/>
                </a:lnTo>
                <a:lnTo>
                  <a:pt x="44990" y="21170"/>
                </a:lnTo>
                <a:lnTo>
                  <a:pt x="44970" y="21170"/>
                </a:lnTo>
                <a:lnTo>
                  <a:pt x="44960" y="21180"/>
                </a:lnTo>
                <a:lnTo>
                  <a:pt x="44950" y="21180"/>
                </a:lnTo>
                <a:lnTo>
                  <a:pt x="44950" y="21190"/>
                </a:lnTo>
                <a:lnTo>
                  <a:pt x="44940" y="21190"/>
                </a:lnTo>
                <a:lnTo>
                  <a:pt x="44940" y="21200"/>
                </a:lnTo>
                <a:lnTo>
                  <a:pt x="44930" y="21210"/>
                </a:lnTo>
                <a:lnTo>
                  <a:pt x="44910" y="21230"/>
                </a:lnTo>
                <a:lnTo>
                  <a:pt x="44900" y="21240"/>
                </a:lnTo>
                <a:lnTo>
                  <a:pt x="44880" y="21250"/>
                </a:lnTo>
                <a:lnTo>
                  <a:pt x="44870" y="21260"/>
                </a:lnTo>
                <a:lnTo>
                  <a:pt x="44860" y="21270"/>
                </a:lnTo>
                <a:lnTo>
                  <a:pt x="44850" y="21290"/>
                </a:lnTo>
                <a:lnTo>
                  <a:pt x="44840" y="21310"/>
                </a:lnTo>
                <a:lnTo>
                  <a:pt x="44840" y="21330"/>
                </a:lnTo>
                <a:lnTo>
                  <a:pt x="44830" y="21340"/>
                </a:lnTo>
                <a:lnTo>
                  <a:pt x="44830" y="21370"/>
                </a:lnTo>
                <a:lnTo>
                  <a:pt x="44830" y="21390"/>
                </a:lnTo>
                <a:lnTo>
                  <a:pt x="44820" y="21410"/>
                </a:lnTo>
                <a:lnTo>
                  <a:pt x="44820" y="21420"/>
                </a:lnTo>
                <a:lnTo>
                  <a:pt x="44820" y="21440"/>
                </a:lnTo>
                <a:lnTo>
                  <a:pt x="44820" y="21460"/>
                </a:lnTo>
                <a:lnTo>
                  <a:pt x="44820" y="21470"/>
                </a:lnTo>
                <a:lnTo>
                  <a:pt x="44820" y="21480"/>
                </a:lnTo>
                <a:lnTo>
                  <a:pt x="44820" y="21490"/>
                </a:lnTo>
                <a:lnTo>
                  <a:pt x="44820" y="21500"/>
                </a:lnTo>
                <a:lnTo>
                  <a:pt x="44810" y="21500"/>
                </a:lnTo>
                <a:lnTo>
                  <a:pt x="44820" y="21510"/>
                </a:lnTo>
                <a:lnTo>
                  <a:pt x="44820" y="21520"/>
                </a:lnTo>
                <a:lnTo>
                  <a:pt x="44820" y="21530"/>
                </a:lnTo>
                <a:lnTo>
                  <a:pt x="44820" y="21540"/>
                </a:lnTo>
                <a:lnTo>
                  <a:pt x="44820" y="21550"/>
                </a:lnTo>
                <a:lnTo>
                  <a:pt x="44820" y="21560"/>
                </a:lnTo>
                <a:lnTo>
                  <a:pt x="44810" y="21570"/>
                </a:lnTo>
                <a:lnTo>
                  <a:pt x="44800" y="21610"/>
                </a:lnTo>
                <a:lnTo>
                  <a:pt x="44790" y="21630"/>
                </a:lnTo>
                <a:lnTo>
                  <a:pt x="44790" y="21640"/>
                </a:lnTo>
                <a:lnTo>
                  <a:pt x="44790" y="21650"/>
                </a:lnTo>
                <a:lnTo>
                  <a:pt x="44780" y="21660"/>
                </a:lnTo>
                <a:lnTo>
                  <a:pt x="44790" y="21670"/>
                </a:lnTo>
                <a:lnTo>
                  <a:pt x="44790" y="21680"/>
                </a:lnTo>
                <a:lnTo>
                  <a:pt x="44780" y="21690"/>
                </a:lnTo>
                <a:lnTo>
                  <a:pt x="44780" y="21700"/>
                </a:lnTo>
                <a:lnTo>
                  <a:pt x="44780" y="21710"/>
                </a:lnTo>
                <a:lnTo>
                  <a:pt x="44780" y="21720"/>
                </a:lnTo>
                <a:lnTo>
                  <a:pt x="44770" y="21730"/>
                </a:lnTo>
                <a:lnTo>
                  <a:pt x="44760" y="21750"/>
                </a:lnTo>
                <a:lnTo>
                  <a:pt x="44760" y="21760"/>
                </a:lnTo>
                <a:lnTo>
                  <a:pt x="44750" y="21770"/>
                </a:lnTo>
                <a:lnTo>
                  <a:pt x="44750" y="21780"/>
                </a:lnTo>
                <a:lnTo>
                  <a:pt x="44750" y="21790"/>
                </a:lnTo>
                <a:lnTo>
                  <a:pt x="44750" y="21800"/>
                </a:lnTo>
                <a:lnTo>
                  <a:pt x="44760" y="21800"/>
                </a:lnTo>
                <a:lnTo>
                  <a:pt x="44760" y="21810"/>
                </a:lnTo>
                <a:lnTo>
                  <a:pt x="44770" y="21810"/>
                </a:lnTo>
                <a:lnTo>
                  <a:pt x="44780" y="21820"/>
                </a:lnTo>
                <a:lnTo>
                  <a:pt x="44780" y="21830"/>
                </a:lnTo>
                <a:lnTo>
                  <a:pt x="44770" y="21840"/>
                </a:lnTo>
                <a:lnTo>
                  <a:pt x="44760" y="21850"/>
                </a:lnTo>
                <a:lnTo>
                  <a:pt x="44750" y="21850"/>
                </a:lnTo>
                <a:lnTo>
                  <a:pt x="44740" y="21850"/>
                </a:lnTo>
                <a:lnTo>
                  <a:pt x="44730" y="21850"/>
                </a:lnTo>
                <a:lnTo>
                  <a:pt x="44730" y="21860"/>
                </a:lnTo>
                <a:lnTo>
                  <a:pt x="44730" y="21870"/>
                </a:lnTo>
                <a:lnTo>
                  <a:pt x="44720" y="21900"/>
                </a:lnTo>
                <a:lnTo>
                  <a:pt x="44710" y="21920"/>
                </a:lnTo>
                <a:lnTo>
                  <a:pt x="44710" y="21930"/>
                </a:lnTo>
                <a:lnTo>
                  <a:pt x="44710" y="21940"/>
                </a:lnTo>
                <a:lnTo>
                  <a:pt x="44700" y="21970"/>
                </a:lnTo>
                <a:lnTo>
                  <a:pt x="44700" y="21980"/>
                </a:lnTo>
                <a:lnTo>
                  <a:pt x="44700" y="21990"/>
                </a:lnTo>
                <a:lnTo>
                  <a:pt x="44690" y="22000"/>
                </a:lnTo>
                <a:lnTo>
                  <a:pt x="44690" y="22010"/>
                </a:lnTo>
                <a:lnTo>
                  <a:pt x="44690" y="22020"/>
                </a:lnTo>
                <a:lnTo>
                  <a:pt x="44690" y="22030"/>
                </a:lnTo>
                <a:lnTo>
                  <a:pt x="44700" y="22030"/>
                </a:lnTo>
                <a:lnTo>
                  <a:pt x="44700" y="22040"/>
                </a:lnTo>
                <a:lnTo>
                  <a:pt x="44700" y="22050"/>
                </a:lnTo>
                <a:lnTo>
                  <a:pt x="44700" y="22060"/>
                </a:lnTo>
                <a:lnTo>
                  <a:pt x="44700" y="22070"/>
                </a:lnTo>
                <a:lnTo>
                  <a:pt x="44700" y="22080"/>
                </a:lnTo>
                <a:lnTo>
                  <a:pt x="44700" y="22090"/>
                </a:lnTo>
                <a:lnTo>
                  <a:pt x="44690" y="22100"/>
                </a:lnTo>
                <a:lnTo>
                  <a:pt x="44690" y="22110"/>
                </a:lnTo>
                <a:lnTo>
                  <a:pt x="44690" y="22120"/>
                </a:lnTo>
                <a:lnTo>
                  <a:pt x="44680" y="22140"/>
                </a:lnTo>
                <a:lnTo>
                  <a:pt x="44680" y="22160"/>
                </a:lnTo>
                <a:lnTo>
                  <a:pt x="44680" y="22170"/>
                </a:lnTo>
                <a:lnTo>
                  <a:pt x="44680" y="22180"/>
                </a:lnTo>
                <a:lnTo>
                  <a:pt x="44680" y="22190"/>
                </a:lnTo>
                <a:lnTo>
                  <a:pt x="44670" y="22190"/>
                </a:lnTo>
                <a:lnTo>
                  <a:pt x="44670" y="22200"/>
                </a:lnTo>
                <a:lnTo>
                  <a:pt x="44680" y="22200"/>
                </a:lnTo>
                <a:lnTo>
                  <a:pt x="44670" y="22210"/>
                </a:lnTo>
                <a:lnTo>
                  <a:pt x="44670" y="22220"/>
                </a:lnTo>
                <a:lnTo>
                  <a:pt x="44660" y="22220"/>
                </a:lnTo>
                <a:lnTo>
                  <a:pt x="44650" y="22220"/>
                </a:lnTo>
                <a:lnTo>
                  <a:pt x="44650" y="22230"/>
                </a:lnTo>
                <a:lnTo>
                  <a:pt x="44640" y="22230"/>
                </a:lnTo>
                <a:lnTo>
                  <a:pt x="44640" y="22240"/>
                </a:lnTo>
                <a:lnTo>
                  <a:pt x="44630" y="22250"/>
                </a:lnTo>
                <a:lnTo>
                  <a:pt x="44630" y="22260"/>
                </a:lnTo>
                <a:lnTo>
                  <a:pt x="44620" y="22270"/>
                </a:lnTo>
                <a:lnTo>
                  <a:pt x="44620" y="22280"/>
                </a:lnTo>
                <a:lnTo>
                  <a:pt x="44610" y="22290"/>
                </a:lnTo>
                <a:lnTo>
                  <a:pt x="44600" y="22320"/>
                </a:lnTo>
                <a:lnTo>
                  <a:pt x="44590" y="22340"/>
                </a:lnTo>
                <a:lnTo>
                  <a:pt x="44580" y="22360"/>
                </a:lnTo>
                <a:lnTo>
                  <a:pt x="44560" y="22370"/>
                </a:lnTo>
                <a:lnTo>
                  <a:pt x="44540" y="22390"/>
                </a:lnTo>
                <a:lnTo>
                  <a:pt x="44530" y="22410"/>
                </a:lnTo>
                <a:lnTo>
                  <a:pt x="44510" y="22430"/>
                </a:lnTo>
                <a:lnTo>
                  <a:pt x="44500" y="22440"/>
                </a:lnTo>
                <a:lnTo>
                  <a:pt x="44470" y="22470"/>
                </a:lnTo>
                <a:lnTo>
                  <a:pt x="44470" y="22480"/>
                </a:lnTo>
                <a:lnTo>
                  <a:pt x="44450" y="22490"/>
                </a:lnTo>
                <a:lnTo>
                  <a:pt x="44450" y="22500"/>
                </a:lnTo>
                <a:lnTo>
                  <a:pt x="44440" y="22510"/>
                </a:lnTo>
                <a:lnTo>
                  <a:pt x="44440" y="22520"/>
                </a:lnTo>
                <a:lnTo>
                  <a:pt x="44430" y="22520"/>
                </a:lnTo>
                <a:lnTo>
                  <a:pt x="44430" y="22530"/>
                </a:lnTo>
                <a:lnTo>
                  <a:pt x="44420" y="22530"/>
                </a:lnTo>
                <a:lnTo>
                  <a:pt x="44410" y="22560"/>
                </a:lnTo>
                <a:lnTo>
                  <a:pt x="44400" y="22570"/>
                </a:lnTo>
                <a:lnTo>
                  <a:pt x="44390" y="22580"/>
                </a:lnTo>
                <a:lnTo>
                  <a:pt x="44380" y="22600"/>
                </a:lnTo>
                <a:lnTo>
                  <a:pt x="44380" y="22610"/>
                </a:lnTo>
                <a:lnTo>
                  <a:pt x="44360" y="22620"/>
                </a:lnTo>
                <a:lnTo>
                  <a:pt x="44360" y="22630"/>
                </a:lnTo>
                <a:lnTo>
                  <a:pt x="44350" y="22640"/>
                </a:lnTo>
                <a:lnTo>
                  <a:pt x="44350" y="22650"/>
                </a:lnTo>
                <a:lnTo>
                  <a:pt x="44330" y="22660"/>
                </a:lnTo>
                <a:lnTo>
                  <a:pt x="44330" y="22670"/>
                </a:lnTo>
                <a:lnTo>
                  <a:pt x="44320" y="22680"/>
                </a:lnTo>
                <a:lnTo>
                  <a:pt x="44310" y="22700"/>
                </a:lnTo>
                <a:lnTo>
                  <a:pt x="44300" y="22710"/>
                </a:lnTo>
                <a:lnTo>
                  <a:pt x="44290" y="22720"/>
                </a:lnTo>
                <a:lnTo>
                  <a:pt x="44280" y="22730"/>
                </a:lnTo>
                <a:lnTo>
                  <a:pt x="44260" y="22750"/>
                </a:lnTo>
                <a:lnTo>
                  <a:pt x="44250" y="22770"/>
                </a:lnTo>
                <a:lnTo>
                  <a:pt x="44240" y="22770"/>
                </a:lnTo>
                <a:lnTo>
                  <a:pt x="44230" y="22790"/>
                </a:lnTo>
                <a:lnTo>
                  <a:pt x="44220" y="22800"/>
                </a:lnTo>
                <a:lnTo>
                  <a:pt x="44210" y="22810"/>
                </a:lnTo>
                <a:lnTo>
                  <a:pt x="44210" y="22820"/>
                </a:lnTo>
                <a:lnTo>
                  <a:pt x="44210" y="22830"/>
                </a:lnTo>
                <a:lnTo>
                  <a:pt x="44220" y="22840"/>
                </a:lnTo>
                <a:lnTo>
                  <a:pt x="44220" y="22850"/>
                </a:lnTo>
                <a:lnTo>
                  <a:pt x="44210" y="22860"/>
                </a:lnTo>
                <a:lnTo>
                  <a:pt x="44210" y="22870"/>
                </a:lnTo>
                <a:lnTo>
                  <a:pt x="44210" y="22880"/>
                </a:lnTo>
                <a:lnTo>
                  <a:pt x="44200" y="22880"/>
                </a:lnTo>
                <a:lnTo>
                  <a:pt x="44200" y="22890"/>
                </a:lnTo>
                <a:lnTo>
                  <a:pt x="44190" y="22900"/>
                </a:lnTo>
                <a:lnTo>
                  <a:pt x="44190" y="22910"/>
                </a:lnTo>
                <a:lnTo>
                  <a:pt x="44190" y="22920"/>
                </a:lnTo>
                <a:lnTo>
                  <a:pt x="44190" y="22930"/>
                </a:lnTo>
                <a:lnTo>
                  <a:pt x="44190" y="22950"/>
                </a:lnTo>
                <a:lnTo>
                  <a:pt x="44180" y="22970"/>
                </a:lnTo>
                <a:lnTo>
                  <a:pt x="44180" y="22980"/>
                </a:lnTo>
                <a:lnTo>
                  <a:pt x="44180" y="22990"/>
                </a:lnTo>
                <a:lnTo>
                  <a:pt x="44170" y="22990"/>
                </a:lnTo>
                <a:lnTo>
                  <a:pt x="44160" y="22990"/>
                </a:lnTo>
                <a:lnTo>
                  <a:pt x="44150" y="23000"/>
                </a:lnTo>
                <a:lnTo>
                  <a:pt x="44150" y="23010"/>
                </a:lnTo>
                <a:lnTo>
                  <a:pt x="44150" y="23020"/>
                </a:lnTo>
                <a:lnTo>
                  <a:pt x="44160" y="23020"/>
                </a:lnTo>
                <a:lnTo>
                  <a:pt x="44150" y="23030"/>
                </a:lnTo>
                <a:lnTo>
                  <a:pt x="44140" y="23040"/>
                </a:lnTo>
                <a:lnTo>
                  <a:pt x="44130" y="23040"/>
                </a:lnTo>
                <a:lnTo>
                  <a:pt x="44130" y="23050"/>
                </a:lnTo>
                <a:lnTo>
                  <a:pt x="44120" y="23050"/>
                </a:lnTo>
                <a:lnTo>
                  <a:pt x="44120" y="23060"/>
                </a:lnTo>
                <a:lnTo>
                  <a:pt x="44120" y="23070"/>
                </a:lnTo>
                <a:lnTo>
                  <a:pt x="44130" y="23070"/>
                </a:lnTo>
                <a:lnTo>
                  <a:pt x="44140" y="23070"/>
                </a:lnTo>
                <a:lnTo>
                  <a:pt x="44140" y="23080"/>
                </a:lnTo>
                <a:lnTo>
                  <a:pt x="44150" y="23080"/>
                </a:lnTo>
                <a:lnTo>
                  <a:pt x="44150" y="23090"/>
                </a:lnTo>
                <a:lnTo>
                  <a:pt x="44160" y="23090"/>
                </a:lnTo>
                <a:lnTo>
                  <a:pt x="44160" y="23100"/>
                </a:lnTo>
                <a:lnTo>
                  <a:pt x="44160" y="23110"/>
                </a:lnTo>
                <a:lnTo>
                  <a:pt x="44160" y="23120"/>
                </a:lnTo>
                <a:lnTo>
                  <a:pt x="44160" y="23130"/>
                </a:lnTo>
                <a:lnTo>
                  <a:pt x="44150" y="23130"/>
                </a:lnTo>
                <a:lnTo>
                  <a:pt x="44140" y="23140"/>
                </a:lnTo>
                <a:lnTo>
                  <a:pt x="44130" y="23150"/>
                </a:lnTo>
                <a:lnTo>
                  <a:pt x="44130" y="23160"/>
                </a:lnTo>
                <a:lnTo>
                  <a:pt x="44120" y="23170"/>
                </a:lnTo>
                <a:lnTo>
                  <a:pt x="44120" y="23180"/>
                </a:lnTo>
                <a:lnTo>
                  <a:pt x="44120" y="23190"/>
                </a:lnTo>
                <a:lnTo>
                  <a:pt x="44110" y="23200"/>
                </a:lnTo>
                <a:lnTo>
                  <a:pt x="44110" y="23210"/>
                </a:lnTo>
                <a:lnTo>
                  <a:pt x="44110" y="23220"/>
                </a:lnTo>
                <a:lnTo>
                  <a:pt x="44100" y="23230"/>
                </a:lnTo>
                <a:lnTo>
                  <a:pt x="44100" y="23240"/>
                </a:lnTo>
                <a:lnTo>
                  <a:pt x="44100" y="23250"/>
                </a:lnTo>
                <a:lnTo>
                  <a:pt x="44100" y="23270"/>
                </a:lnTo>
                <a:lnTo>
                  <a:pt x="44100" y="23280"/>
                </a:lnTo>
                <a:lnTo>
                  <a:pt x="44100" y="23290"/>
                </a:lnTo>
                <a:lnTo>
                  <a:pt x="44100" y="23300"/>
                </a:lnTo>
                <a:lnTo>
                  <a:pt x="44100" y="23310"/>
                </a:lnTo>
                <a:lnTo>
                  <a:pt x="44100" y="23330"/>
                </a:lnTo>
                <a:lnTo>
                  <a:pt x="44090" y="23340"/>
                </a:lnTo>
                <a:lnTo>
                  <a:pt x="44090" y="23350"/>
                </a:lnTo>
                <a:lnTo>
                  <a:pt x="44090" y="23360"/>
                </a:lnTo>
                <a:lnTo>
                  <a:pt x="44080" y="23360"/>
                </a:lnTo>
                <a:lnTo>
                  <a:pt x="44080" y="23370"/>
                </a:lnTo>
                <a:lnTo>
                  <a:pt x="44070" y="23370"/>
                </a:lnTo>
                <a:lnTo>
                  <a:pt x="44070" y="23380"/>
                </a:lnTo>
                <a:lnTo>
                  <a:pt x="44060" y="23400"/>
                </a:lnTo>
                <a:lnTo>
                  <a:pt x="44050" y="23400"/>
                </a:lnTo>
                <a:lnTo>
                  <a:pt x="44050" y="23410"/>
                </a:lnTo>
                <a:lnTo>
                  <a:pt x="44040" y="23410"/>
                </a:lnTo>
                <a:lnTo>
                  <a:pt x="44050" y="23420"/>
                </a:lnTo>
                <a:lnTo>
                  <a:pt x="44050" y="23430"/>
                </a:lnTo>
                <a:lnTo>
                  <a:pt x="44050" y="23440"/>
                </a:lnTo>
                <a:lnTo>
                  <a:pt x="44050" y="23450"/>
                </a:lnTo>
                <a:lnTo>
                  <a:pt x="44060" y="23460"/>
                </a:lnTo>
                <a:lnTo>
                  <a:pt x="44060" y="23470"/>
                </a:lnTo>
                <a:lnTo>
                  <a:pt x="44060" y="23480"/>
                </a:lnTo>
                <a:lnTo>
                  <a:pt x="44050" y="23480"/>
                </a:lnTo>
                <a:lnTo>
                  <a:pt x="44050" y="23490"/>
                </a:lnTo>
                <a:lnTo>
                  <a:pt x="44050" y="23500"/>
                </a:lnTo>
                <a:lnTo>
                  <a:pt x="44040" y="23500"/>
                </a:lnTo>
                <a:lnTo>
                  <a:pt x="44030" y="23510"/>
                </a:lnTo>
                <a:lnTo>
                  <a:pt x="44020" y="23510"/>
                </a:lnTo>
                <a:lnTo>
                  <a:pt x="44020" y="23520"/>
                </a:lnTo>
                <a:lnTo>
                  <a:pt x="44010" y="23520"/>
                </a:lnTo>
                <a:lnTo>
                  <a:pt x="44010" y="23530"/>
                </a:lnTo>
                <a:lnTo>
                  <a:pt x="44010" y="23540"/>
                </a:lnTo>
                <a:lnTo>
                  <a:pt x="44010" y="23550"/>
                </a:lnTo>
                <a:lnTo>
                  <a:pt x="44010" y="23560"/>
                </a:lnTo>
                <a:lnTo>
                  <a:pt x="44000" y="23570"/>
                </a:lnTo>
                <a:lnTo>
                  <a:pt x="44000" y="23580"/>
                </a:lnTo>
                <a:lnTo>
                  <a:pt x="44000" y="23590"/>
                </a:lnTo>
                <a:lnTo>
                  <a:pt x="43990" y="23590"/>
                </a:lnTo>
                <a:lnTo>
                  <a:pt x="43980" y="23590"/>
                </a:lnTo>
                <a:lnTo>
                  <a:pt x="43980" y="23600"/>
                </a:lnTo>
                <a:lnTo>
                  <a:pt x="43990" y="23600"/>
                </a:lnTo>
                <a:lnTo>
                  <a:pt x="43990" y="23610"/>
                </a:lnTo>
                <a:lnTo>
                  <a:pt x="43990" y="23620"/>
                </a:lnTo>
                <a:lnTo>
                  <a:pt x="43980" y="23630"/>
                </a:lnTo>
                <a:lnTo>
                  <a:pt x="43980" y="23640"/>
                </a:lnTo>
                <a:lnTo>
                  <a:pt x="43980" y="23650"/>
                </a:lnTo>
                <a:lnTo>
                  <a:pt x="43970" y="23660"/>
                </a:lnTo>
                <a:lnTo>
                  <a:pt x="43980" y="23670"/>
                </a:lnTo>
                <a:lnTo>
                  <a:pt x="43980" y="23680"/>
                </a:lnTo>
                <a:lnTo>
                  <a:pt x="43980" y="23690"/>
                </a:lnTo>
                <a:lnTo>
                  <a:pt x="43980" y="23700"/>
                </a:lnTo>
                <a:lnTo>
                  <a:pt x="43970" y="23700"/>
                </a:lnTo>
                <a:lnTo>
                  <a:pt x="43960" y="23710"/>
                </a:lnTo>
                <a:lnTo>
                  <a:pt x="43960" y="23720"/>
                </a:lnTo>
                <a:lnTo>
                  <a:pt x="43950" y="23720"/>
                </a:lnTo>
                <a:lnTo>
                  <a:pt x="43950" y="23730"/>
                </a:lnTo>
                <a:lnTo>
                  <a:pt x="43940" y="23740"/>
                </a:lnTo>
                <a:lnTo>
                  <a:pt x="43930" y="23750"/>
                </a:lnTo>
                <a:lnTo>
                  <a:pt x="43920" y="23750"/>
                </a:lnTo>
                <a:lnTo>
                  <a:pt x="43920" y="23760"/>
                </a:lnTo>
                <a:lnTo>
                  <a:pt x="43910" y="23760"/>
                </a:lnTo>
                <a:lnTo>
                  <a:pt x="43910" y="23770"/>
                </a:lnTo>
                <a:lnTo>
                  <a:pt x="43900" y="23770"/>
                </a:lnTo>
                <a:lnTo>
                  <a:pt x="43900" y="23780"/>
                </a:lnTo>
                <a:lnTo>
                  <a:pt x="43900" y="23790"/>
                </a:lnTo>
                <a:lnTo>
                  <a:pt x="43910" y="23790"/>
                </a:lnTo>
                <a:lnTo>
                  <a:pt x="43910" y="23800"/>
                </a:lnTo>
                <a:lnTo>
                  <a:pt x="43920" y="23810"/>
                </a:lnTo>
                <a:lnTo>
                  <a:pt x="43920" y="23820"/>
                </a:lnTo>
                <a:lnTo>
                  <a:pt x="43910" y="23820"/>
                </a:lnTo>
                <a:lnTo>
                  <a:pt x="43900" y="23820"/>
                </a:lnTo>
                <a:lnTo>
                  <a:pt x="43900" y="23830"/>
                </a:lnTo>
                <a:lnTo>
                  <a:pt x="43890" y="23830"/>
                </a:lnTo>
                <a:lnTo>
                  <a:pt x="43880" y="23830"/>
                </a:lnTo>
                <a:lnTo>
                  <a:pt x="43880" y="23820"/>
                </a:lnTo>
                <a:lnTo>
                  <a:pt x="43870" y="23820"/>
                </a:lnTo>
                <a:lnTo>
                  <a:pt x="43860" y="23830"/>
                </a:lnTo>
                <a:lnTo>
                  <a:pt x="43860" y="23840"/>
                </a:lnTo>
                <a:lnTo>
                  <a:pt x="43870" y="23850"/>
                </a:lnTo>
                <a:lnTo>
                  <a:pt x="43860" y="23850"/>
                </a:lnTo>
                <a:lnTo>
                  <a:pt x="43850" y="23860"/>
                </a:lnTo>
                <a:lnTo>
                  <a:pt x="43850" y="23870"/>
                </a:lnTo>
                <a:lnTo>
                  <a:pt x="43840" y="23870"/>
                </a:lnTo>
                <a:lnTo>
                  <a:pt x="43840" y="23880"/>
                </a:lnTo>
                <a:lnTo>
                  <a:pt x="43840" y="23890"/>
                </a:lnTo>
                <a:lnTo>
                  <a:pt x="43830" y="23890"/>
                </a:lnTo>
                <a:lnTo>
                  <a:pt x="43820" y="23890"/>
                </a:lnTo>
                <a:lnTo>
                  <a:pt x="43810" y="23900"/>
                </a:lnTo>
                <a:lnTo>
                  <a:pt x="43790" y="23920"/>
                </a:lnTo>
                <a:lnTo>
                  <a:pt x="43790" y="23930"/>
                </a:lnTo>
                <a:lnTo>
                  <a:pt x="43780" y="23940"/>
                </a:lnTo>
                <a:lnTo>
                  <a:pt x="43780" y="23960"/>
                </a:lnTo>
                <a:lnTo>
                  <a:pt x="43780" y="23970"/>
                </a:lnTo>
                <a:lnTo>
                  <a:pt x="43780" y="23980"/>
                </a:lnTo>
                <a:lnTo>
                  <a:pt x="43780" y="23990"/>
                </a:lnTo>
                <a:lnTo>
                  <a:pt x="43790" y="23990"/>
                </a:lnTo>
                <a:lnTo>
                  <a:pt x="43790" y="24000"/>
                </a:lnTo>
                <a:lnTo>
                  <a:pt x="43780" y="24010"/>
                </a:lnTo>
                <a:lnTo>
                  <a:pt x="43770" y="24020"/>
                </a:lnTo>
                <a:lnTo>
                  <a:pt x="43770" y="24030"/>
                </a:lnTo>
                <a:lnTo>
                  <a:pt x="43760" y="24040"/>
                </a:lnTo>
                <a:lnTo>
                  <a:pt x="43760" y="24050"/>
                </a:lnTo>
                <a:lnTo>
                  <a:pt x="43750" y="24060"/>
                </a:lnTo>
                <a:lnTo>
                  <a:pt x="43750" y="24050"/>
                </a:lnTo>
                <a:lnTo>
                  <a:pt x="43740" y="24050"/>
                </a:lnTo>
                <a:lnTo>
                  <a:pt x="43730" y="24050"/>
                </a:lnTo>
                <a:lnTo>
                  <a:pt x="43730" y="24060"/>
                </a:lnTo>
                <a:lnTo>
                  <a:pt x="43730" y="24070"/>
                </a:lnTo>
                <a:lnTo>
                  <a:pt x="43720" y="24080"/>
                </a:lnTo>
                <a:lnTo>
                  <a:pt x="43720" y="24090"/>
                </a:lnTo>
                <a:lnTo>
                  <a:pt x="43730" y="24100"/>
                </a:lnTo>
                <a:lnTo>
                  <a:pt x="43730" y="24110"/>
                </a:lnTo>
                <a:lnTo>
                  <a:pt x="43740" y="24110"/>
                </a:lnTo>
                <a:lnTo>
                  <a:pt x="43740" y="24120"/>
                </a:lnTo>
                <a:lnTo>
                  <a:pt x="43740" y="24130"/>
                </a:lnTo>
                <a:lnTo>
                  <a:pt x="43750" y="24130"/>
                </a:lnTo>
                <a:lnTo>
                  <a:pt x="43760" y="24140"/>
                </a:lnTo>
                <a:lnTo>
                  <a:pt x="43770" y="24150"/>
                </a:lnTo>
                <a:lnTo>
                  <a:pt x="43780" y="24150"/>
                </a:lnTo>
                <a:lnTo>
                  <a:pt x="43780" y="24160"/>
                </a:lnTo>
                <a:lnTo>
                  <a:pt x="43770" y="24160"/>
                </a:lnTo>
                <a:lnTo>
                  <a:pt x="43770" y="24170"/>
                </a:lnTo>
                <a:lnTo>
                  <a:pt x="43760" y="24170"/>
                </a:lnTo>
                <a:lnTo>
                  <a:pt x="43760" y="24180"/>
                </a:lnTo>
                <a:lnTo>
                  <a:pt x="43760" y="24190"/>
                </a:lnTo>
                <a:lnTo>
                  <a:pt x="43770" y="24190"/>
                </a:lnTo>
                <a:lnTo>
                  <a:pt x="43770" y="24200"/>
                </a:lnTo>
                <a:lnTo>
                  <a:pt x="43760" y="24210"/>
                </a:lnTo>
                <a:lnTo>
                  <a:pt x="43760" y="24220"/>
                </a:lnTo>
                <a:lnTo>
                  <a:pt x="43770" y="24230"/>
                </a:lnTo>
                <a:lnTo>
                  <a:pt x="43760" y="24230"/>
                </a:lnTo>
                <a:lnTo>
                  <a:pt x="43760" y="24240"/>
                </a:lnTo>
                <a:lnTo>
                  <a:pt x="43760" y="24250"/>
                </a:lnTo>
                <a:lnTo>
                  <a:pt x="43760" y="24260"/>
                </a:lnTo>
                <a:lnTo>
                  <a:pt x="43760" y="24270"/>
                </a:lnTo>
                <a:lnTo>
                  <a:pt x="43760" y="24280"/>
                </a:lnTo>
                <a:lnTo>
                  <a:pt x="43750" y="24280"/>
                </a:lnTo>
                <a:lnTo>
                  <a:pt x="43750" y="24290"/>
                </a:lnTo>
                <a:lnTo>
                  <a:pt x="43750" y="24300"/>
                </a:lnTo>
                <a:lnTo>
                  <a:pt x="43740" y="24310"/>
                </a:lnTo>
                <a:lnTo>
                  <a:pt x="43730" y="24330"/>
                </a:lnTo>
                <a:lnTo>
                  <a:pt x="43710" y="24340"/>
                </a:lnTo>
                <a:lnTo>
                  <a:pt x="43690" y="24350"/>
                </a:lnTo>
                <a:lnTo>
                  <a:pt x="43680" y="24370"/>
                </a:lnTo>
                <a:lnTo>
                  <a:pt x="43670" y="24380"/>
                </a:lnTo>
                <a:lnTo>
                  <a:pt x="43660" y="24400"/>
                </a:lnTo>
                <a:lnTo>
                  <a:pt x="43640" y="24420"/>
                </a:lnTo>
                <a:lnTo>
                  <a:pt x="43640" y="24430"/>
                </a:lnTo>
                <a:lnTo>
                  <a:pt x="43620" y="24450"/>
                </a:lnTo>
                <a:lnTo>
                  <a:pt x="43600" y="24470"/>
                </a:lnTo>
                <a:lnTo>
                  <a:pt x="43590" y="24490"/>
                </a:lnTo>
                <a:lnTo>
                  <a:pt x="43580" y="24510"/>
                </a:lnTo>
                <a:lnTo>
                  <a:pt x="43580" y="24530"/>
                </a:lnTo>
                <a:lnTo>
                  <a:pt x="43570" y="24570"/>
                </a:lnTo>
                <a:lnTo>
                  <a:pt x="43490" y="24570"/>
                </a:lnTo>
                <a:lnTo>
                  <a:pt x="43490" y="24580"/>
                </a:lnTo>
                <a:lnTo>
                  <a:pt x="43490" y="24590"/>
                </a:lnTo>
                <a:lnTo>
                  <a:pt x="43480" y="24600"/>
                </a:lnTo>
                <a:lnTo>
                  <a:pt x="43480" y="24610"/>
                </a:lnTo>
                <a:lnTo>
                  <a:pt x="43480" y="24620"/>
                </a:lnTo>
                <a:lnTo>
                  <a:pt x="43470" y="24620"/>
                </a:lnTo>
                <a:lnTo>
                  <a:pt x="43470" y="24630"/>
                </a:lnTo>
                <a:lnTo>
                  <a:pt x="43460" y="24630"/>
                </a:lnTo>
                <a:lnTo>
                  <a:pt x="43460" y="24640"/>
                </a:lnTo>
                <a:lnTo>
                  <a:pt x="43450" y="24650"/>
                </a:lnTo>
                <a:lnTo>
                  <a:pt x="43440" y="24650"/>
                </a:lnTo>
                <a:lnTo>
                  <a:pt x="43430" y="24660"/>
                </a:lnTo>
                <a:lnTo>
                  <a:pt x="43420" y="24660"/>
                </a:lnTo>
                <a:lnTo>
                  <a:pt x="43410" y="24660"/>
                </a:lnTo>
                <a:lnTo>
                  <a:pt x="43410" y="24670"/>
                </a:lnTo>
                <a:lnTo>
                  <a:pt x="43400" y="24670"/>
                </a:lnTo>
                <a:lnTo>
                  <a:pt x="43390" y="24680"/>
                </a:lnTo>
                <a:lnTo>
                  <a:pt x="43390" y="24670"/>
                </a:lnTo>
                <a:lnTo>
                  <a:pt x="43380" y="24670"/>
                </a:lnTo>
                <a:lnTo>
                  <a:pt x="43370" y="24670"/>
                </a:lnTo>
                <a:lnTo>
                  <a:pt x="43370" y="24680"/>
                </a:lnTo>
                <a:lnTo>
                  <a:pt x="43370" y="24670"/>
                </a:lnTo>
                <a:lnTo>
                  <a:pt x="43360" y="24670"/>
                </a:lnTo>
                <a:lnTo>
                  <a:pt x="43350" y="24670"/>
                </a:lnTo>
                <a:lnTo>
                  <a:pt x="43340" y="24680"/>
                </a:lnTo>
                <a:lnTo>
                  <a:pt x="43330" y="24680"/>
                </a:lnTo>
                <a:lnTo>
                  <a:pt x="43320" y="24690"/>
                </a:lnTo>
                <a:lnTo>
                  <a:pt x="43320" y="24700"/>
                </a:lnTo>
                <a:lnTo>
                  <a:pt x="43310" y="24700"/>
                </a:lnTo>
                <a:lnTo>
                  <a:pt x="43310" y="24710"/>
                </a:lnTo>
                <a:lnTo>
                  <a:pt x="43300" y="24720"/>
                </a:lnTo>
                <a:lnTo>
                  <a:pt x="43300" y="24730"/>
                </a:lnTo>
                <a:lnTo>
                  <a:pt x="43290" y="24730"/>
                </a:lnTo>
                <a:lnTo>
                  <a:pt x="43290" y="24740"/>
                </a:lnTo>
                <a:lnTo>
                  <a:pt x="43280" y="24740"/>
                </a:lnTo>
                <a:lnTo>
                  <a:pt x="43270" y="24750"/>
                </a:lnTo>
                <a:lnTo>
                  <a:pt x="43260" y="24760"/>
                </a:lnTo>
                <a:lnTo>
                  <a:pt x="43250" y="24770"/>
                </a:lnTo>
                <a:lnTo>
                  <a:pt x="43240" y="24770"/>
                </a:lnTo>
                <a:lnTo>
                  <a:pt x="43230" y="24770"/>
                </a:lnTo>
                <a:lnTo>
                  <a:pt x="43220" y="24780"/>
                </a:lnTo>
                <a:lnTo>
                  <a:pt x="43220" y="24790"/>
                </a:lnTo>
                <a:lnTo>
                  <a:pt x="43220" y="24800"/>
                </a:lnTo>
                <a:lnTo>
                  <a:pt x="43220" y="24810"/>
                </a:lnTo>
                <a:lnTo>
                  <a:pt x="43210" y="24810"/>
                </a:lnTo>
                <a:lnTo>
                  <a:pt x="43220" y="24810"/>
                </a:lnTo>
                <a:lnTo>
                  <a:pt x="43220" y="24820"/>
                </a:lnTo>
                <a:lnTo>
                  <a:pt x="43210" y="24820"/>
                </a:lnTo>
                <a:lnTo>
                  <a:pt x="43200" y="24820"/>
                </a:lnTo>
                <a:lnTo>
                  <a:pt x="43200" y="24830"/>
                </a:lnTo>
                <a:lnTo>
                  <a:pt x="43190" y="24830"/>
                </a:lnTo>
                <a:lnTo>
                  <a:pt x="43180" y="24830"/>
                </a:lnTo>
                <a:lnTo>
                  <a:pt x="43170" y="24830"/>
                </a:lnTo>
                <a:lnTo>
                  <a:pt x="43160" y="24820"/>
                </a:lnTo>
                <a:lnTo>
                  <a:pt x="43150" y="24830"/>
                </a:lnTo>
                <a:lnTo>
                  <a:pt x="43140" y="24840"/>
                </a:lnTo>
                <a:lnTo>
                  <a:pt x="43130" y="24840"/>
                </a:lnTo>
                <a:lnTo>
                  <a:pt x="43120" y="24840"/>
                </a:lnTo>
                <a:lnTo>
                  <a:pt x="43120" y="24850"/>
                </a:lnTo>
                <a:lnTo>
                  <a:pt x="43120" y="24860"/>
                </a:lnTo>
                <a:lnTo>
                  <a:pt x="43120" y="24850"/>
                </a:lnTo>
                <a:lnTo>
                  <a:pt x="43110" y="24850"/>
                </a:lnTo>
                <a:lnTo>
                  <a:pt x="43110" y="24860"/>
                </a:lnTo>
                <a:lnTo>
                  <a:pt x="43110" y="24870"/>
                </a:lnTo>
                <a:lnTo>
                  <a:pt x="43110" y="24880"/>
                </a:lnTo>
                <a:lnTo>
                  <a:pt x="43110" y="24890"/>
                </a:lnTo>
                <a:lnTo>
                  <a:pt x="43100" y="24890"/>
                </a:lnTo>
                <a:lnTo>
                  <a:pt x="43090" y="24890"/>
                </a:lnTo>
                <a:lnTo>
                  <a:pt x="43090" y="24900"/>
                </a:lnTo>
                <a:lnTo>
                  <a:pt x="43080" y="24910"/>
                </a:lnTo>
                <a:lnTo>
                  <a:pt x="43070" y="24910"/>
                </a:lnTo>
                <a:lnTo>
                  <a:pt x="43070" y="24920"/>
                </a:lnTo>
                <a:lnTo>
                  <a:pt x="43070" y="24930"/>
                </a:lnTo>
                <a:lnTo>
                  <a:pt x="43060" y="24930"/>
                </a:lnTo>
                <a:lnTo>
                  <a:pt x="43060" y="24940"/>
                </a:lnTo>
                <a:lnTo>
                  <a:pt x="43070" y="24930"/>
                </a:lnTo>
                <a:lnTo>
                  <a:pt x="43070" y="24940"/>
                </a:lnTo>
                <a:lnTo>
                  <a:pt x="43060" y="24940"/>
                </a:lnTo>
                <a:lnTo>
                  <a:pt x="43060" y="24950"/>
                </a:lnTo>
                <a:lnTo>
                  <a:pt x="43050" y="24960"/>
                </a:lnTo>
                <a:lnTo>
                  <a:pt x="43040" y="24960"/>
                </a:lnTo>
                <a:lnTo>
                  <a:pt x="43040" y="24970"/>
                </a:lnTo>
                <a:lnTo>
                  <a:pt x="43040" y="24980"/>
                </a:lnTo>
                <a:lnTo>
                  <a:pt x="43030" y="24980"/>
                </a:lnTo>
                <a:lnTo>
                  <a:pt x="43030" y="24970"/>
                </a:lnTo>
                <a:lnTo>
                  <a:pt x="43030" y="24960"/>
                </a:lnTo>
                <a:lnTo>
                  <a:pt x="43030" y="24950"/>
                </a:lnTo>
                <a:lnTo>
                  <a:pt x="43020" y="24940"/>
                </a:lnTo>
                <a:lnTo>
                  <a:pt x="43010" y="24940"/>
                </a:lnTo>
                <a:lnTo>
                  <a:pt x="43000" y="24930"/>
                </a:lnTo>
                <a:lnTo>
                  <a:pt x="42990" y="24930"/>
                </a:lnTo>
                <a:lnTo>
                  <a:pt x="42980" y="24930"/>
                </a:lnTo>
                <a:lnTo>
                  <a:pt x="42980" y="24920"/>
                </a:lnTo>
                <a:lnTo>
                  <a:pt x="42970" y="24920"/>
                </a:lnTo>
                <a:lnTo>
                  <a:pt x="42960" y="24920"/>
                </a:lnTo>
                <a:lnTo>
                  <a:pt x="42950" y="24910"/>
                </a:lnTo>
                <a:lnTo>
                  <a:pt x="42930" y="24910"/>
                </a:lnTo>
                <a:lnTo>
                  <a:pt x="42910" y="24910"/>
                </a:lnTo>
                <a:lnTo>
                  <a:pt x="42890" y="24910"/>
                </a:lnTo>
                <a:lnTo>
                  <a:pt x="42860" y="24900"/>
                </a:lnTo>
                <a:lnTo>
                  <a:pt x="42830" y="24900"/>
                </a:lnTo>
                <a:lnTo>
                  <a:pt x="42820" y="24900"/>
                </a:lnTo>
                <a:lnTo>
                  <a:pt x="42810" y="24900"/>
                </a:lnTo>
                <a:lnTo>
                  <a:pt x="42800" y="24900"/>
                </a:lnTo>
                <a:lnTo>
                  <a:pt x="42790" y="24890"/>
                </a:lnTo>
                <a:lnTo>
                  <a:pt x="42780" y="24890"/>
                </a:lnTo>
                <a:lnTo>
                  <a:pt x="42770" y="24890"/>
                </a:lnTo>
                <a:lnTo>
                  <a:pt x="42760" y="24880"/>
                </a:lnTo>
                <a:lnTo>
                  <a:pt x="42750" y="24880"/>
                </a:lnTo>
                <a:lnTo>
                  <a:pt x="42740" y="24880"/>
                </a:lnTo>
                <a:lnTo>
                  <a:pt x="42730" y="24880"/>
                </a:lnTo>
                <a:lnTo>
                  <a:pt x="42720" y="24880"/>
                </a:lnTo>
                <a:lnTo>
                  <a:pt x="42710" y="24880"/>
                </a:lnTo>
                <a:lnTo>
                  <a:pt x="42710" y="24890"/>
                </a:lnTo>
                <a:lnTo>
                  <a:pt x="42700" y="24890"/>
                </a:lnTo>
                <a:lnTo>
                  <a:pt x="42690" y="24910"/>
                </a:lnTo>
                <a:lnTo>
                  <a:pt x="42670" y="24920"/>
                </a:lnTo>
                <a:lnTo>
                  <a:pt x="42660" y="24920"/>
                </a:lnTo>
                <a:lnTo>
                  <a:pt x="42660" y="24930"/>
                </a:lnTo>
                <a:lnTo>
                  <a:pt x="42650" y="24930"/>
                </a:lnTo>
                <a:lnTo>
                  <a:pt x="42640" y="24940"/>
                </a:lnTo>
                <a:lnTo>
                  <a:pt x="42630" y="24940"/>
                </a:lnTo>
                <a:lnTo>
                  <a:pt x="42620" y="24940"/>
                </a:lnTo>
                <a:lnTo>
                  <a:pt x="42610" y="24940"/>
                </a:lnTo>
                <a:lnTo>
                  <a:pt x="42600" y="24940"/>
                </a:lnTo>
                <a:lnTo>
                  <a:pt x="42590" y="24930"/>
                </a:lnTo>
                <a:lnTo>
                  <a:pt x="42580" y="24930"/>
                </a:lnTo>
                <a:lnTo>
                  <a:pt x="42570" y="24930"/>
                </a:lnTo>
                <a:lnTo>
                  <a:pt x="42560" y="24920"/>
                </a:lnTo>
                <a:lnTo>
                  <a:pt x="42560" y="24910"/>
                </a:lnTo>
                <a:lnTo>
                  <a:pt x="42550" y="24920"/>
                </a:lnTo>
                <a:lnTo>
                  <a:pt x="42550" y="24910"/>
                </a:lnTo>
                <a:lnTo>
                  <a:pt x="42540" y="24910"/>
                </a:lnTo>
                <a:lnTo>
                  <a:pt x="42530" y="24910"/>
                </a:lnTo>
                <a:lnTo>
                  <a:pt x="42520" y="24910"/>
                </a:lnTo>
                <a:lnTo>
                  <a:pt x="42510" y="24910"/>
                </a:lnTo>
                <a:lnTo>
                  <a:pt x="42500" y="24910"/>
                </a:lnTo>
                <a:lnTo>
                  <a:pt x="42490" y="24920"/>
                </a:lnTo>
                <a:lnTo>
                  <a:pt x="42490" y="24930"/>
                </a:lnTo>
                <a:lnTo>
                  <a:pt x="42480" y="24930"/>
                </a:lnTo>
                <a:lnTo>
                  <a:pt x="42470" y="24940"/>
                </a:lnTo>
                <a:lnTo>
                  <a:pt x="42460" y="24940"/>
                </a:lnTo>
                <a:lnTo>
                  <a:pt x="42460" y="24950"/>
                </a:lnTo>
                <a:lnTo>
                  <a:pt x="42450" y="24950"/>
                </a:lnTo>
                <a:lnTo>
                  <a:pt x="42440" y="24960"/>
                </a:lnTo>
                <a:lnTo>
                  <a:pt x="42430" y="24960"/>
                </a:lnTo>
                <a:lnTo>
                  <a:pt x="42430" y="24970"/>
                </a:lnTo>
                <a:lnTo>
                  <a:pt x="42420" y="24970"/>
                </a:lnTo>
                <a:lnTo>
                  <a:pt x="42410" y="24970"/>
                </a:lnTo>
                <a:lnTo>
                  <a:pt x="42400" y="24970"/>
                </a:lnTo>
                <a:lnTo>
                  <a:pt x="42380" y="24970"/>
                </a:lnTo>
                <a:lnTo>
                  <a:pt x="42380" y="24960"/>
                </a:lnTo>
                <a:lnTo>
                  <a:pt x="42370" y="24960"/>
                </a:lnTo>
                <a:lnTo>
                  <a:pt x="42360" y="24950"/>
                </a:lnTo>
                <a:lnTo>
                  <a:pt x="42360" y="24940"/>
                </a:lnTo>
                <a:lnTo>
                  <a:pt x="42350" y="24940"/>
                </a:lnTo>
                <a:lnTo>
                  <a:pt x="42340" y="24930"/>
                </a:lnTo>
                <a:lnTo>
                  <a:pt x="42320" y="24910"/>
                </a:lnTo>
                <a:lnTo>
                  <a:pt x="42310" y="24900"/>
                </a:lnTo>
                <a:lnTo>
                  <a:pt x="42300" y="24890"/>
                </a:lnTo>
                <a:lnTo>
                  <a:pt x="42290" y="24890"/>
                </a:lnTo>
                <a:lnTo>
                  <a:pt x="42280" y="24890"/>
                </a:lnTo>
                <a:lnTo>
                  <a:pt x="42270" y="24890"/>
                </a:lnTo>
                <a:lnTo>
                  <a:pt x="42270" y="24880"/>
                </a:lnTo>
                <a:lnTo>
                  <a:pt x="42260" y="24880"/>
                </a:lnTo>
                <a:lnTo>
                  <a:pt x="42250" y="24880"/>
                </a:lnTo>
                <a:lnTo>
                  <a:pt x="42240" y="24880"/>
                </a:lnTo>
                <a:lnTo>
                  <a:pt x="42230" y="24880"/>
                </a:lnTo>
                <a:lnTo>
                  <a:pt x="42220" y="24880"/>
                </a:lnTo>
                <a:lnTo>
                  <a:pt x="42210" y="24880"/>
                </a:lnTo>
                <a:lnTo>
                  <a:pt x="42210" y="24890"/>
                </a:lnTo>
                <a:lnTo>
                  <a:pt x="42200" y="24890"/>
                </a:lnTo>
                <a:lnTo>
                  <a:pt x="42190" y="24900"/>
                </a:lnTo>
                <a:lnTo>
                  <a:pt x="42180" y="24900"/>
                </a:lnTo>
                <a:lnTo>
                  <a:pt x="42170" y="24900"/>
                </a:lnTo>
                <a:lnTo>
                  <a:pt x="42160" y="24900"/>
                </a:lnTo>
                <a:lnTo>
                  <a:pt x="42150" y="24900"/>
                </a:lnTo>
                <a:lnTo>
                  <a:pt x="42150" y="24910"/>
                </a:lnTo>
                <a:lnTo>
                  <a:pt x="42140" y="24910"/>
                </a:lnTo>
                <a:lnTo>
                  <a:pt x="42130" y="24910"/>
                </a:lnTo>
                <a:lnTo>
                  <a:pt x="42120" y="24910"/>
                </a:lnTo>
                <a:lnTo>
                  <a:pt x="42120" y="24920"/>
                </a:lnTo>
                <a:lnTo>
                  <a:pt x="42120" y="24930"/>
                </a:lnTo>
                <a:lnTo>
                  <a:pt x="42110" y="24940"/>
                </a:lnTo>
                <a:lnTo>
                  <a:pt x="42110" y="24950"/>
                </a:lnTo>
                <a:lnTo>
                  <a:pt x="42100" y="24950"/>
                </a:lnTo>
                <a:lnTo>
                  <a:pt x="42090" y="24960"/>
                </a:lnTo>
                <a:lnTo>
                  <a:pt x="42080" y="24960"/>
                </a:lnTo>
                <a:lnTo>
                  <a:pt x="42070" y="24960"/>
                </a:lnTo>
                <a:lnTo>
                  <a:pt x="42060" y="24960"/>
                </a:lnTo>
                <a:lnTo>
                  <a:pt x="42050" y="24960"/>
                </a:lnTo>
                <a:lnTo>
                  <a:pt x="42040" y="24950"/>
                </a:lnTo>
                <a:lnTo>
                  <a:pt x="42030" y="24950"/>
                </a:lnTo>
                <a:lnTo>
                  <a:pt x="42030" y="24940"/>
                </a:lnTo>
                <a:lnTo>
                  <a:pt x="42020" y="24940"/>
                </a:lnTo>
                <a:lnTo>
                  <a:pt x="42010" y="24940"/>
                </a:lnTo>
                <a:lnTo>
                  <a:pt x="42010" y="24930"/>
                </a:lnTo>
                <a:lnTo>
                  <a:pt x="42000" y="24930"/>
                </a:lnTo>
                <a:lnTo>
                  <a:pt x="42000" y="24920"/>
                </a:lnTo>
                <a:lnTo>
                  <a:pt x="41990" y="24920"/>
                </a:lnTo>
                <a:lnTo>
                  <a:pt x="41990" y="24910"/>
                </a:lnTo>
                <a:lnTo>
                  <a:pt x="41990" y="24900"/>
                </a:lnTo>
                <a:lnTo>
                  <a:pt x="41980" y="24900"/>
                </a:lnTo>
                <a:lnTo>
                  <a:pt x="41980" y="24890"/>
                </a:lnTo>
                <a:lnTo>
                  <a:pt x="41970" y="24890"/>
                </a:lnTo>
                <a:lnTo>
                  <a:pt x="41970" y="24880"/>
                </a:lnTo>
                <a:lnTo>
                  <a:pt x="41980" y="24880"/>
                </a:lnTo>
                <a:lnTo>
                  <a:pt x="41970" y="24880"/>
                </a:lnTo>
                <a:lnTo>
                  <a:pt x="41970" y="24870"/>
                </a:lnTo>
                <a:lnTo>
                  <a:pt x="41960" y="24870"/>
                </a:lnTo>
                <a:lnTo>
                  <a:pt x="41960" y="24860"/>
                </a:lnTo>
                <a:lnTo>
                  <a:pt x="41950" y="24850"/>
                </a:lnTo>
                <a:lnTo>
                  <a:pt x="41940" y="24850"/>
                </a:lnTo>
                <a:lnTo>
                  <a:pt x="41940" y="24840"/>
                </a:lnTo>
                <a:lnTo>
                  <a:pt x="41940" y="24830"/>
                </a:lnTo>
                <a:lnTo>
                  <a:pt x="41930" y="24820"/>
                </a:lnTo>
                <a:lnTo>
                  <a:pt x="41920" y="24820"/>
                </a:lnTo>
                <a:lnTo>
                  <a:pt x="41910" y="24810"/>
                </a:lnTo>
                <a:lnTo>
                  <a:pt x="41900" y="24810"/>
                </a:lnTo>
                <a:lnTo>
                  <a:pt x="41890" y="24800"/>
                </a:lnTo>
                <a:lnTo>
                  <a:pt x="41880" y="24800"/>
                </a:lnTo>
                <a:lnTo>
                  <a:pt x="41870" y="24800"/>
                </a:lnTo>
                <a:lnTo>
                  <a:pt x="41870" y="24790"/>
                </a:lnTo>
                <a:lnTo>
                  <a:pt x="41860" y="24790"/>
                </a:lnTo>
                <a:lnTo>
                  <a:pt x="41850" y="24790"/>
                </a:lnTo>
                <a:lnTo>
                  <a:pt x="41840" y="24790"/>
                </a:lnTo>
                <a:lnTo>
                  <a:pt x="41830" y="24790"/>
                </a:lnTo>
                <a:lnTo>
                  <a:pt x="41820" y="24800"/>
                </a:lnTo>
                <a:lnTo>
                  <a:pt x="41810" y="24800"/>
                </a:lnTo>
                <a:lnTo>
                  <a:pt x="41800" y="24800"/>
                </a:lnTo>
                <a:lnTo>
                  <a:pt x="41790" y="24810"/>
                </a:lnTo>
                <a:lnTo>
                  <a:pt x="41790" y="24800"/>
                </a:lnTo>
                <a:lnTo>
                  <a:pt x="41780" y="24800"/>
                </a:lnTo>
                <a:lnTo>
                  <a:pt x="41770" y="24800"/>
                </a:lnTo>
                <a:lnTo>
                  <a:pt x="41760" y="24800"/>
                </a:lnTo>
                <a:lnTo>
                  <a:pt x="41750" y="24790"/>
                </a:lnTo>
                <a:lnTo>
                  <a:pt x="41740" y="24790"/>
                </a:lnTo>
                <a:lnTo>
                  <a:pt x="41740" y="24780"/>
                </a:lnTo>
                <a:lnTo>
                  <a:pt x="41730" y="24780"/>
                </a:lnTo>
                <a:lnTo>
                  <a:pt x="41720" y="24780"/>
                </a:lnTo>
                <a:lnTo>
                  <a:pt x="41710" y="24780"/>
                </a:lnTo>
                <a:lnTo>
                  <a:pt x="41710" y="24770"/>
                </a:lnTo>
                <a:lnTo>
                  <a:pt x="41700" y="24770"/>
                </a:lnTo>
                <a:lnTo>
                  <a:pt x="41700" y="24760"/>
                </a:lnTo>
                <a:lnTo>
                  <a:pt x="41690" y="24760"/>
                </a:lnTo>
                <a:lnTo>
                  <a:pt x="41690" y="24750"/>
                </a:lnTo>
                <a:lnTo>
                  <a:pt x="41680" y="24740"/>
                </a:lnTo>
                <a:lnTo>
                  <a:pt x="41670" y="24740"/>
                </a:lnTo>
                <a:lnTo>
                  <a:pt x="41660" y="24740"/>
                </a:lnTo>
                <a:lnTo>
                  <a:pt x="41650" y="24740"/>
                </a:lnTo>
                <a:lnTo>
                  <a:pt x="41650" y="24730"/>
                </a:lnTo>
                <a:lnTo>
                  <a:pt x="41640" y="24730"/>
                </a:lnTo>
                <a:lnTo>
                  <a:pt x="41630" y="24730"/>
                </a:lnTo>
                <a:lnTo>
                  <a:pt x="41630" y="24740"/>
                </a:lnTo>
                <a:lnTo>
                  <a:pt x="41620" y="24740"/>
                </a:lnTo>
                <a:lnTo>
                  <a:pt x="41620" y="24730"/>
                </a:lnTo>
                <a:lnTo>
                  <a:pt x="41620" y="24720"/>
                </a:lnTo>
                <a:lnTo>
                  <a:pt x="41610" y="24720"/>
                </a:lnTo>
                <a:lnTo>
                  <a:pt x="41610" y="24710"/>
                </a:lnTo>
                <a:lnTo>
                  <a:pt x="41610" y="24700"/>
                </a:lnTo>
                <a:lnTo>
                  <a:pt x="41600" y="24700"/>
                </a:lnTo>
                <a:lnTo>
                  <a:pt x="41610" y="24700"/>
                </a:lnTo>
                <a:lnTo>
                  <a:pt x="41610" y="24690"/>
                </a:lnTo>
                <a:lnTo>
                  <a:pt x="41620" y="24690"/>
                </a:lnTo>
                <a:lnTo>
                  <a:pt x="41620" y="24680"/>
                </a:lnTo>
                <a:lnTo>
                  <a:pt x="41620" y="24670"/>
                </a:lnTo>
                <a:lnTo>
                  <a:pt x="41610" y="24670"/>
                </a:lnTo>
                <a:lnTo>
                  <a:pt x="41610" y="24660"/>
                </a:lnTo>
                <a:lnTo>
                  <a:pt x="41600" y="24670"/>
                </a:lnTo>
                <a:lnTo>
                  <a:pt x="41600" y="24660"/>
                </a:lnTo>
                <a:lnTo>
                  <a:pt x="41590" y="24660"/>
                </a:lnTo>
                <a:lnTo>
                  <a:pt x="41580" y="24660"/>
                </a:lnTo>
                <a:lnTo>
                  <a:pt x="41570" y="24660"/>
                </a:lnTo>
                <a:lnTo>
                  <a:pt x="41570" y="24670"/>
                </a:lnTo>
                <a:lnTo>
                  <a:pt x="41560" y="24670"/>
                </a:lnTo>
                <a:lnTo>
                  <a:pt x="41550" y="24670"/>
                </a:lnTo>
                <a:lnTo>
                  <a:pt x="41540" y="24670"/>
                </a:lnTo>
                <a:lnTo>
                  <a:pt x="41540" y="24660"/>
                </a:lnTo>
                <a:lnTo>
                  <a:pt x="41530" y="24660"/>
                </a:lnTo>
                <a:lnTo>
                  <a:pt x="41520" y="24660"/>
                </a:lnTo>
                <a:lnTo>
                  <a:pt x="41510" y="24660"/>
                </a:lnTo>
                <a:lnTo>
                  <a:pt x="41500" y="24660"/>
                </a:lnTo>
                <a:lnTo>
                  <a:pt x="41490" y="24660"/>
                </a:lnTo>
                <a:lnTo>
                  <a:pt x="41480" y="24660"/>
                </a:lnTo>
                <a:lnTo>
                  <a:pt x="41470" y="24660"/>
                </a:lnTo>
                <a:lnTo>
                  <a:pt x="41470" y="24670"/>
                </a:lnTo>
                <a:lnTo>
                  <a:pt x="41460" y="24670"/>
                </a:lnTo>
                <a:lnTo>
                  <a:pt x="41460" y="24660"/>
                </a:lnTo>
                <a:lnTo>
                  <a:pt x="41450" y="24660"/>
                </a:lnTo>
                <a:lnTo>
                  <a:pt x="41440" y="24660"/>
                </a:lnTo>
                <a:lnTo>
                  <a:pt x="41440" y="24670"/>
                </a:lnTo>
                <a:lnTo>
                  <a:pt x="41430" y="24670"/>
                </a:lnTo>
                <a:lnTo>
                  <a:pt x="41420" y="24670"/>
                </a:lnTo>
                <a:lnTo>
                  <a:pt x="41410" y="24670"/>
                </a:lnTo>
                <a:lnTo>
                  <a:pt x="41400" y="24670"/>
                </a:lnTo>
                <a:lnTo>
                  <a:pt x="41400" y="24680"/>
                </a:lnTo>
                <a:lnTo>
                  <a:pt x="41390" y="24680"/>
                </a:lnTo>
                <a:lnTo>
                  <a:pt x="41380" y="24680"/>
                </a:lnTo>
                <a:lnTo>
                  <a:pt x="41370" y="24680"/>
                </a:lnTo>
                <a:lnTo>
                  <a:pt x="41360" y="24680"/>
                </a:lnTo>
                <a:lnTo>
                  <a:pt x="41350" y="24680"/>
                </a:lnTo>
                <a:lnTo>
                  <a:pt x="41350" y="24690"/>
                </a:lnTo>
                <a:lnTo>
                  <a:pt x="41340" y="24690"/>
                </a:lnTo>
                <a:lnTo>
                  <a:pt x="41340" y="24700"/>
                </a:lnTo>
                <a:lnTo>
                  <a:pt x="41330" y="24700"/>
                </a:lnTo>
                <a:lnTo>
                  <a:pt x="41320" y="24690"/>
                </a:lnTo>
                <a:lnTo>
                  <a:pt x="41320" y="24700"/>
                </a:lnTo>
                <a:lnTo>
                  <a:pt x="41310" y="24700"/>
                </a:lnTo>
                <a:lnTo>
                  <a:pt x="41310" y="24710"/>
                </a:lnTo>
                <a:lnTo>
                  <a:pt x="41300" y="24710"/>
                </a:lnTo>
                <a:lnTo>
                  <a:pt x="41300" y="24720"/>
                </a:lnTo>
                <a:lnTo>
                  <a:pt x="41290" y="24720"/>
                </a:lnTo>
                <a:lnTo>
                  <a:pt x="41290" y="24730"/>
                </a:lnTo>
                <a:lnTo>
                  <a:pt x="41280" y="24730"/>
                </a:lnTo>
                <a:lnTo>
                  <a:pt x="41270" y="24730"/>
                </a:lnTo>
                <a:lnTo>
                  <a:pt x="41260" y="24730"/>
                </a:lnTo>
                <a:lnTo>
                  <a:pt x="41260" y="24740"/>
                </a:lnTo>
                <a:lnTo>
                  <a:pt x="41260" y="24750"/>
                </a:lnTo>
                <a:lnTo>
                  <a:pt x="41260" y="24760"/>
                </a:lnTo>
                <a:lnTo>
                  <a:pt x="41250" y="24760"/>
                </a:lnTo>
                <a:lnTo>
                  <a:pt x="41250" y="24770"/>
                </a:lnTo>
                <a:lnTo>
                  <a:pt x="41240" y="24770"/>
                </a:lnTo>
                <a:lnTo>
                  <a:pt x="41110" y="24810"/>
                </a:lnTo>
                <a:lnTo>
                  <a:pt x="40870" y="24870"/>
                </a:lnTo>
                <a:lnTo>
                  <a:pt x="40770" y="24880"/>
                </a:lnTo>
                <a:lnTo>
                  <a:pt x="40610" y="24920"/>
                </a:lnTo>
                <a:lnTo>
                  <a:pt x="40600" y="24930"/>
                </a:lnTo>
                <a:lnTo>
                  <a:pt x="40570" y="24930"/>
                </a:lnTo>
                <a:lnTo>
                  <a:pt x="40410" y="24970"/>
                </a:lnTo>
                <a:lnTo>
                  <a:pt x="40350" y="24990"/>
                </a:lnTo>
                <a:lnTo>
                  <a:pt x="40230" y="25010"/>
                </a:lnTo>
                <a:lnTo>
                  <a:pt x="40190" y="25020"/>
                </a:lnTo>
                <a:lnTo>
                  <a:pt x="40140" y="25040"/>
                </a:lnTo>
                <a:lnTo>
                  <a:pt x="40090" y="25050"/>
                </a:lnTo>
                <a:lnTo>
                  <a:pt x="40020" y="25060"/>
                </a:lnTo>
                <a:lnTo>
                  <a:pt x="39990" y="25070"/>
                </a:lnTo>
                <a:lnTo>
                  <a:pt x="39930" y="25080"/>
                </a:lnTo>
                <a:lnTo>
                  <a:pt x="39920" y="25090"/>
                </a:lnTo>
                <a:lnTo>
                  <a:pt x="39890" y="25090"/>
                </a:lnTo>
                <a:lnTo>
                  <a:pt x="39880" y="25090"/>
                </a:lnTo>
                <a:lnTo>
                  <a:pt x="39880" y="25100"/>
                </a:lnTo>
                <a:lnTo>
                  <a:pt x="39870" y="25100"/>
                </a:lnTo>
                <a:lnTo>
                  <a:pt x="39860" y="25110"/>
                </a:lnTo>
                <a:lnTo>
                  <a:pt x="39860" y="25120"/>
                </a:lnTo>
                <a:lnTo>
                  <a:pt x="39850" y="25120"/>
                </a:lnTo>
                <a:lnTo>
                  <a:pt x="39850" y="25130"/>
                </a:lnTo>
                <a:lnTo>
                  <a:pt x="39840" y="25130"/>
                </a:lnTo>
                <a:lnTo>
                  <a:pt x="39840" y="25140"/>
                </a:lnTo>
                <a:lnTo>
                  <a:pt x="39830" y="25140"/>
                </a:lnTo>
                <a:lnTo>
                  <a:pt x="39820" y="25140"/>
                </a:lnTo>
                <a:lnTo>
                  <a:pt x="39820" y="25150"/>
                </a:lnTo>
                <a:lnTo>
                  <a:pt x="39810" y="25150"/>
                </a:lnTo>
                <a:lnTo>
                  <a:pt x="39810" y="25140"/>
                </a:lnTo>
                <a:lnTo>
                  <a:pt x="39800" y="25140"/>
                </a:lnTo>
                <a:lnTo>
                  <a:pt x="39790" y="25140"/>
                </a:lnTo>
                <a:lnTo>
                  <a:pt x="39780" y="25140"/>
                </a:lnTo>
                <a:lnTo>
                  <a:pt x="39770" y="25150"/>
                </a:lnTo>
                <a:lnTo>
                  <a:pt x="39760" y="25140"/>
                </a:lnTo>
                <a:lnTo>
                  <a:pt x="39750" y="25140"/>
                </a:lnTo>
                <a:lnTo>
                  <a:pt x="39740" y="25140"/>
                </a:lnTo>
                <a:lnTo>
                  <a:pt x="39730" y="25140"/>
                </a:lnTo>
                <a:lnTo>
                  <a:pt x="39720" y="25140"/>
                </a:lnTo>
                <a:lnTo>
                  <a:pt x="39720" y="25150"/>
                </a:lnTo>
                <a:lnTo>
                  <a:pt x="39720" y="25160"/>
                </a:lnTo>
                <a:lnTo>
                  <a:pt x="39710" y="25160"/>
                </a:lnTo>
                <a:lnTo>
                  <a:pt x="39700" y="25160"/>
                </a:lnTo>
                <a:lnTo>
                  <a:pt x="39700" y="25170"/>
                </a:lnTo>
                <a:lnTo>
                  <a:pt x="39690" y="25170"/>
                </a:lnTo>
                <a:lnTo>
                  <a:pt x="39690" y="25180"/>
                </a:lnTo>
                <a:lnTo>
                  <a:pt x="39680" y="25180"/>
                </a:lnTo>
                <a:lnTo>
                  <a:pt x="39680" y="25190"/>
                </a:lnTo>
                <a:lnTo>
                  <a:pt x="39670" y="25190"/>
                </a:lnTo>
                <a:lnTo>
                  <a:pt x="39660" y="25190"/>
                </a:lnTo>
                <a:lnTo>
                  <a:pt x="39650" y="25190"/>
                </a:lnTo>
                <a:lnTo>
                  <a:pt x="39650" y="25200"/>
                </a:lnTo>
                <a:lnTo>
                  <a:pt x="39650" y="25190"/>
                </a:lnTo>
                <a:lnTo>
                  <a:pt x="39640" y="25190"/>
                </a:lnTo>
                <a:lnTo>
                  <a:pt x="39630" y="25190"/>
                </a:lnTo>
                <a:lnTo>
                  <a:pt x="39620" y="25190"/>
                </a:lnTo>
                <a:lnTo>
                  <a:pt x="39610" y="25190"/>
                </a:lnTo>
                <a:lnTo>
                  <a:pt x="39600" y="25190"/>
                </a:lnTo>
                <a:lnTo>
                  <a:pt x="39600" y="25180"/>
                </a:lnTo>
                <a:lnTo>
                  <a:pt x="39590" y="25180"/>
                </a:lnTo>
                <a:lnTo>
                  <a:pt x="39590" y="25170"/>
                </a:lnTo>
                <a:lnTo>
                  <a:pt x="39580" y="25170"/>
                </a:lnTo>
                <a:lnTo>
                  <a:pt x="39570" y="25170"/>
                </a:lnTo>
                <a:lnTo>
                  <a:pt x="39570" y="25160"/>
                </a:lnTo>
                <a:lnTo>
                  <a:pt x="39560" y="25150"/>
                </a:lnTo>
                <a:lnTo>
                  <a:pt x="39550" y="25150"/>
                </a:lnTo>
                <a:lnTo>
                  <a:pt x="39550" y="25140"/>
                </a:lnTo>
                <a:lnTo>
                  <a:pt x="39540" y="25140"/>
                </a:lnTo>
                <a:lnTo>
                  <a:pt x="39540" y="25130"/>
                </a:lnTo>
                <a:lnTo>
                  <a:pt x="39550" y="25130"/>
                </a:lnTo>
                <a:lnTo>
                  <a:pt x="39540" y="25130"/>
                </a:lnTo>
                <a:lnTo>
                  <a:pt x="39540" y="25120"/>
                </a:lnTo>
                <a:lnTo>
                  <a:pt x="39540" y="25110"/>
                </a:lnTo>
                <a:lnTo>
                  <a:pt x="39530" y="25100"/>
                </a:lnTo>
                <a:lnTo>
                  <a:pt x="39530" y="25090"/>
                </a:lnTo>
                <a:lnTo>
                  <a:pt x="39520" y="25090"/>
                </a:lnTo>
                <a:lnTo>
                  <a:pt x="39520" y="25080"/>
                </a:lnTo>
                <a:lnTo>
                  <a:pt x="39510" y="25080"/>
                </a:lnTo>
                <a:lnTo>
                  <a:pt x="39500" y="25080"/>
                </a:lnTo>
                <a:lnTo>
                  <a:pt x="39490" y="25070"/>
                </a:lnTo>
                <a:lnTo>
                  <a:pt x="39480" y="25080"/>
                </a:lnTo>
                <a:lnTo>
                  <a:pt x="39470" y="25080"/>
                </a:lnTo>
                <a:lnTo>
                  <a:pt x="39460" y="25090"/>
                </a:lnTo>
                <a:lnTo>
                  <a:pt x="39450" y="25090"/>
                </a:lnTo>
                <a:lnTo>
                  <a:pt x="39440" y="25090"/>
                </a:lnTo>
                <a:lnTo>
                  <a:pt x="39440" y="25080"/>
                </a:lnTo>
                <a:lnTo>
                  <a:pt x="39440" y="25090"/>
                </a:lnTo>
                <a:lnTo>
                  <a:pt x="39430" y="25080"/>
                </a:lnTo>
                <a:lnTo>
                  <a:pt x="39420" y="25080"/>
                </a:lnTo>
                <a:lnTo>
                  <a:pt x="39420" y="25090"/>
                </a:lnTo>
                <a:lnTo>
                  <a:pt x="39410" y="25100"/>
                </a:lnTo>
                <a:lnTo>
                  <a:pt x="39400" y="25100"/>
                </a:lnTo>
                <a:lnTo>
                  <a:pt x="39400" y="25110"/>
                </a:lnTo>
                <a:lnTo>
                  <a:pt x="39390" y="25110"/>
                </a:lnTo>
                <a:lnTo>
                  <a:pt x="39390" y="25120"/>
                </a:lnTo>
                <a:lnTo>
                  <a:pt x="39380" y="25120"/>
                </a:lnTo>
                <a:lnTo>
                  <a:pt x="39380" y="25110"/>
                </a:lnTo>
                <a:lnTo>
                  <a:pt x="39380" y="25100"/>
                </a:lnTo>
                <a:lnTo>
                  <a:pt x="39380" y="25110"/>
                </a:lnTo>
                <a:lnTo>
                  <a:pt x="39370" y="25110"/>
                </a:lnTo>
                <a:lnTo>
                  <a:pt x="39370" y="25120"/>
                </a:lnTo>
                <a:lnTo>
                  <a:pt x="39360" y="25120"/>
                </a:lnTo>
                <a:lnTo>
                  <a:pt x="39350" y="25130"/>
                </a:lnTo>
                <a:lnTo>
                  <a:pt x="39350" y="25140"/>
                </a:lnTo>
                <a:lnTo>
                  <a:pt x="39340" y="25150"/>
                </a:lnTo>
                <a:lnTo>
                  <a:pt x="39340" y="25160"/>
                </a:lnTo>
                <a:lnTo>
                  <a:pt x="39330" y="25160"/>
                </a:lnTo>
                <a:lnTo>
                  <a:pt x="39330" y="25150"/>
                </a:lnTo>
                <a:lnTo>
                  <a:pt x="39320" y="25150"/>
                </a:lnTo>
                <a:lnTo>
                  <a:pt x="39320" y="25160"/>
                </a:lnTo>
                <a:lnTo>
                  <a:pt x="39310" y="25170"/>
                </a:lnTo>
                <a:lnTo>
                  <a:pt x="39310" y="25160"/>
                </a:lnTo>
                <a:lnTo>
                  <a:pt x="39300" y="25160"/>
                </a:lnTo>
                <a:lnTo>
                  <a:pt x="39290" y="25160"/>
                </a:lnTo>
                <a:lnTo>
                  <a:pt x="39280" y="25160"/>
                </a:lnTo>
                <a:lnTo>
                  <a:pt x="39280" y="25170"/>
                </a:lnTo>
                <a:lnTo>
                  <a:pt x="39270" y="25170"/>
                </a:lnTo>
                <a:lnTo>
                  <a:pt x="39270" y="25180"/>
                </a:lnTo>
                <a:lnTo>
                  <a:pt x="39260" y="25180"/>
                </a:lnTo>
                <a:lnTo>
                  <a:pt x="39260" y="25190"/>
                </a:lnTo>
                <a:lnTo>
                  <a:pt x="39250" y="25180"/>
                </a:lnTo>
                <a:lnTo>
                  <a:pt x="39250" y="25170"/>
                </a:lnTo>
                <a:lnTo>
                  <a:pt x="39240" y="25170"/>
                </a:lnTo>
                <a:lnTo>
                  <a:pt x="39240" y="25180"/>
                </a:lnTo>
                <a:lnTo>
                  <a:pt x="39230" y="25180"/>
                </a:lnTo>
                <a:lnTo>
                  <a:pt x="39230" y="25170"/>
                </a:lnTo>
                <a:lnTo>
                  <a:pt x="39220" y="25170"/>
                </a:lnTo>
                <a:lnTo>
                  <a:pt x="39210" y="25180"/>
                </a:lnTo>
                <a:lnTo>
                  <a:pt x="39200" y="25180"/>
                </a:lnTo>
                <a:lnTo>
                  <a:pt x="39200" y="25170"/>
                </a:lnTo>
                <a:lnTo>
                  <a:pt x="39190" y="25180"/>
                </a:lnTo>
                <a:lnTo>
                  <a:pt x="39180" y="25180"/>
                </a:lnTo>
                <a:lnTo>
                  <a:pt x="39170" y="25190"/>
                </a:lnTo>
                <a:lnTo>
                  <a:pt x="39160" y="25190"/>
                </a:lnTo>
                <a:lnTo>
                  <a:pt x="39150" y="25190"/>
                </a:lnTo>
                <a:lnTo>
                  <a:pt x="39150" y="25180"/>
                </a:lnTo>
                <a:lnTo>
                  <a:pt x="39140" y="25180"/>
                </a:lnTo>
                <a:lnTo>
                  <a:pt x="39140" y="25170"/>
                </a:lnTo>
                <a:lnTo>
                  <a:pt x="39130" y="25170"/>
                </a:lnTo>
                <a:lnTo>
                  <a:pt x="39120" y="25170"/>
                </a:lnTo>
                <a:lnTo>
                  <a:pt x="39110" y="25170"/>
                </a:lnTo>
                <a:lnTo>
                  <a:pt x="39110" y="25160"/>
                </a:lnTo>
                <a:lnTo>
                  <a:pt x="39110" y="25150"/>
                </a:lnTo>
                <a:lnTo>
                  <a:pt x="39100" y="25150"/>
                </a:lnTo>
                <a:lnTo>
                  <a:pt x="39100" y="25140"/>
                </a:lnTo>
                <a:lnTo>
                  <a:pt x="39090" y="25140"/>
                </a:lnTo>
                <a:lnTo>
                  <a:pt x="39090" y="25130"/>
                </a:lnTo>
                <a:lnTo>
                  <a:pt x="39090" y="25120"/>
                </a:lnTo>
                <a:lnTo>
                  <a:pt x="39080" y="25120"/>
                </a:lnTo>
                <a:lnTo>
                  <a:pt x="39080" y="25110"/>
                </a:lnTo>
                <a:lnTo>
                  <a:pt x="39080" y="25100"/>
                </a:lnTo>
                <a:lnTo>
                  <a:pt x="39070" y="25100"/>
                </a:lnTo>
                <a:lnTo>
                  <a:pt x="39060" y="25100"/>
                </a:lnTo>
                <a:lnTo>
                  <a:pt x="39060" y="25090"/>
                </a:lnTo>
                <a:lnTo>
                  <a:pt x="39050" y="25090"/>
                </a:lnTo>
                <a:lnTo>
                  <a:pt x="39050" y="25080"/>
                </a:lnTo>
                <a:lnTo>
                  <a:pt x="39040" y="25080"/>
                </a:lnTo>
                <a:lnTo>
                  <a:pt x="39040" y="25070"/>
                </a:lnTo>
                <a:lnTo>
                  <a:pt x="39040" y="25060"/>
                </a:lnTo>
                <a:lnTo>
                  <a:pt x="39030" y="25060"/>
                </a:lnTo>
                <a:lnTo>
                  <a:pt x="39020" y="25060"/>
                </a:lnTo>
                <a:lnTo>
                  <a:pt x="39010" y="25050"/>
                </a:lnTo>
                <a:lnTo>
                  <a:pt x="39000" y="25050"/>
                </a:lnTo>
                <a:lnTo>
                  <a:pt x="38990" y="25050"/>
                </a:lnTo>
                <a:lnTo>
                  <a:pt x="38980" y="25050"/>
                </a:lnTo>
                <a:lnTo>
                  <a:pt x="38970" y="25050"/>
                </a:lnTo>
                <a:lnTo>
                  <a:pt x="38960" y="25050"/>
                </a:lnTo>
                <a:lnTo>
                  <a:pt x="38950" y="25050"/>
                </a:lnTo>
                <a:lnTo>
                  <a:pt x="38940" y="25050"/>
                </a:lnTo>
                <a:lnTo>
                  <a:pt x="38940" y="25040"/>
                </a:lnTo>
                <a:lnTo>
                  <a:pt x="38930" y="25040"/>
                </a:lnTo>
                <a:lnTo>
                  <a:pt x="38920" y="25040"/>
                </a:lnTo>
                <a:lnTo>
                  <a:pt x="38920" y="25030"/>
                </a:lnTo>
                <a:lnTo>
                  <a:pt x="38910" y="25030"/>
                </a:lnTo>
                <a:lnTo>
                  <a:pt x="38910" y="25020"/>
                </a:lnTo>
                <a:lnTo>
                  <a:pt x="38900" y="25020"/>
                </a:lnTo>
                <a:lnTo>
                  <a:pt x="38900" y="25030"/>
                </a:lnTo>
                <a:lnTo>
                  <a:pt x="38890" y="25030"/>
                </a:lnTo>
                <a:lnTo>
                  <a:pt x="38880" y="25030"/>
                </a:lnTo>
                <a:lnTo>
                  <a:pt x="38870" y="25030"/>
                </a:lnTo>
                <a:lnTo>
                  <a:pt x="38860" y="25030"/>
                </a:lnTo>
                <a:lnTo>
                  <a:pt x="38850" y="25030"/>
                </a:lnTo>
                <a:lnTo>
                  <a:pt x="38850" y="25040"/>
                </a:lnTo>
                <a:lnTo>
                  <a:pt x="38840" y="25040"/>
                </a:lnTo>
                <a:lnTo>
                  <a:pt x="38830" y="25040"/>
                </a:lnTo>
                <a:lnTo>
                  <a:pt x="38820" y="25040"/>
                </a:lnTo>
                <a:lnTo>
                  <a:pt x="38810" y="25040"/>
                </a:lnTo>
                <a:lnTo>
                  <a:pt x="38810" y="25050"/>
                </a:lnTo>
                <a:lnTo>
                  <a:pt x="38800" y="25060"/>
                </a:lnTo>
                <a:lnTo>
                  <a:pt x="38790" y="25070"/>
                </a:lnTo>
                <a:lnTo>
                  <a:pt x="38800" y="25070"/>
                </a:lnTo>
                <a:lnTo>
                  <a:pt x="38800" y="25080"/>
                </a:lnTo>
                <a:lnTo>
                  <a:pt x="38790" y="25080"/>
                </a:lnTo>
                <a:lnTo>
                  <a:pt x="38790" y="25090"/>
                </a:lnTo>
                <a:lnTo>
                  <a:pt x="38780" y="25090"/>
                </a:lnTo>
                <a:lnTo>
                  <a:pt x="38770" y="25090"/>
                </a:lnTo>
                <a:lnTo>
                  <a:pt x="38770" y="25100"/>
                </a:lnTo>
                <a:lnTo>
                  <a:pt x="38760" y="25100"/>
                </a:lnTo>
                <a:lnTo>
                  <a:pt x="38750" y="25100"/>
                </a:lnTo>
                <a:lnTo>
                  <a:pt x="38760" y="25110"/>
                </a:lnTo>
                <a:lnTo>
                  <a:pt x="38760" y="25120"/>
                </a:lnTo>
                <a:lnTo>
                  <a:pt x="38760" y="25130"/>
                </a:lnTo>
                <a:lnTo>
                  <a:pt x="38750" y="25130"/>
                </a:lnTo>
                <a:lnTo>
                  <a:pt x="38750" y="25140"/>
                </a:lnTo>
                <a:lnTo>
                  <a:pt x="38740" y="25140"/>
                </a:lnTo>
                <a:lnTo>
                  <a:pt x="38750" y="25140"/>
                </a:lnTo>
                <a:lnTo>
                  <a:pt x="38740" y="25140"/>
                </a:lnTo>
                <a:lnTo>
                  <a:pt x="38740" y="25150"/>
                </a:lnTo>
                <a:lnTo>
                  <a:pt x="38750" y="25150"/>
                </a:lnTo>
                <a:lnTo>
                  <a:pt x="38740" y="25160"/>
                </a:lnTo>
                <a:lnTo>
                  <a:pt x="38740" y="25170"/>
                </a:lnTo>
                <a:lnTo>
                  <a:pt x="38730" y="25160"/>
                </a:lnTo>
                <a:lnTo>
                  <a:pt x="38720" y="25160"/>
                </a:lnTo>
                <a:lnTo>
                  <a:pt x="38710" y="25160"/>
                </a:lnTo>
                <a:lnTo>
                  <a:pt x="38710" y="25170"/>
                </a:lnTo>
                <a:lnTo>
                  <a:pt x="38710" y="25180"/>
                </a:lnTo>
                <a:lnTo>
                  <a:pt x="38710" y="25190"/>
                </a:lnTo>
                <a:lnTo>
                  <a:pt x="38720" y="25190"/>
                </a:lnTo>
                <a:lnTo>
                  <a:pt x="38720" y="25200"/>
                </a:lnTo>
                <a:lnTo>
                  <a:pt x="38720" y="25210"/>
                </a:lnTo>
                <a:lnTo>
                  <a:pt x="38730" y="25210"/>
                </a:lnTo>
                <a:lnTo>
                  <a:pt x="38720" y="25210"/>
                </a:lnTo>
                <a:lnTo>
                  <a:pt x="38710" y="25210"/>
                </a:lnTo>
                <a:lnTo>
                  <a:pt x="38700" y="25220"/>
                </a:lnTo>
                <a:lnTo>
                  <a:pt x="38690" y="25230"/>
                </a:lnTo>
                <a:lnTo>
                  <a:pt x="38690" y="25240"/>
                </a:lnTo>
                <a:lnTo>
                  <a:pt x="38680" y="25240"/>
                </a:lnTo>
                <a:lnTo>
                  <a:pt x="38680" y="25250"/>
                </a:lnTo>
                <a:lnTo>
                  <a:pt x="38670" y="25250"/>
                </a:lnTo>
                <a:lnTo>
                  <a:pt x="38670" y="25240"/>
                </a:lnTo>
                <a:lnTo>
                  <a:pt x="38660" y="25250"/>
                </a:lnTo>
                <a:lnTo>
                  <a:pt x="38660" y="25260"/>
                </a:lnTo>
                <a:lnTo>
                  <a:pt x="38650" y="25260"/>
                </a:lnTo>
                <a:lnTo>
                  <a:pt x="38640" y="25260"/>
                </a:lnTo>
                <a:lnTo>
                  <a:pt x="38640" y="25270"/>
                </a:lnTo>
                <a:lnTo>
                  <a:pt x="38630" y="25270"/>
                </a:lnTo>
                <a:lnTo>
                  <a:pt x="38620" y="25270"/>
                </a:lnTo>
                <a:lnTo>
                  <a:pt x="38610" y="25270"/>
                </a:lnTo>
                <a:lnTo>
                  <a:pt x="38610" y="25280"/>
                </a:lnTo>
                <a:lnTo>
                  <a:pt x="38600" y="25280"/>
                </a:lnTo>
                <a:lnTo>
                  <a:pt x="38590" y="25290"/>
                </a:lnTo>
                <a:lnTo>
                  <a:pt x="38590" y="25280"/>
                </a:lnTo>
                <a:lnTo>
                  <a:pt x="38580" y="25280"/>
                </a:lnTo>
                <a:lnTo>
                  <a:pt x="38570" y="25290"/>
                </a:lnTo>
                <a:lnTo>
                  <a:pt x="38560" y="25300"/>
                </a:lnTo>
                <a:lnTo>
                  <a:pt x="38570" y="25310"/>
                </a:lnTo>
                <a:lnTo>
                  <a:pt x="38560" y="25310"/>
                </a:lnTo>
                <a:lnTo>
                  <a:pt x="38560" y="25320"/>
                </a:lnTo>
                <a:lnTo>
                  <a:pt x="38560" y="25330"/>
                </a:lnTo>
                <a:lnTo>
                  <a:pt x="38550" y="25330"/>
                </a:lnTo>
                <a:lnTo>
                  <a:pt x="38550" y="25340"/>
                </a:lnTo>
                <a:lnTo>
                  <a:pt x="38550" y="25350"/>
                </a:lnTo>
                <a:lnTo>
                  <a:pt x="38550" y="25360"/>
                </a:lnTo>
                <a:lnTo>
                  <a:pt x="38540" y="25360"/>
                </a:lnTo>
                <a:lnTo>
                  <a:pt x="38540" y="25370"/>
                </a:lnTo>
                <a:lnTo>
                  <a:pt x="38540" y="25380"/>
                </a:lnTo>
                <a:lnTo>
                  <a:pt x="38550" y="25380"/>
                </a:lnTo>
                <a:lnTo>
                  <a:pt x="38550" y="25370"/>
                </a:lnTo>
                <a:lnTo>
                  <a:pt x="38550" y="25380"/>
                </a:lnTo>
                <a:lnTo>
                  <a:pt x="38550" y="25390"/>
                </a:lnTo>
                <a:lnTo>
                  <a:pt x="38550" y="25400"/>
                </a:lnTo>
                <a:lnTo>
                  <a:pt x="38560" y="25400"/>
                </a:lnTo>
                <a:lnTo>
                  <a:pt x="38550" y="25410"/>
                </a:lnTo>
                <a:lnTo>
                  <a:pt x="38550" y="25420"/>
                </a:lnTo>
                <a:lnTo>
                  <a:pt x="38540" y="25430"/>
                </a:lnTo>
                <a:lnTo>
                  <a:pt x="38540" y="25420"/>
                </a:lnTo>
                <a:lnTo>
                  <a:pt x="38530" y="25430"/>
                </a:lnTo>
                <a:lnTo>
                  <a:pt x="38520" y="25430"/>
                </a:lnTo>
                <a:lnTo>
                  <a:pt x="38510" y="25430"/>
                </a:lnTo>
                <a:lnTo>
                  <a:pt x="38500" y="25440"/>
                </a:lnTo>
                <a:lnTo>
                  <a:pt x="38490" y="25440"/>
                </a:lnTo>
                <a:lnTo>
                  <a:pt x="38480" y="25440"/>
                </a:lnTo>
                <a:lnTo>
                  <a:pt x="38480" y="25450"/>
                </a:lnTo>
                <a:lnTo>
                  <a:pt x="38470" y="25440"/>
                </a:lnTo>
                <a:lnTo>
                  <a:pt x="38460" y="25440"/>
                </a:lnTo>
                <a:lnTo>
                  <a:pt x="38460" y="25430"/>
                </a:lnTo>
                <a:lnTo>
                  <a:pt x="38450" y="25430"/>
                </a:lnTo>
                <a:lnTo>
                  <a:pt x="38450" y="25440"/>
                </a:lnTo>
                <a:lnTo>
                  <a:pt x="38440" y="25440"/>
                </a:lnTo>
                <a:lnTo>
                  <a:pt x="38450" y="25440"/>
                </a:lnTo>
                <a:lnTo>
                  <a:pt x="38450" y="25450"/>
                </a:lnTo>
                <a:lnTo>
                  <a:pt x="38440" y="25450"/>
                </a:lnTo>
                <a:lnTo>
                  <a:pt x="38430" y="25450"/>
                </a:lnTo>
                <a:lnTo>
                  <a:pt x="38420" y="25450"/>
                </a:lnTo>
                <a:lnTo>
                  <a:pt x="38420" y="25460"/>
                </a:lnTo>
                <a:lnTo>
                  <a:pt x="38410" y="25460"/>
                </a:lnTo>
                <a:lnTo>
                  <a:pt x="38420" y="25460"/>
                </a:lnTo>
                <a:lnTo>
                  <a:pt x="38420" y="25470"/>
                </a:lnTo>
                <a:lnTo>
                  <a:pt x="38420" y="25480"/>
                </a:lnTo>
                <a:lnTo>
                  <a:pt x="38410" y="25480"/>
                </a:lnTo>
                <a:lnTo>
                  <a:pt x="38410" y="25490"/>
                </a:lnTo>
                <a:lnTo>
                  <a:pt x="38400" y="25500"/>
                </a:lnTo>
                <a:lnTo>
                  <a:pt x="38390" y="25510"/>
                </a:lnTo>
                <a:lnTo>
                  <a:pt x="38380" y="25510"/>
                </a:lnTo>
                <a:lnTo>
                  <a:pt x="38370" y="25510"/>
                </a:lnTo>
                <a:lnTo>
                  <a:pt x="38370" y="25520"/>
                </a:lnTo>
                <a:lnTo>
                  <a:pt x="38370" y="25530"/>
                </a:lnTo>
                <a:lnTo>
                  <a:pt x="38370" y="25540"/>
                </a:lnTo>
                <a:lnTo>
                  <a:pt x="38370" y="25550"/>
                </a:lnTo>
                <a:lnTo>
                  <a:pt x="38370" y="25560"/>
                </a:lnTo>
                <a:lnTo>
                  <a:pt x="38370" y="25570"/>
                </a:lnTo>
                <a:lnTo>
                  <a:pt x="38360" y="25570"/>
                </a:lnTo>
                <a:lnTo>
                  <a:pt x="38360" y="25580"/>
                </a:lnTo>
                <a:lnTo>
                  <a:pt x="38350" y="25580"/>
                </a:lnTo>
                <a:lnTo>
                  <a:pt x="38350" y="25570"/>
                </a:lnTo>
                <a:lnTo>
                  <a:pt x="38340" y="25570"/>
                </a:lnTo>
                <a:lnTo>
                  <a:pt x="38340" y="25580"/>
                </a:lnTo>
                <a:lnTo>
                  <a:pt x="38330" y="25580"/>
                </a:lnTo>
                <a:lnTo>
                  <a:pt x="38330" y="25590"/>
                </a:lnTo>
                <a:lnTo>
                  <a:pt x="38320" y="25600"/>
                </a:lnTo>
                <a:lnTo>
                  <a:pt x="38310" y="25600"/>
                </a:lnTo>
                <a:lnTo>
                  <a:pt x="38300" y="25600"/>
                </a:lnTo>
                <a:lnTo>
                  <a:pt x="38300" y="25610"/>
                </a:lnTo>
                <a:lnTo>
                  <a:pt x="38290" y="25610"/>
                </a:lnTo>
                <a:lnTo>
                  <a:pt x="38290" y="25620"/>
                </a:lnTo>
                <a:lnTo>
                  <a:pt x="38290" y="25630"/>
                </a:lnTo>
                <a:lnTo>
                  <a:pt x="38290" y="25640"/>
                </a:lnTo>
                <a:lnTo>
                  <a:pt x="38290" y="25650"/>
                </a:lnTo>
                <a:lnTo>
                  <a:pt x="38290" y="25660"/>
                </a:lnTo>
                <a:lnTo>
                  <a:pt x="38300" y="25670"/>
                </a:lnTo>
                <a:lnTo>
                  <a:pt x="38300" y="25680"/>
                </a:lnTo>
                <a:lnTo>
                  <a:pt x="38290" y="25680"/>
                </a:lnTo>
                <a:lnTo>
                  <a:pt x="38290" y="25690"/>
                </a:lnTo>
                <a:lnTo>
                  <a:pt x="38300" y="25690"/>
                </a:lnTo>
                <a:lnTo>
                  <a:pt x="38300" y="25700"/>
                </a:lnTo>
                <a:lnTo>
                  <a:pt x="38290" y="25700"/>
                </a:lnTo>
                <a:lnTo>
                  <a:pt x="38280" y="25700"/>
                </a:lnTo>
                <a:lnTo>
                  <a:pt x="38280" y="25690"/>
                </a:lnTo>
                <a:lnTo>
                  <a:pt x="38280" y="25700"/>
                </a:lnTo>
                <a:lnTo>
                  <a:pt x="38270" y="25700"/>
                </a:lnTo>
                <a:lnTo>
                  <a:pt x="38280" y="25700"/>
                </a:lnTo>
                <a:lnTo>
                  <a:pt x="38280" y="25710"/>
                </a:lnTo>
                <a:lnTo>
                  <a:pt x="38290" y="25720"/>
                </a:lnTo>
                <a:lnTo>
                  <a:pt x="38280" y="25730"/>
                </a:lnTo>
                <a:lnTo>
                  <a:pt x="38270" y="25720"/>
                </a:lnTo>
                <a:lnTo>
                  <a:pt x="38270" y="25730"/>
                </a:lnTo>
                <a:lnTo>
                  <a:pt x="38270" y="25740"/>
                </a:lnTo>
                <a:lnTo>
                  <a:pt x="38270" y="25750"/>
                </a:lnTo>
                <a:lnTo>
                  <a:pt x="38270" y="25760"/>
                </a:lnTo>
                <a:lnTo>
                  <a:pt x="38270" y="25770"/>
                </a:lnTo>
                <a:lnTo>
                  <a:pt x="38260" y="25770"/>
                </a:lnTo>
                <a:lnTo>
                  <a:pt x="38260" y="25780"/>
                </a:lnTo>
                <a:lnTo>
                  <a:pt x="38250" y="25780"/>
                </a:lnTo>
                <a:lnTo>
                  <a:pt x="38250" y="25790"/>
                </a:lnTo>
                <a:lnTo>
                  <a:pt x="38260" y="25790"/>
                </a:lnTo>
                <a:lnTo>
                  <a:pt x="38260" y="25800"/>
                </a:lnTo>
                <a:lnTo>
                  <a:pt x="38270" y="25800"/>
                </a:lnTo>
                <a:lnTo>
                  <a:pt x="38270" y="25810"/>
                </a:lnTo>
                <a:lnTo>
                  <a:pt x="38280" y="25810"/>
                </a:lnTo>
                <a:lnTo>
                  <a:pt x="38280" y="25820"/>
                </a:lnTo>
                <a:lnTo>
                  <a:pt x="38290" y="25820"/>
                </a:lnTo>
                <a:lnTo>
                  <a:pt x="38280" y="25830"/>
                </a:lnTo>
                <a:lnTo>
                  <a:pt x="38280" y="25840"/>
                </a:lnTo>
                <a:lnTo>
                  <a:pt x="38280" y="25850"/>
                </a:lnTo>
                <a:lnTo>
                  <a:pt x="38270" y="25850"/>
                </a:lnTo>
                <a:lnTo>
                  <a:pt x="38260" y="25850"/>
                </a:lnTo>
                <a:lnTo>
                  <a:pt x="38250" y="25850"/>
                </a:lnTo>
                <a:lnTo>
                  <a:pt x="38250" y="25860"/>
                </a:lnTo>
                <a:lnTo>
                  <a:pt x="38240" y="25860"/>
                </a:lnTo>
                <a:lnTo>
                  <a:pt x="38230" y="25860"/>
                </a:lnTo>
                <a:lnTo>
                  <a:pt x="38220" y="25860"/>
                </a:lnTo>
                <a:lnTo>
                  <a:pt x="38210" y="25870"/>
                </a:lnTo>
                <a:lnTo>
                  <a:pt x="38220" y="25870"/>
                </a:lnTo>
                <a:lnTo>
                  <a:pt x="38210" y="25870"/>
                </a:lnTo>
                <a:lnTo>
                  <a:pt x="38210" y="25880"/>
                </a:lnTo>
                <a:lnTo>
                  <a:pt x="38200" y="25890"/>
                </a:lnTo>
                <a:lnTo>
                  <a:pt x="38200" y="25900"/>
                </a:lnTo>
                <a:lnTo>
                  <a:pt x="38190" y="25900"/>
                </a:lnTo>
                <a:lnTo>
                  <a:pt x="38180" y="25900"/>
                </a:lnTo>
                <a:lnTo>
                  <a:pt x="38170" y="25900"/>
                </a:lnTo>
                <a:lnTo>
                  <a:pt x="38170" y="25910"/>
                </a:lnTo>
                <a:lnTo>
                  <a:pt x="38160" y="25910"/>
                </a:lnTo>
                <a:lnTo>
                  <a:pt x="38150" y="25910"/>
                </a:lnTo>
                <a:lnTo>
                  <a:pt x="38150" y="25920"/>
                </a:lnTo>
                <a:lnTo>
                  <a:pt x="38160" y="25920"/>
                </a:lnTo>
                <a:lnTo>
                  <a:pt x="38160" y="25930"/>
                </a:lnTo>
                <a:lnTo>
                  <a:pt x="38150" y="25930"/>
                </a:lnTo>
                <a:lnTo>
                  <a:pt x="38150" y="25940"/>
                </a:lnTo>
                <a:lnTo>
                  <a:pt x="38140" y="25950"/>
                </a:lnTo>
                <a:lnTo>
                  <a:pt x="38130" y="25950"/>
                </a:lnTo>
                <a:lnTo>
                  <a:pt x="38130" y="25960"/>
                </a:lnTo>
                <a:lnTo>
                  <a:pt x="38130" y="25970"/>
                </a:lnTo>
                <a:lnTo>
                  <a:pt x="38120" y="25970"/>
                </a:lnTo>
                <a:lnTo>
                  <a:pt x="38110" y="25970"/>
                </a:lnTo>
                <a:lnTo>
                  <a:pt x="38100" y="25970"/>
                </a:lnTo>
                <a:lnTo>
                  <a:pt x="38100" y="25980"/>
                </a:lnTo>
                <a:lnTo>
                  <a:pt x="38090" y="25980"/>
                </a:lnTo>
                <a:lnTo>
                  <a:pt x="38090" y="25990"/>
                </a:lnTo>
                <a:lnTo>
                  <a:pt x="38100" y="25990"/>
                </a:lnTo>
                <a:lnTo>
                  <a:pt x="38100" y="26000"/>
                </a:lnTo>
                <a:lnTo>
                  <a:pt x="38100" y="26010"/>
                </a:lnTo>
                <a:lnTo>
                  <a:pt x="38090" y="26010"/>
                </a:lnTo>
                <a:lnTo>
                  <a:pt x="38090" y="26020"/>
                </a:lnTo>
                <a:lnTo>
                  <a:pt x="38090" y="26030"/>
                </a:lnTo>
                <a:lnTo>
                  <a:pt x="38080" y="26030"/>
                </a:lnTo>
                <a:lnTo>
                  <a:pt x="38090" y="26030"/>
                </a:lnTo>
                <a:lnTo>
                  <a:pt x="38090" y="26040"/>
                </a:lnTo>
                <a:lnTo>
                  <a:pt x="38080" y="26040"/>
                </a:lnTo>
                <a:lnTo>
                  <a:pt x="38080" y="26050"/>
                </a:lnTo>
                <a:lnTo>
                  <a:pt x="38070" y="26050"/>
                </a:lnTo>
                <a:lnTo>
                  <a:pt x="38070" y="26060"/>
                </a:lnTo>
                <a:lnTo>
                  <a:pt x="38060" y="26060"/>
                </a:lnTo>
                <a:lnTo>
                  <a:pt x="38060" y="26070"/>
                </a:lnTo>
                <a:lnTo>
                  <a:pt x="38060" y="26060"/>
                </a:lnTo>
                <a:lnTo>
                  <a:pt x="38050" y="26060"/>
                </a:lnTo>
                <a:lnTo>
                  <a:pt x="38050" y="26070"/>
                </a:lnTo>
                <a:lnTo>
                  <a:pt x="38040" y="26070"/>
                </a:lnTo>
                <a:lnTo>
                  <a:pt x="38040" y="26080"/>
                </a:lnTo>
                <a:lnTo>
                  <a:pt x="38050" y="26080"/>
                </a:lnTo>
                <a:lnTo>
                  <a:pt x="38050" y="26090"/>
                </a:lnTo>
                <a:lnTo>
                  <a:pt x="38040" y="26090"/>
                </a:lnTo>
                <a:lnTo>
                  <a:pt x="38040" y="26100"/>
                </a:lnTo>
                <a:lnTo>
                  <a:pt x="38030" y="26100"/>
                </a:lnTo>
                <a:lnTo>
                  <a:pt x="38040" y="26110"/>
                </a:lnTo>
                <a:lnTo>
                  <a:pt x="38040" y="26120"/>
                </a:lnTo>
                <a:lnTo>
                  <a:pt x="38030" y="26120"/>
                </a:lnTo>
                <a:lnTo>
                  <a:pt x="38020" y="26120"/>
                </a:lnTo>
                <a:lnTo>
                  <a:pt x="38010" y="26130"/>
                </a:lnTo>
                <a:lnTo>
                  <a:pt x="38000" y="26130"/>
                </a:lnTo>
                <a:lnTo>
                  <a:pt x="38000" y="26120"/>
                </a:lnTo>
                <a:lnTo>
                  <a:pt x="37990" y="26110"/>
                </a:lnTo>
                <a:lnTo>
                  <a:pt x="37980" y="26100"/>
                </a:lnTo>
                <a:lnTo>
                  <a:pt x="37970" y="26100"/>
                </a:lnTo>
                <a:lnTo>
                  <a:pt x="37960" y="26090"/>
                </a:lnTo>
                <a:lnTo>
                  <a:pt x="37960" y="26080"/>
                </a:lnTo>
                <a:lnTo>
                  <a:pt x="37950" y="26080"/>
                </a:lnTo>
                <a:lnTo>
                  <a:pt x="37940" y="26080"/>
                </a:lnTo>
                <a:lnTo>
                  <a:pt x="37940" y="26070"/>
                </a:lnTo>
                <a:lnTo>
                  <a:pt x="37940" y="26080"/>
                </a:lnTo>
                <a:lnTo>
                  <a:pt x="37930" y="26080"/>
                </a:lnTo>
                <a:lnTo>
                  <a:pt x="37930" y="26070"/>
                </a:lnTo>
                <a:lnTo>
                  <a:pt x="37920" y="26070"/>
                </a:lnTo>
                <a:lnTo>
                  <a:pt x="37920" y="26060"/>
                </a:lnTo>
                <a:lnTo>
                  <a:pt x="37910" y="26060"/>
                </a:lnTo>
                <a:lnTo>
                  <a:pt x="37910" y="26070"/>
                </a:lnTo>
                <a:lnTo>
                  <a:pt x="37900" y="26070"/>
                </a:lnTo>
                <a:lnTo>
                  <a:pt x="37900" y="26060"/>
                </a:lnTo>
                <a:lnTo>
                  <a:pt x="37890" y="26060"/>
                </a:lnTo>
                <a:lnTo>
                  <a:pt x="37880" y="26060"/>
                </a:lnTo>
                <a:lnTo>
                  <a:pt x="37870" y="26050"/>
                </a:lnTo>
                <a:lnTo>
                  <a:pt x="37860" y="26050"/>
                </a:lnTo>
                <a:lnTo>
                  <a:pt x="37860" y="26040"/>
                </a:lnTo>
                <a:lnTo>
                  <a:pt x="37850" y="26040"/>
                </a:lnTo>
                <a:lnTo>
                  <a:pt x="37840" y="26040"/>
                </a:lnTo>
                <a:lnTo>
                  <a:pt x="37830" y="26040"/>
                </a:lnTo>
                <a:lnTo>
                  <a:pt x="37830" y="26030"/>
                </a:lnTo>
                <a:lnTo>
                  <a:pt x="37820" y="26030"/>
                </a:lnTo>
                <a:lnTo>
                  <a:pt x="37820" y="26040"/>
                </a:lnTo>
                <a:lnTo>
                  <a:pt x="37810" y="26040"/>
                </a:lnTo>
                <a:lnTo>
                  <a:pt x="37800" y="26040"/>
                </a:lnTo>
                <a:lnTo>
                  <a:pt x="37800" y="26050"/>
                </a:lnTo>
                <a:lnTo>
                  <a:pt x="37790" y="26050"/>
                </a:lnTo>
                <a:lnTo>
                  <a:pt x="37780" y="26040"/>
                </a:lnTo>
                <a:lnTo>
                  <a:pt x="37770" y="26040"/>
                </a:lnTo>
                <a:lnTo>
                  <a:pt x="37760" y="26040"/>
                </a:lnTo>
                <a:lnTo>
                  <a:pt x="37750" y="26040"/>
                </a:lnTo>
                <a:lnTo>
                  <a:pt x="37750" y="26050"/>
                </a:lnTo>
                <a:lnTo>
                  <a:pt x="37760" y="26050"/>
                </a:lnTo>
                <a:lnTo>
                  <a:pt x="37760" y="26060"/>
                </a:lnTo>
                <a:lnTo>
                  <a:pt x="37750" y="26060"/>
                </a:lnTo>
                <a:lnTo>
                  <a:pt x="37740" y="26060"/>
                </a:lnTo>
                <a:lnTo>
                  <a:pt x="37730" y="26050"/>
                </a:lnTo>
                <a:lnTo>
                  <a:pt x="37720" y="26050"/>
                </a:lnTo>
                <a:lnTo>
                  <a:pt x="37720" y="26060"/>
                </a:lnTo>
                <a:lnTo>
                  <a:pt x="37710" y="26060"/>
                </a:lnTo>
                <a:lnTo>
                  <a:pt x="37700" y="26060"/>
                </a:lnTo>
                <a:lnTo>
                  <a:pt x="37690" y="26060"/>
                </a:lnTo>
                <a:lnTo>
                  <a:pt x="37680" y="26060"/>
                </a:lnTo>
                <a:lnTo>
                  <a:pt x="37680" y="26070"/>
                </a:lnTo>
                <a:lnTo>
                  <a:pt x="37680" y="26080"/>
                </a:lnTo>
                <a:lnTo>
                  <a:pt x="37670" y="26080"/>
                </a:lnTo>
                <a:lnTo>
                  <a:pt x="37670" y="26090"/>
                </a:lnTo>
                <a:lnTo>
                  <a:pt x="37660" y="26090"/>
                </a:lnTo>
                <a:lnTo>
                  <a:pt x="37660" y="26100"/>
                </a:lnTo>
                <a:lnTo>
                  <a:pt x="37650" y="26100"/>
                </a:lnTo>
                <a:lnTo>
                  <a:pt x="37640" y="26100"/>
                </a:lnTo>
                <a:lnTo>
                  <a:pt x="37630" y="26100"/>
                </a:lnTo>
                <a:lnTo>
                  <a:pt x="37630" y="26090"/>
                </a:lnTo>
                <a:lnTo>
                  <a:pt x="37610" y="26090"/>
                </a:lnTo>
                <a:lnTo>
                  <a:pt x="37600" y="26090"/>
                </a:lnTo>
                <a:lnTo>
                  <a:pt x="37600" y="26080"/>
                </a:lnTo>
                <a:lnTo>
                  <a:pt x="37590" y="26080"/>
                </a:lnTo>
                <a:lnTo>
                  <a:pt x="37580" y="26080"/>
                </a:lnTo>
                <a:lnTo>
                  <a:pt x="37580" y="26070"/>
                </a:lnTo>
                <a:lnTo>
                  <a:pt x="37570" y="26070"/>
                </a:lnTo>
                <a:lnTo>
                  <a:pt x="37570" y="26060"/>
                </a:lnTo>
                <a:lnTo>
                  <a:pt x="37560" y="26050"/>
                </a:lnTo>
                <a:lnTo>
                  <a:pt x="37560" y="26040"/>
                </a:lnTo>
                <a:lnTo>
                  <a:pt x="37550" y="26040"/>
                </a:lnTo>
                <a:lnTo>
                  <a:pt x="37540" y="26040"/>
                </a:lnTo>
                <a:lnTo>
                  <a:pt x="37530" y="26040"/>
                </a:lnTo>
                <a:lnTo>
                  <a:pt x="37530" y="26030"/>
                </a:lnTo>
                <a:lnTo>
                  <a:pt x="37530" y="26020"/>
                </a:lnTo>
                <a:lnTo>
                  <a:pt x="37530" y="26010"/>
                </a:lnTo>
                <a:lnTo>
                  <a:pt x="37530" y="26000"/>
                </a:lnTo>
                <a:lnTo>
                  <a:pt x="37520" y="26000"/>
                </a:lnTo>
                <a:lnTo>
                  <a:pt x="37510" y="26000"/>
                </a:lnTo>
                <a:lnTo>
                  <a:pt x="37500" y="26000"/>
                </a:lnTo>
                <a:lnTo>
                  <a:pt x="37490" y="26000"/>
                </a:lnTo>
                <a:lnTo>
                  <a:pt x="37490" y="25990"/>
                </a:lnTo>
                <a:lnTo>
                  <a:pt x="37480" y="25990"/>
                </a:lnTo>
                <a:lnTo>
                  <a:pt x="37470" y="25990"/>
                </a:lnTo>
                <a:lnTo>
                  <a:pt x="37470" y="25980"/>
                </a:lnTo>
                <a:lnTo>
                  <a:pt x="37480" y="25980"/>
                </a:lnTo>
                <a:lnTo>
                  <a:pt x="37470" y="25980"/>
                </a:lnTo>
                <a:lnTo>
                  <a:pt x="37460" y="25980"/>
                </a:lnTo>
                <a:lnTo>
                  <a:pt x="37450" y="25980"/>
                </a:lnTo>
                <a:lnTo>
                  <a:pt x="37450" y="25970"/>
                </a:lnTo>
                <a:lnTo>
                  <a:pt x="37440" y="25960"/>
                </a:lnTo>
                <a:lnTo>
                  <a:pt x="37430" y="25950"/>
                </a:lnTo>
                <a:lnTo>
                  <a:pt x="37420" y="25950"/>
                </a:lnTo>
                <a:lnTo>
                  <a:pt x="37410" y="25940"/>
                </a:lnTo>
                <a:lnTo>
                  <a:pt x="37400" y="25930"/>
                </a:lnTo>
                <a:lnTo>
                  <a:pt x="37400" y="25920"/>
                </a:lnTo>
                <a:lnTo>
                  <a:pt x="37390" y="25920"/>
                </a:lnTo>
                <a:lnTo>
                  <a:pt x="37390" y="25910"/>
                </a:lnTo>
                <a:lnTo>
                  <a:pt x="37380" y="25900"/>
                </a:lnTo>
                <a:lnTo>
                  <a:pt x="37370" y="25900"/>
                </a:lnTo>
                <a:lnTo>
                  <a:pt x="37370" y="25890"/>
                </a:lnTo>
                <a:lnTo>
                  <a:pt x="37380" y="25890"/>
                </a:lnTo>
                <a:lnTo>
                  <a:pt x="37390" y="25890"/>
                </a:lnTo>
                <a:lnTo>
                  <a:pt x="37390" y="25880"/>
                </a:lnTo>
                <a:lnTo>
                  <a:pt x="37400" y="25880"/>
                </a:lnTo>
                <a:lnTo>
                  <a:pt x="37390" y="25870"/>
                </a:lnTo>
                <a:lnTo>
                  <a:pt x="37400" y="25870"/>
                </a:lnTo>
                <a:lnTo>
                  <a:pt x="37400" y="25860"/>
                </a:lnTo>
                <a:lnTo>
                  <a:pt x="37410" y="25850"/>
                </a:lnTo>
                <a:lnTo>
                  <a:pt x="37400" y="25850"/>
                </a:lnTo>
                <a:lnTo>
                  <a:pt x="37400" y="25840"/>
                </a:lnTo>
                <a:lnTo>
                  <a:pt x="37390" y="25840"/>
                </a:lnTo>
                <a:lnTo>
                  <a:pt x="37390" y="25830"/>
                </a:lnTo>
                <a:lnTo>
                  <a:pt x="37400" y="25820"/>
                </a:lnTo>
                <a:lnTo>
                  <a:pt x="37400" y="25810"/>
                </a:lnTo>
                <a:lnTo>
                  <a:pt x="37400" y="25800"/>
                </a:lnTo>
                <a:lnTo>
                  <a:pt x="37390" y="25790"/>
                </a:lnTo>
                <a:lnTo>
                  <a:pt x="37380" y="25790"/>
                </a:lnTo>
                <a:lnTo>
                  <a:pt x="37390" y="25780"/>
                </a:lnTo>
                <a:lnTo>
                  <a:pt x="37390" y="25770"/>
                </a:lnTo>
                <a:lnTo>
                  <a:pt x="37380" y="25770"/>
                </a:lnTo>
                <a:lnTo>
                  <a:pt x="37370" y="25770"/>
                </a:lnTo>
                <a:lnTo>
                  <a:pt x="37370" y="25760"/>
                </a:lnTo>
                <a:lnTo>
                  <a:pt x="37360" y="25760"/>
                </a:lnTo>
                <a:lnTo>
                  <a:pt x="37350" y="25760"/>
                </a:lnTo>
                <a:lnTo>
                  <a:pt x="37340" y="25760"/>
                </a:lnTo>
                <a:lnTo>
                  <a:pt x="37330" y="25760"/>
                </a:lnTo>
                <a:lnTo>
                  <a:pt x="37330" y="25750"/>
                </a:lnTo>
                <a:lnTo>
                  <a:pt x="37320" y="25750"/>
                </a:lnTo>
                <a:lnTo>
                  <a:pt x="37320" y="25760"/>
                </a:lnTo>
                <a:lnTo>
                  <a:pt x="37310" y="25780"/>
                </a:lnTo>
                <a:lnTo>
                  <a:pt x="37310" y="25790"/>
                </a:lnTo>
                <a:lnTo>
                  <a:pt x="37300" y="25800"/>
                </a:lnTo>
                <a:lnTo>
                  <a:pt x="37300" y="25810"/>
                </a:lnTo>
                <a:lnTo>
                  <a:pt x="37290" y="25800"/>
                </a:lnTo>
                <a:lnTo>
                  <a:pt x="37290" y="25790"/>
                </a:lnTo>
                <a:lnTo>
                  <a:pt x="37280" y="25790"/>
                </a:lnTo>
                <a:lnTo>
                  <a:pt x="37290" y="25780"/>
                </a:lnTo>
                <a:lnTo>
                  <a:pt x="37290" y="25770"/>
                </a:lnTo>
                <a:lnTo>
                  <a:pt x="37280" y="25760"/>
                </a:lnTo>
                <a:lnTo>
                  <a:pt x="37270" y="25740"/>
                </a:lnTo>
                <a:lnTo>
                  <a:pt x="37260" y="25730"/>
                </a:lnTo>
                <a:lnTo>
                  <a:pt x="37260" y="25720"/>
                </a:lnTo>
                <a:lnTo>
                  <a:pt x="37250" y="25710"/>
                </a:lnTo>
                <a:lnTo>
                  <a:pt x="37240" y="25690"/>
                </a:lnTo>
                <a:lnTo>
                  <a:pt x="37230" y="25700"/>
                </a:lnTo>
                <a:lnTo>
                  <a:pt x="37230" y="25710"/>
                </a:lnTo>
                <a:lnTo>
                  <a:pt x="37220" y="25710"/>
                </a:lnTo>
                <a:lnTo>
                  <a:pt x="37210" y="25700"/>
                </a:lnTo>
                <a:lnTo>
                  <a:pt x="37210" y="25690"/>
                </a:lnTo>
                <a:lnTo>
                  <a:pt x="37190" y="25690"/>
                </a:lnTo>
                <a:lnTo>
                  <a:pt x="37180" y="25700"/>
                </a:lnTo>
                <a:lnTo>
                  <a:pt x="37170" y="25710"/>
                </a:lnTo>
                <a:lnTo>
                  <a:pt x="37170" y="25720"/>
                </a:lnTo>
                <a:lnTo>
                  <a:pt x="37160" y="25720"/>
                </a:lnTo>
                <a:lnTo>
                  <a:pt x="37150" y="25720"/>
                </a:lnTo>
                <a:lnTo>
                  <a:pt x="37140" y="25710"/>
                </a:lnTo>
                <a:lnTo>
                  <a:pt x="37140" y="25700"/>
                </a:lnTo>
                <a:lnTo>
                  <a:pt x="37140" y="25690"/>
                </a:lnTo>
                <a:lnTo>
                  <a:pt x="37130" y="25690"/>
                </a:lnTo>
                <a:lnTo>
                  <a:pt x="37120" y="25690"/>
                </a:lnTo>
                <a:lnTo>
                  <a:pt x="37110" y="25690"/>
                </a:lnTo>
                <a:lnTo>
                  <a:pt x="37110" y="25680"/>
                </a:lnTo>
                <a:lnTo>
                  <a:pt x="37110" y="25670"/>
                </a:lnTo>
                <a:lnTo>
                  <a:pt x="37120" y="25660"/>
                </a:lnTo>
                <a:lnTo>
                  <a:pt x="37130" y="25660"/>
                </a:lnTo>
                <a:lnTo>
                  <a:pt x="37140" y="25650"/>
                </a:lnTo>
                <a:lnTo>
                  <a:pt x="37150" y="25640"/>
                </a:lnTo>
                <a:lnTo>
                  <a:pt x="37160" y="25630"/>
                </a:lnTo>
                <a:lnTo>
                  <a:pt x="37160" y="25620"/>
                </a:lnTo>
                <a:lnTo>
                  <a:pt x="37150" y="25620"/>
                </a:lnTo>
                <a:lnTo>
                  <a:pt x="37160" y="25610"/>
                </a:lnTo>
                <a:lnTo>
                  <a:pt x="37160" y="25600"/>
                </a:lnTo>
                <a:lnTo>
                  <a:pt x="37150" y="25600"/>
                </a:lnTo>
                <a:lnTo>
                  <a:pt x="37140" y="25610"/>
                </a:lnTo>
                <a:lnTo>
                  <a:pt x="37130" y="25590"/>
                </a:lnTo>
                <a:lnTo>
                  <a:pt x="37130" y="25580"/>
                </a:lnTo>
                <a:lnTo>
                  <a:pt x="37120" y="25570"/>
                </a:lnTo>
                <a:lnTo>
                  <a:pt x="37110" y="25570"/>
                </a:lnTo>
                <a:lnTo>
                  <a:pt x="37110" y="25580"/>
                </a:lnTo>
                <a:lnTo>
                  <a:pt x="37100" y="25580"/>
                </a:lnTo>
                <a:lnTo>
                  <a:pt x="37100" y="25590"/>
                </a:lnTo>
                <a:lnTo>
                  <a:pt x="37090" y="25590"/>
                </a:lnTo>
                <a:lnTo>
                  <a:pt x="37090" y="25600"/>
                </a:lnTo>
                <a:lnTo>
                  <a:pt x="37080" y="25610"/>
                </a:lnTo>
                <a:lnTo>
                  <a:pt x="37080" y="25620"/>
                </a:lnTo>
                <a:lnTo>
                  <a:pt x="37090" y="25620"/>
                </a:lnTo>
                <a:lnTo>
                  <a:pt x="37080" y="25620"/>
                </a:lnTo>
                <a:lnTo>
                  <a:pt x="37080" y="25630"/>
                </a:lnTo>
                <a:lnTo>
                  <a:pt x="37070" y="25640"/>
                </a:lnTo>
                <a:lnTo>
                  <a:pt x="37060" y="25650"/>
                </a:lnTo>
                <a:lnTo>
                  <a:pt x="37050" y="25650"/>
                </a:lnTo>
                <a:lnTo>
                  <a:pt x="37050" y="25640"/>
                </a:lnTo>
                <a:lnTo>
                  <a:pt x="37040" y="25640"/>
                </a:lnTo>
                <a:lnTo>
                  <a:pt x="37040" y="25650"/>
                </a:lnTo>
                <a:lnTo>
                  <a:pt x="37030" y="25650"/>
                </a:lnTo>
                <a:lnTo>
                  <a:pt x="37030" y="25660"/>
                </a:lnTo>
                <a:lnTo>
                  <a:pt x="37020" y="25670"/>
                </a:lnTo>
                <a:lnTo>
                  <a:pt x="37010" y="25670"/>
                </a:lnTo>
                <a:lnTo>
                  <a:pt x="37010" y="25680"/>
                </a:lnTo>
                <a:lnTo>
                  <a:pt x="37000" y="25670"/>
                </a:lnTo>
                <a:lnTo>
                  <a:pt x="37000" y="25660"/>
                </a:lnTo>
                <a:lnTo>
                  <a:pt x="36990" y="25650"/>
                </a:lnTo>
                <a:lnTo>
                  <a:pt x="36970" y="25660"/>
                </a:lnTo>
                <a:lnTo>
                  <a:pt x="36960" y="25660"/>
                </a:lnTo>
                <a:lnTo>
                  <a:pt x="36960" y="25650"/>
                </a:lnTo>
                <a:lnTo>
                  <a:pt x="36960" y="25640"/>
                </a:lnTo>
                <a:lnTo>
                  <a:pt x="36960" y="25630"/>
                </a:lnTo>
                <a:lnTo>
                  <a:pt x="36950" y="25630"/>
                </a:lnTo>
                <a:lnTo>
                  <a:pt x="36940" y="25620"/>
                </a:lnTo>
                <a:lnTo>
                  <a:pt x="36930" y="25620"/>
                </a:lnTo>
                <a:lnTo>
                  <a:pt x="36930" y="25610"/>
                </a:lnTo>
                <a:lnTo>
                  <a:pt x="36930" y="25600"/>
                </a:lnTo>
                <a:lnTo>
                  <a:pt x="36940" y="25600"/>
                </a:lnTo>
                <a:lnTo>
                  <a:pt x="36950" y="25600"/>
                </a:lnTo>
                <a:lnTo>
                  <a:pt x="36950" y="25590"/>
                </a:lnTo>
                <a:lnTo>
                  <a:pt x="36940" y="25590"/>
                </a:lnTo>
                <a:lnTo>
                  <a:pt x="36940" y="25580"/>
                </a:lnTo>
                <a:lnTo>
                  <a:pt x="36950" y="25580"/>
                </a:lnTo>
                <a:lnTo>
                  <a:pt x="36950" y="25570"/>
                </a:lnTo>
                <a:lnTo>
                  <a:pt x="36960" y="25570"/>
                </a:lnTo>
                <a:lnTo>
                  <a:pt x="36960" y="25560"/>
                </a:lnTo>
                <a:lnTo>
                  <a:pt x="36960" y="25550"/>
                </a:lnTo>
                <a:lnTo>
                  <a:pt x="36950" y="25550"/>
                </a:lnTo>
                <a:lnTo>
                  <a:pt x="36940" y="25550"/>
                </a:lnTo>
                <a:lnTo>
                  <a:pt x="36940" y="25560"/>
                </a:lnTo>
                <a:lnTo>
                  <a:pt x="36940" y="25570"/>
                </a:lnTo>
                <a:lnTo>
                  <a:pt x="36930" y="25570"/>
                </a:lnTo>
                <a:lnTo>
                  <a:pt x="36920" y="25580"/>
                </a:lnTo>
                <a:lnTo>
                  <a:pt x="36910" y="25580"/>
                </a:lnTo>
                <a:lnTo>
                  <a:pt x="36900" y="25580"/>
                </a:lnTo>
                <a:lnTo>
                  <a:pt x="36900" y="25570"/>
                </a:lnTo>
                <a:lnTo>
                  <a:pt x="36900" y="25560"/>
                </a:lnTo>
                <a:lnTo>
                  <a:pt x="36890" y="25560"/>
                </a:lnTo>
                <a:lnTo>
                  <a:pt x="36890" y="25550"/>
                </a:lnTo>
                <a:lnTo>
                  <a:pt x="36880" y="25550"/>
                </a:lnTo>
                <a:lnTo>
                  <a:pt x="36890" y="25550"/>
                </a:lnTo>
                <a:lnTo>
                  <a:pt x="36890" y="25540"/>
                </a:lnTo>
                <a:lnTo>
                  <a:pt x="36900" y="25540"/>
                </a:lnTo>
                <a:lnTo>
                  <a:pt x="36900" y="25530"/>
                </a:lnTo>
                <a:lnTo>
                  <a:pt x="36910" y="25520"/>
                </a:lnTo>
                <a:lnTo>
                  <a:pt x="36900" y="25520"/>
                </a:lnTo>
                <a:lnTo>
                  <a:pt x="36890" y="25520"/>
                </a:lnTo>
                <a:lnTo>
                  <a:pt x="36880" y="25520"/>
                </a:lnTo>
                <a:lnTo>
                  <a:pt x="36880" y="25530"/>
                </a:lnTo>
                <a:lnTo>
                  <a:pt x="36870" y="25540"/>
                </a:lnTo>
                <a:lnTo>
                  <a:pt x="36850" y="25540"/>
                </a:lnTo>
                <a:lnTo>
                  <a:pt x="36820" y="25530"/>
                </a:lnTo>
                <a:lnTo>
                  <a:pt x="36800" y="25520"/>
                </a:lnTo>
                <a:lnTo>
                  <a:pt x="36790" y="25520"/>
                </a:lnTo>
                <a:lnTo>
                  <a:pt x="36780" y="25510"/>
                </a:lnTo>
                <a:lnTo>
                  <a:pt x="36780" y="25500"/>
                </a:lnTo>
                <a:lnTo>
                  <a:pt x="36780" y="25490"/>
                </a:lnTo>
                <a:lnTo>
                  <a:pt x="36780" y="25480"/>
                </a:lnTo>
                <a:lnTo>
                  <a:pt x="36780" y="25470"/>
                </a:lnTo>
                <a:lnTo>
                  <a:pt x="36780" y="25460"/>
                </a:lnTo>
                <a:lnTo>
                  <a:pt x="36790" y="25460"/>
                </a:lnTo>
                <a:lnTo>
                  <a:pt x="36790" y="25450"/>
                </a:lnTo>
                <a:lnTo>
                  <a:pt x="36790" y="25440"/>
                </a:lnTo>
                <a:lnTo>
                  <a:pt x="36780" y="25430"/>
                </a:lnTo>
                <a:lnTo>
                  <a:pt x="36770" y="25430"/>
                </a:lnTo>
                <a:lnTo>
                  <a:pt x="36760" y="25430"/>
                </a:lnTo>
                <a:lnTo>
                  <a:pt x="36750" y="25420"/>
                </a:lnTo>
                <a:lnTo>
                  <a:pt x="36740" y="25430"/>
                </a:lnTo>
                <a:lnTo>
                  <a:pt x="36740" y="25440"/>
                </a:lnTo>
                <a:lnTo>
                  <a:pt x="36730" y="25450"/>
                </a:lnTo>
                <a:lnTo>
                  <a:pt x="36730" y="25460"/>
                </a:lnTo>
                <a:lnTo>
                  <a:pt x="36720" y="25460"/>
                </a:lnTo>
                <a:lnTo>
                  <a:pt x="36720" y="25470"/>
                </a:lnTo>
                <a:lnTo>
                  <a:pt x="36720" y="25480"/>
                </a:lnTo>
                <a:lnTo>
                  <a:pt x="36710" y="25490"/>
                </a:lnTo>
                <a:lnTo>
                  <a:pt x="36700" y="25500"/>
                </a:lnTo>
                <a:lnTo>
                  <a:pt x="36700" y="25510"/>
                </a:lnTo>
                <a:lnTo>
                  <a:pt x="36690" y="25510"/>
                </a:lnTo>
                <a:lnTo>
                  <a:pt x="36680" y="25510"/>
                </a:lnTo>
                <a:lnTo>
                  <a:pt x="36670" y="25510"/>
                </a:lnTo>
                <a:lnTo>
                  <a:pt x="36660" y="25510"/>
                </a:lnTo>
                <a:lnTo>
                  <a:pt x="36650" y="25510"/>
                </a:lnTo>
                <a:lnTo>
                  <a:pt x="36650" y="25500"/>
                </a:lnTo>
                <a:lnTo>
                  <a:pt x="36650" y="25490"/>
                </a:lnTo>
                <a:lnTo>
                  <a:pt x="36640" y="25490"/>
                </a:lnTo>
                <a:lnTo>
                  <a:pt x="36640" y="25500"/>
                </a:lnTo>
                <a:lnTo>
                  <a:pt x="36640" y="25490"/>
                </a:lnTo>
                <a:lnTo>
                  <a:pt x="36630" y="25490"/>
                </a:lnTo>
                <a:lnTo>
                  <a:pt x="36630" y="25480"/>
                </a:lnTo>
                <a:lnTo>
                  <a:pt x="36620" y="25480"/>
                </a:lnTo>
                <a:lnTo>
                  <a:pt x="36610" y="25480"/>
                </a:lnTo>
                <a:lnTo>
                  <a:pt x="36600" y="25470"/>
                </a:lnTo>
                <a:lnTo>
                  <a:pt x="36590" y="25470"/>
                </a:lnTo>
                <a:lnTo>
                  <a:pt x="36580" y="25460"/>
                </a:lnTo>
                <a:lnTo>
                  <a:pt x="36580" y="25450"/>
                </a:lnTo>
                <a:lnTo>
                  <a:pt x="36580" y="25440"/>
                </a:lnTo>
                <a:lnTo>
                  <a:pt x="36590" y="25440"/>
                </a:lnTo>
                <a:lnTo>
                  <a:pt x="36590" y="25430"/>
                </a:lnTo>
                <a:lnTo>
                  <a:pt x="36580" y="25430"/>
                </a:lnTo>
                <a:lnTo>
                  <a:pt x="36580" y="25420"/>
                </a:lnTo>
                <a:lnTo>
                  <a:pt x="36570" y="25420"/>
                </a:lnTo>
                <a:lnTo>
                  <a:pt x="36560" y="25420"/>
                </a:lnTo>
                <a:lnTo>
                  <a:pt x="36560" y="25430"/>
                </a:lnTo>
                <a:lnTo>
                  <a:pt x="36550" y="25430"/>
                </a:lnTo>
                <a:lnTo>
                  <a:pt x="36550" y="25420"/>
                </a:lnTo>
                <a:lnTo>
                  <a:pt x="36540" y="25420"/>
                </a:lnTo>
                <a:lnTo>
                  <a:pt x="36530" y="25420"/>
                </a:lnTo>
                <a:lnTo>
                  <a:pt x="36520" y="25420"/>
                </a:lnTo>
                <a:lnTo>
                  <a:pt x="36520" y="25410"/>
                </a:lnTo>
                <a:lnTo>
                  <a:pt x="36510" y="25400"/>
                </a:lnTo>
                <a:lnTo>
                  <a:pt x="36510" y="25390"/>
                </a:lnTo>
                <a:lnTo>
                  <a:pt x="36510" y="25380"/>
                </a:lnTo>
                <a:lnTo>
                  <a:pt x="36510" y="25370"/>
                </a:lnTo>
                <a:lnTo>
                  <a:pt x="36510" y="25360"/>
                </a:lnTo>
                <a:lnTo>
                  <a:pt x="36500" y="25360"/>
                </a:lnTo>
                <a:lnTo>
                  <a:pt x="36490" y="25360"/>
                </a:lnTo>
                <a:lnTo>
                  <a:pt x="36480" y="25360"/>
                </a:lnTo>
                <a:lnTo>
                  <a:pt x="36480" y="25350"/>
                </a:lnTo>
                <a:lnTo>
                  <a:pt x="36470" y="25340"/>
                </a:lnTo>
                <a:lnTo>
                  <a:pt x="36460" y="25330"/>
                </a:lnTo>
                <a:lnTo>
                  <a:pt x="36450" y="25340"/>
                </a:lnTo>
                <a:lnTo>
                  <a:pt x="36440" y="25340"/>
                </a:lnTo>
                <a:lnTo>
                  <a:pt x="36430" y="25340"/>
                </a:lnTo>
                <a:lnTo>
                  <a:pt x="36430" y="25330"/>
                </a:lnTo>
                <a:lnTo>
                  <a:pt x="36430" y="25320"/>
                </a:lnTo>
                <a:lnTo>
                  <a:pt x="36420" y="25320"/>
                </a:lnTo>
                <a:lnTo>
                  <a:pt x="36410" y="25310"/>
                </a:lnTo>
                <a:lnTo>
                  <a:pt x="36410" y="25300"/>
                </a:lnTo>
                <a:lnTo>
                  <a:pt x="36400" y="25300"/>
                </a:lnTo>
                <a:lnTo>
                  <a:pt x="36400" y="25290"/>
                </a:lnTo>
                <a:lnTo>
                  <a:pt x="36390" y="25290"/>
                </a:lnTo>
                <a:lnTo>
                  <a:pt x="36390" y="25280"/>
                </a:lnTo>
                <a:lnTo>
                  <a:pt x="36380" y="25280"/>
                </a:lnTo>
                <a:lnTo>
                  <a:pt x="36380" y="25270"/>
                </a:lnTo>
                <a:lnTo>
                  <a:pt x="36370" y="25260"/>
                </a:lnTo>
                <a:lnTo>
                  <a:pt x="36360" y="25260"/>
                </a:lnTo>
                <a:lnTo>
                  <a:pt x="36360" y="25270"/>
                </a:lnTo>
                <a:lnTo>
                  <a:pt x="36350" y="25270"/>
                </a:lnTo>
                <a:lnTo>
                  <a:pt x="36340" y="25260"/>
                </a:lnTo>
                <a:lnTo>
                  <a:pt x="36350" y="25250"/>
                </a:lnTo>
                <a:lnTo>
                  <a:pt x="36350" y="25240"/>
                </a:lnTo>
                <a:lnTo>
                  <a:pt x="36340" y="25250"/>
                </a:lnTo>
                <a:lnTo>
                  <a:pt x="36330" y="25250"/>
                </a:lnTo>
                <a:lnTo>
                  <a:pt x="36320" y="25250"/>
                </a:lnTo>
                <a:lnTo>
                  <a:pt x="36310" y="25240"/>
                </a:lnTo>
                <a:lnTo>
                  <a:pt x="36320" y="25240"/>
                </a:lnTo>
                <a:lnTo>
                  <a:pt x="36320" y="25230"/>
                </a:lnTo>
                <a:lnTo>
                  <a:pt x="36310" y="25230"/>
                </a:lnTo>
                <a:lnTo>
                  <a:pt x="36300" y="25230"/>
                </a:lnTo>
                <a:lnTo>
                  <a:pt x="36300" y="25220"/>
                </a:lnTo>
                <a:lnTo>
                  <a:pt x="36310" y="25220"/>
                </a:lnTo>
                <a:lnTo>
                  <a:pt x="36310" y="25210"/>
                </a:lnTo>
                <a:lnTo>
                  <a:pt x="36300" y="25210"/>
                </a:lnTo>
                <a:lnTo>
                  <a:pt x="36290" y="25210"/>
                </a:lnTo>
                <a:lnTo>
                  <a:pt x="36290" y="25220"/>
                </a:lnTo>
                <a:lnTo>
                  <a:pt x="36290" y="25210"/>
                </a:lnTo>
                <a:lnTo>
                  <a:pt x="36290" y="25200"/>
                </a:lnTo>
                <a:lnTo>
                  <a:pt x="36280" y="25200"/>
                </a:lnTo>
                <a:lnTo>
                  <a:pt x="36280" y="25190"/>
                </a:lnTo>
                <a:lnTo>
                  <a:pt x="36280" y="25180"/>
                </a:lnTo>
                <a:lnTo>
                  <a:pt x="36270" y="25170"/>
                </a:lnTo>
                <a:lnTo>
                  <a:pt x="36260" y="25170"/>
                </a:lnTo>
                <a:lnTo>
                  <a:pt x="36270" y="25180"/>
                </a:lnTo>
                <a:lnTo>
                  <a:pt x="36260" y="25180"/>
                </a:lnTo>
                <a:lnTo>
                  <a:pt x="36250" y="25190"/>
                </a:lnTo>
                <a:lnTo>
                  <a:pt x="36240" y="25190"/>
                </a:lnTo>
                <a:lnTo>
                  <a:pt x="36240" y="25180"/>
                </a:lnTo>
                <a:lnTo>
                  <a:pt x="36230" y="25180"/>
                </a:lnTo>
                <a:lnTo>
                  <a:pt x="36230" y="25170"/>
                </a:lnTo>
                <a:lnTo>
                  <a:pt x="36220" y="25170"/>
                </a:lnTo>
                <a:lnTo>
                  <a:pt x="36210" y="25170"/>
                </a:lnTo>
                <a:lnTo>
                  <a:pt x="36200" y="25170"/>
                </a:lnTo>
                <a:lnTo>
                  <a:pt x="36200" y="25160"/>
                </a:lnTo>
                <a:lnTo>
                  <a:pt x="36190" y="25160"/>
                </a:lnTo>
                <a:lnTo>
                  <a:pt x="36190" y="25170"/>
                </a:lnTo>
                <a:lnTo>
                  <a:pt x="36180" y="25170"/>
                </a:lnTo>
                <a:lnTo>
                  <a:pt x="36170" y="25170"/>
                </a:lnTo>
                <a:lnTo>
                  <a:pt x="36170" y="25160"/>
                </a:lnTo>
                <a:lnTo>
                  <a:pt x="36170" y="25150"/>
                </a:lnTo>
                <a:lnTo>
                  <a:pt x="36160" y="25150"/>
                </a:lnTo>
                <a:lnTo>
                  <a:pt x="36150" y="25150"/>
                </a:lnTo>
                <a:lnTo>
                  <a:pt x="36140" y="25150"/>
                </a:lnTo>
                <a:lnTo>
                  <a:pt x="36140" y="25140"/>
                </a:lnTo>
                <a:lnTo>
                  <a:pt x="36150" y="25130"/>
                </a:lnTo>
                <a:lnTo>
                  <a:pt x="36150" y="25120"/>
                </a:lnTo>
                <a:lnTo>
                  <a:pt x="36160" y="25090"/>
                </a:lnTo>
                <a:lnTo>
                  <a:pt x="36150" y="25070"/>
                </a:lnTo>
                <a:lnTo>
                  <a:pt x="36150" y="25050"/>
                </a:lnTo>
                <a:lnTo>
                  <a:pt x="36130" y="25020"/>
                </a:lnTo>
                <a:lnTo>
                  <a:pt x="36100" y="24990"/>
                </a:lnTo>
                <a:lnTo>
                  <a:pt x="36070" y="24970"/>
                </a:lnTo>
                <a:lnTo>
                  <a:pt x="36050" y="24960"/>
                </a:lnTo>
                <a:lnTo>
                  <a:pt x="36040" y="24950"/>
                </a:lnTo>
                <a:lnTo>
                  <a:pt x="36050" y="24950"/>
                </a:lnTo>
                <a:lnTo>
                  <a:pt x="36050" y="24930"/>
                </a:lnTo>
                <a:lnTo>
                  <a:pt x="36050" y="24910"/>
                </a:lnTo>
                <a:lnTo>
                  <a:pt x="36040" y="24890"/>
                </a:lnTo>
                <a:lnTo>
                  <a:pt x="36040" y="24880"/>
                </a:lnTo>
                <a:lnTo>
                  <a:pt x="36030" y="24860"/>
                </a:lnTo>
                <a:lnTo>
                  <a:pt x="36020" y="24830"/>
                </a:lnTo>
                <a:lnTo>
                  <a:pt x="36010" y="24780"/>
                </a:lnTo>
                <a:lnTo>
                  <a:pt x="36010" y="24770"/>
                </a:lnTo>
                <a:lnTo>
                  <a:pt x="36010" y="24760"/>
                </a:lnTo>
                <a:lnTo>
                  <a:pt x="36000" y="24740"/>
                </a:lnTo>
                <a:lnTo>
                  <a:pt x="35960" y="24690"/>
                </a:lnTo>
                <a:lnTo>
                  <a:pt x="35950" y="24690"/>
                </a:lnTo>
                <a:lnTo>
                  <a:pt x="35940" y="24680"/>
                </a:lnTo>
                <a:lnTo>
                  <a:pt x="35860" y="24660"/>
                </a:lnTo>
                <a:lnTo>
                  <a:pt x="35850" y="24660"/>
                </a:lnTo>
                <a:lnTo>
                  <a:pt x="35820" y="24660"/>
                </a:lnTo>
                <a:lnTo>
                  <a:pt x="35820" y="24650"/>
                </a:lnTo>
                <a:lnTo>
                  <a:pt x="35810" y="24650"/>
                </a:lnTo>
                <a:lnTo>
                  <a:pt x="35800" y="24630"/>
                </a:lnTo>
                <a:lnTo>
                  <a:pt x="35780" y="24510"/>
                </a:lnTo>
                <a:lnTo>
                  <a:pt x="35790" y="24490"/>
                </a:lnTo>
                <a:lnTo>
                  <a:pt x="35790" y="24460"/>
                </a:lnTo>
                <a:lnTo>
                  <a:pt x="35800" y="24450"/>
                </a:lnTo>
                <a:lnTo>
                  <a:pt x="35810" y="24430"/>
                </a:lnTo>
                <a:lnTo>
                  <a:pt x="35850" y="24400"/>
                </a:lnTo>
                <a:lnTo>
                  <a:pt x="35840" y="24400"/>
                </a:lnTo>
                <a:lnTo>
                  <a:pt x="35850" y="24400"/>
                </a:lnTo>
                <a:lnTo>
                  <a:pt x="35860" y="24380"/>
                </a:lnTo>
                <a:lnTo>
                  <a:pt x="35880" y="24370"/>
                </a:lnTo>
                <a:lnTo>
                  <a:pt x="35910" y="24350"/>
                </a:lnTo>
                <a:lnTo>
                  <a:pt x="35940" y="24330"/>
                </a:lnTo>
                <a:lnTo>
                  <a:pt x="35980" y="24310"/>
                </a:lnTo>
                <a:lnTo>
                  <a:pt x="36030" y="24290"/>
                </a:lnTo>
                <a:lnTo>
                  <a:pt x="36060" y="24270"/>
                </a:lnTo>
                <a:lnTo>
                  <a:pt x="36090" y="24250"/>
                </a:lnTo>
                <a:lnTo>
                  <a:pt x="36110" y="24230"/>
                </a:lnTo>
                <a:lnTo>
                  <a:pt x="36130" y="24220"/>
                </a:lnTo>
                <a:lnTo>
                  <a:pt x="36180" y="24200"/>
                </a:lnTo>
                <a:lnTo>
                  <a:pt x="36190" y="24190"/>
                </a:lnTo>
                <a:lnTo>
                  <a:pt x="36240" y="24150"/>
                </a:lnTo>
                <a:lnTo>
                  <a:pt x="36250" y="24150"/>
                </a:lnTo>
                <a:lnTo>
                  <a:pt x="36260" y="24130"/>
                </a:lnTo>
                <a:lnTo>
                  <a:pt x="36300" y="24070"/>
                </a:lnTo>
                <a:lnTo>
                  <a:pt x="36320" y="24030"/>
                </a:lnTo>
                <a:lnTo>
                  <a:pt x="36320" y="24000"/>
                </a:lnTo>
                <a:lnTo>
                  <a:pt x="36320" y="23990"/>
                </a:lnTo>
                <a:lnTo>
                  <a:pt x="36320" y="23960"/>
                </a:lnTo>
                <a:lnTo>
                  <a:pt x="36320" y="23940"/>
                </a:lnTo>
                <a:lnTo>
                  <a:pt x="36330" y="23920"/>
                </a:lnTo>
                <a:lnTo>
                  <a:pt x="36340" y="23900"/>
                </a:lnTo>
                <a:lnTo>
                  <a:pt x="36360" y="23890"/>
                </a:lnTo>
                <a:lnTo>
                  <a:pt x="36380" y="23880"/>
                </a:lnTo>
                <a:lnTo>
                  <a:pt x="36390" y="23870"/>
                </a:lnTo>
                <a:lnTo>
                  <a:pt x="36400" y="23870"/>
                </a:lnTo>
                <a:lnTo>
                  <a:pt x="36450" y="23830"/>
                </a:lnTo>
                <a:lnTo>
                  <a:pt x="36530" y="23740"/>
                </a:lnTo>
                <a:lnTo>
                  <a:pt x="36560" y="23710"/>
                </a:lnTo>
                <a:lnTo>
                  <a:pt x="36570" y="23700"/>
                </a:lnTo>
                <a:lnTo>
                  <a:pt x="36590" y="23680"/>
                </a:lnTo>
                <a:lnTo>
                  <a:pt x="36610" y="23660"/>
                </a:lnTo>
                <a:lnTo>
                  <a:pt x="36630" y="23650"/>
                </a:lnTo>
                <a:lnTo>
                  <a:pt x="36650" y="23640"/>
                </a:lnTo>
                <a:lnTo>
                  <a:pt x="36680" y="23630"/>
                </a:lnTo>
                <a:lnTo>
                  <a:pt x="36700" y="23630"/>
                </a:lnTo>
                <a:lnTo>
                  <a:pt x="36730" y="23630"/>
                </a:lnTo>
                <a:lnTo>
                  <a:pt x="36730" y="23620"/>
                </a:lnTo>
                <a:lnTo>
                  <a:pt x="36750" y="23630"/>
                </a:lnTo>
                <a:lnTo>
                  <a:pt x="36800" y="23630"/>
                </a:lnTo>
                <a:lnTo>
                  <a:pt x="36830" y="23630"/>
                </a:lnTo>
                <a:lnTo>
                  <a:pt x="36840" y="23630"/>
                </a:lnTo>
                <a:lnTo>
                  <a:pt x="36860" y="23640"/>
                </a:lnTo>
                <a:lnTo>
                  <a:pt x="36890" y="23640"/>
                </a:lnTo>
                <a:lnTo>
                  <a:pt x="36900" y="23640"/>
                </a:lnTo>
                <a:lnTo>
                  <a:pt x="36950" y="23650"/>
                </a:lnTo>
                <a:lnTo>
                  <a:pt x="36960" y="23650"/>
                </a:lnTo>
                <a:lnTo>
                  <a:pt x="36980" y="23650"/>
                </a:lnTo>
                <a:lnTo>
                  <a:pt x="37000" y="23640"/>
                </a:lnTo>
                <a:lnTo>
                  <a:pt x="37010" y="23620"/>
                </a:lnTo>
                <a:lnTo>
                  <a:pt x="37020" y="23600"/>
                </a:lnTo>
                <a:lnTo>
                  <a:pt x="37010" y="23570"/>
                </a:lnTo>
                <a:lnTo>
                  <a:pt x="37010" y="23550"/>
                </a:lnTo>
                <a:lnTo>
                  <a:pt x="37010" y="23530"/>
                </a:lnTo>
                <a:lnTo>
                  <a:pt x="37000" y="23520"/>
                </a:lnTo>
                <a:lnTo>
                  <a:pt x="36990" y="23500"/>
                </a:lnTo>
                <a:lnTo>
                  <a:pt x="36990" y="23480"/>
                </a:lnTo>
                <a:lnTo>
                  <a:pt x="36970" y="23460"/>
                </a:lnTo>
                <a:lnTo>
                  <a:pt x="36960" y="23430"/>
                </a:lnTo>
                <a:lnTo>
                  <a:pt x="36960" y="23410"/>
                </a:lnTo>
                <a:lnTo>
                  <a:pt x="36940" y="23380"/>
                </a:lnTo>
                <a:lnTo>
                  <a:pt x="36960" y="23280"/>
                </a:lnTo>
                <a:lnTo>
                  <a:pt x="36960" y="23270"/>
                </a:lnTo>
                <a:lnTo>
                  <a:pt x="36970" y="23230"/>
                </a:lnTo>
                <a:lnTo>
                  <a:pt x="36980" y="23180"/>
                </a:lnTo>
                <a:lnTo>
                  <a:pt x="36990" y="23140"/>
                </a:lnTo>
                <a:lnTo>
                  <a:pt x="36990" y="23130"/>
                </a:lnTo>
                <a:lnTo>
                  <a:pt x="37000" y="23130"/>
                </a:lnTo>
                <a:lnTo>
                  <a:pt x="37000" y="23120"/>
                </a:lnTo>
                <a:lnTo>
                  <a:pt x="37010" y="23110"/>
                </a:lnTo>
                <a:lnTo>
                  <a:pt x="37020" y="23100"/>
                </a:lnTo>
                <a:lnTo>
                  <a:pt x="37060" y="23070"/>
                </a:lnTo>
                <a:lnTo>
                  <a:pt x="37090" y="23040"/>
                </a:lnTo>
                <a:lnTo>
                  <a:pt x="37110" y="23020"/>
                </a:lnTo>
                <a:lnTo>
                  <a:pt x="37140" y="22990"/>
                </a:lnTo>
                <a:lnTo>
                  <a:pt x="37160" y="22970"/>
                </a:lnTo>
                <a:lnTo>
                  <a:pt x="37170" y="22950"/>
                </a:lnTo>
                <a:lnTo>
                  <a:pt x="37180" y="22930"/>
                </a:lnTo>
                <a:lnTo>
                  <a:pt x="37210" y="22880"/>
                </a:lnTo>
                <a:lnTo>
                  <a:pt x="37240" y="22830"/>
                </a:lnTo>
                <a:lnTo>
                  <a:pt x="37300" y="22760"/>
                </a:lnTo>
                <a:lnTo>
                  <a:pt x="37310" y="22730"/>
                </a:lnTo>
                <a:lnTo>
                  <a:pt x="37330" y="22710"/>
                </a:lnTo>
                <a:lnTo>
                  <a:pt x="37330" y="22700"/>
                </a:lnTo>
                <a:lnTo>
                  <a:pt x="37340" y="22690"/>
                </a:lnTo>
                <a:lnTo>
                  <a:pt x="37370" y="22650"/>
                </a:lnTo>
                <a:lnTo>
                  <a:pt x="37370" y="22640"/>
                </a:lnTo>
                <a:lnTo>
                  <a:pt x="37390" y="22620"/>
                </a:lnTo>
                <a:lnTo>
                  <a:pt x="37400" y="22600"/>
                </a:lnTo>
                <a:lnTo>
                  <a:pt x="37410" y="22570"/>
                </a:lnTo>
                <a:lnTo>
                  <a:pt x="37420" y="22550"/>
                </a:lnTo>
                <a:lnTo>
                  <a:pt x="37430" y="22520"/>
                </a:lnTo>
                <a:lnTo>
                  <a:pt x="37430" y="22500"/>
                </a:lnTo>
                <a:lnTo>
                  <a:pt x="37430" y="22490"/>
                </a:lnTo>
                <a:lnTo>
                  <a:pt x="37440" y="22450"/>
                </a:lnTo>
                <a:lnTo>
                  <a:pt x="37450" y="22420"/>
                </a:lnTo>
                <a:lnTo>
                  <a:pt x="37460" y="22390"/>
                </a:lnTo>
                <a:lnTo>
                  <a:pt x="37470" y="22390"/>
                </a:lnTo>
                <a:lnTo>
                  <a:pt x="37480" y="22360"/>
                </a:lnTo>
                <a:lnTo>
                  <a:pt x="37490" y="22340"/>
                </a:lnTo>
                <a:lnTo>
                  <a:pt x="37510" y="22320"/>
                </a:lnTo>
                <a:lnTo>
                  <a:pt x="37530" y="22290"/>
                </a:lnTo>
                <a:lnTo>
                  <a:pt x="37540" y="22280"/>
                </a:lnTo>
                <a:lnTo>
                  <a:pt x="37560" y="22260"/>
                </a:lnTo>
                <a:lnTo>
                  <a:pt x="37570" y="22250"/>
                </a:lnTo>
                <a:lnTo>
                  <a:pt x="37590" y="22240"/>
                </a:lnTo>
                <a:lnTo>
                  <a:pt x="37600" y="22230"/>
                </a:lnTo>
                <a:lnTo>
                  <a:pt x="37610" y="22210"/>
                </a:lnTo>
                <a:lnTo>
                  <a:pt x="37620" y="22190"/>
                </a:lnTo>
                <a:lnTo>
                  <a:pt x="37630" y="22180"/>
                </a:lnTo>
                <a:lnTo>
                  <a:pt x="37640" y="22150"/>
                </a:lnTo>
                <a:lnTo>
                  <a:pt x="37650" y="22140"/>
                </a:lnTo>
                <a:lnTo>
                  <a:pt x="37660" y="22110"/>
                </a:lnTo>
                <a:lnTo>
                  <a:pt x="37680" y="22080"/>
                </a:lnTo>
                <a:lnTo>
                  <a:pt x="37690" y="22060"/>
                </a:lnTo>
                <a:lnTo>
                  <a:pt x="37700" y="22030"/>
                </a:lnTo>
                <a:lnTo>
                  <a:pt x="37700" y="22010"/>
                </a:lnTo>
                <a:lnTo>
                  <a:pt x="37710" y="21990"/>
                </a:lnTo>
                <a:lnTo>
                  <a:pt x="37720" y="21970"/>
                </a:lnTo>
                <a:lnTo>
                  <a:pt x="37720" y="21950"/>
                </a:lnTo>
                <a:lnTo>
                  <a:pt x="37730" y="21930"/>
                </a:lnTo>
                <a:lnTo>
                  <a:pt x="37740" y="21910"/>
                </a:lnTo>
                <a:lnTo>
                  <a:pt x="37750" y="21900"/>
                </a:lnTo>
                <a:lnTo>
                  <a:pt x="37770" y="21890"/>
                </a:lnTo>
                <a:lnTo>
                  <a:pt x="37780" y="21880"/>
                </a:lnTo>
                <a:lnTo>
                  <a:pt x="37790" y="21870"/>
                </a:lnTo>
                <a:lnTo>
                  <a:pt x="37800" y="21870"/>
                </a:lnTo>
                <a:lnTo>
                  <a:pt x="37820" y="21860"/>
                </a:lnTo>
                <a:lnTo>
                  <a:pt x="37840" y="21850"/>
                </a:lnTo>
                <a:lnTo>
                  <a:pt x="37860" y="21850"/>
                </a:lnTo>
                <a:lnTo>
                  <a:pt x="37900" y="21850"/>
                </a:lnTo>
                <a:lnTo>
                  <a:pt x="37920" y="21850"/>
                </a:lnTo>
                <a:lnTo>
                  <a:pt x="37930" y="21850"/>
                </a:lnTo>
                <a:lnTo>
                  <a:pt x="37940" y="21850"/>
                </a:lnTo>
                <a:lnTo>
                  <a:pt x="37950" y="21830"/>
                </a:lnTo>
                <a:lnTo>
                  <a:pt x="37960" y="21810"/>
                </a:lnTo>
                <a:lnTo>
                  <a:pt x="37980" y="21780"/>
                </a:lnTo>
                <a:lnTo>
                  <a:pt x="37990" y="21770"/>
                </a:lnTo>
                <a:lnTo>
                  <a:pt x="37990" y="21760"/>
                </a:lnTo>
                <a:lnTo>
                  <a:pt x="38000" y="21750"/>
                </a:lnTo>
                <a:lnTo>
                  <a:pt x="38010" y="21740"/>
                </a:lnTo>
                <a:lnTo>
                  <a:pt x="38020" y="21730"/>
                </a:lnTo>
                <a:lnTo>
                  <a:pt x="38020" y="21720"/>
                </a:lnTo>
                <a:lnTo>
                  <a:pt x="38030" y="21720"/>
                </a:lnTo>
                <a:lnTo>
                  <a:pt x="38030" y="21710"/>
                </a:lnTo>
                <a:lnTo>
                  <a:pt x="38040" y="21700"/>
                </a:lnTo>
                <a:lnTo>
                  <a:pt x="38050" y="21680"/>
                </a:lnTo>
                <a:lnTo>
                  <a:pt x="38050" y="21670"/>
                </a:lnTo>
                <a:lnTo>
                  <a:pt x="38050" y="21660"/>
                </a:lnTo>
                <a:lnTo>
                  <a:pt x="38050" y="21650"/>
                </a:lnTo>
                <a:lnTo>
                  <a:pt x="38050" y="21630"/>
                </a:lnTo>
                <a:lnTo>
                  <a:pt x="38050" y="21620"/>
                </a:lnTo>
                <a:lnTo>
                  <a:pt x="38050" y="21610"/>
                </a:lnTo>
                <a:lnTo>
                  <a:pt x="38050" y="21600"/>
                </a:lnTo>
                <a:lnTo>
                  <a:pt x="38050" y="21570"/>
                </a:lnTo>
                <a:lnTo>
                  <a:pt x="38060" y="21560"/>
                </a:lnTo>
                <a:lnTo>
                  <a:pt x="38060" y="21550"/>
                </a:lnTo>
                <a:lnTo>
                  <a:pt x="38070" y="21540"/>
                </a:lnTo>
                <a:lnTo>
                  <a:pt x="38070" y="21530"/>
                </a:lnTo>
                <a:lnTo>
                  <a:pt x="38080" y="21520"/>
                </a:lnTo>
                <a:lnTo>
                  <a:pt x="38090" y="21500"/>
                </a:lnTo>
                <a:lnTo>
                  <a:pt x="38090" y="21490"/>
                </a:lnTo>
                <a:lnTo>
                  <a:pt x="38100" y="21480"/>
                </a:lnTo>
                <a:lnTo>
                  <a:pt x="38100" y="21470"/>
                </a:lnTo>
                <a:lnTo>
                  <a:pt x="38110" y="21460"/>
                </a:lnTo>
                <a:lnTo>
                  <a:pt x="38110" y="21450"/>
                </a:lnTo>
                <a:lnTo>
                  <a:pt x="38120" y="21440"/>
                </a:lnTo>
                <a:lnTo>
                  <a:pt x="38130" y="21430"/>
                </a:lnTo>
                <a:lnTo>
                  <a:pt x="38130" y="21420"/>
                </a:lnTo>
                <a:lnTo>
                  <a:pt x="38140" y="21400"/>
                </a:lnTo>
                <a:lnTo>
                  <a:pt x="38150" y="21380"/>
                </a:lnTo>
                <a:lnTo>
                  <a:pt x="38160" y="21370"/>
                </a:lnTo>
                <a:lnTo>
                  <a:pt x="38170" y="21360"/>
                </a:lnTo>
                <a:lnTo>
                  <a:pt x="38170" y="21350"/>
                </a:lnTo>
                <a:lnTo>
                  <a:pt x="38180" y="21350"/>
                </a:lnTo>
                <a:lnTo>
                  <a:pt x="38180" y="21340"/>
                </a:lnTo>
                <a:lnTo>
                  <a:pt x="38200" y="21320"/>
                </a:lnTo>
                <a:lnTo>
                  <a:pt x="38210" y="21310"/>
                </a:lnTo>
                <a:lnTo>
                  <a:pt x="38210" y="21300"/>
                </a:lnTo>
                <a:lnTo>
                  <a:pt x="38240" y="21270"/>
                </a:lnTo>
                <a:lnTo>
                  <a:pt x="38250" y="21260"/>
                </a:lnTo>
                <a:lnTo>
                  <a:pt x="38250" y="21250"/>
                </a:lnTo>
                <a:lnTo>
                  <a:pt x="38260" y="21240"/>
                </a:lnTo>
                <a:lnTo>
                  <a:pt x="38270" y="21230"/>
                </a:lnTo>
                <a:lnTo>
                  <a:pt x="38270" y="21220"/>
                </a:lnTo>
                <a:lnTo>
                  <a:pt x="38280" y="21210"/>
                </a:lnTo>
                <a:lnTo>
                  <a:pt x="38290" y="21200"/>
                </a:lnTo>
                <a:lnTo>
                  <a:pt x="38290" y="21190"/>
                </a:lnTo>
                <a:lnTo>
                  <a:pt x="38300" y="21190"/>
                </a:lnTo>
                <a:lnTo>
                  <a:pt x="38300" y="21180"/>
                </a:lnTo>
                <a:lnTo>
                  <a:pt x="38320" y="21150"/>
                </a:lnTo>
                <a:lnTo>
                  <a:pt x="38330" y="21130"/>
                </a:lnTo>
                <a:lnTo>
                  <a:pt x="38340" y="21110"/>
                </a:lnTo>
                <a:lnTo>
                  <a:pt x="38340" y="21100"/>
                </a:lnTo>
                <a:lnTo>
                  <a:pt x="38350" y="21100"/>
                </a:lnTo>
                <a:lnTo>
                  <a:pt x="38350" y="21080"/>
                </a:lnTo>
                <a:lnTo>
                  <a:pt x="38360" y="21070"/>
                </a:lnTo>
                <a:lnTo>
                  <a:pt x="38360" y="21050"/>
                </a:lnTo>
                <a:lnTo>
                  <a:pt x="38360" y="21040"/>
                </a:lnTo>
                <a:lnTo>
                  <a:pt x="38370" y="21040"/>
                </a:lnTo>
                <a:lnTo>
                  <a:pt x="38370" y="21020"/>
                </a:lnTo>
                <a:lnTo>
                  <a:pt x="38370" y="21010"/>
                </a:lnTo>
                <a:lnTo>
                  <a:pt x="38370" y="20990"/>
                </a:lnTo>
                <a:lnTo>
                  <a:pt x="38370" y="20980"/>
                </a:lnTo>
                <a:lnTo>
                  <a:pt x="38370" y="20970"/>
                </a:lnTo>
                <a:lnTo>
                  <a:pt x="38370" y="20960"/>
                </a:lnTo>
                <a:lnTo>
                  <a:pt x="38370" y="20950"/>
                </a:lnTo>
                <a:lnTo>
                  <a:pt x="38370" y="20930"/>
                </a:lnTo>
                <a:lnTo>
                  <a:pt x="38380" y="20900"/>
                </a:lnTo>
                <a:lnTo>
                  <a:pt x="38380" y="20890"/>
                </a:lnTo>
                <a:lnTo>
                  <a:pt x="38380" y="20880"/>
                </a:lnTo>
                <a:lnTo>
                  <a:pt x="38390" y="20860"/>
                </a:lnTo>
                <a:lnTo>
                  <a:pt x="38400" y="20850"/>
                </a:lnTo>
                <a:lnTo>
                  <a:pt x="38410" y="20830"/>
                </a:lnTo>
                <a:lnTo>
                  <a:pt x="38430" y="20820"/>
                </a:lnTo>
                <a:lnTo>
                  <a:pt x="38440" y="20790"/>
                </a:lnTo>
                <a:lnTo>
                  <a:pt x="38450" y="20780"/>
                </a:lnTo>
                <a:lnTo>
                  <a:pt x="38460" y="20770"/>
                </a:lnTo>
                <a:lnTo>
                  <a:pt x="38460" y="20760"/>
                </a:lnTo>
                <a:lnTo>
                  <a:pt x="38470" y="20750"/>
                </a:lnTo>
                <a:lnTo>
                  <a:pt x="38480" y="20730"/>
                </a:lnTo>
                <a:lnTo>
                  <a:pt x="38490" y="20710"/>
                </a:lnTo>
                <a:lnTo>
                  <a:pt x="38490" y="20700"/>
                </a:lnTo>
                <a:lnTo>
                  <a:pt x="38490" y="20680"/>
                </a:lnTo>
                <a:lnTo>
                  <a:pt x="38490" y="20670"/>
                </a:lnTo>
                <a:lnTo>
                  <a:pt x="38500" y="20650"/>
                </a:lnTo>
                <a:lnTo>
                  <a:pt x="38500" y="20640"/>
                </a:lnTo>
                <a:lnTo>
                  <a:pt x="38490" y="20610"/>
                </a:lnTo>
                <a:lnTo>
                  <a:pt x="38480" y="20600"/>
                </a:lnTo>
                <a:lnTo>
                  <a:pt x="38480" y="20590"/>
                </a:lnTo>
                <a:lnTo>
                  <a:pt x="38470" y="20580"/>
                </a:lnTo>
                <a:lnTo>
                  <a:pt x="38470" y="20570"/>
                </a:lnTo>
                <a:lnTo>
                  <a:pt x="38470" y="20560"/>
                </a:lnTo>
                <a:lnTo>
                  <a:pt x="38460" y="20550"/>
                </a:lnTo>
                <a:lnTo>
                  <a:pt x="38460" y="20540"/>
                </a:lnTo>
                <a:lnTo>
                  <a:pt x="38450" y="20520"/>
                </a:lnTo>
                <a:lnTo>
                  <a:pt x="38440" y="20510"/>
                </a:lnTo>
                <a:lnTo>
                  <a:pt x="38430" y="20490"/>
                </a:lnTo>
                <a:lnTo>
                  <a:pt x="38420" y="20480"/>
                </a:lnTo>
                <a:lnTo>
                  <a:pt x="38410" y="20460"/>
                </a:lnTo>
                <a:lnTo>
                  <a:pt x="38400" y="20460"/>
                </a:lnTo>
                <a:lnTo>
                  <a:pt x="38390" y="20440"/>
                </a:lnTo>
                <a:lnTo>
                  <a:pt x="38380" y="20430"/>
                </a:lnTo>
                <a:lnTo>
                  <a:pt x="38370" y="20420"/>
                </a:lnTo>
                <a:lnTo>
                  <a:pt x="38370" y="20410"/>
                </a:lnTo>
                <a:lnTo>
                  <a:pt x="38360" y="20390"/>
                </a:lnTo>
                <a:lnTo>
                  <a:pt x="38350" y="20370"/>
                </a:lnTo>
                <a:lnTo>
                  <a:pt x="38350" y="20350"/>
                </a:lnTo>
                <a:lnTo>
                  <a:pt x="38350" y="20330"/>
                </a:lnTo>
                <a:lnTo>
                  <a:pt x="38350" y="20300"/>
                </a:lnTo>
                <a:lnTo>
                  <a:pt x="38350" y="20280"/>
                </a:lnTo>
                <a:lnTo>
                  <a:pt x="38350" y="20270"/>
                </a:lnTo>
                <a:lnTo>
                  <a:pt x="38350" y="20260"/>
                </a:lnTo>
                <a:lnTo>
                  <a:pt x="38350" y="20250"/>
                </a:lnTo>
                <a:lnTo>
                  <a:pt x="38350" y="20240"/>
                </a:lnTo>
                <a:lnTo>
                  <a:pt x="38350" y="20230"/>
                </a:lnTo>
                <a:lnTo>
                  <a:pt x="38360" y="20220"/>
                </a:lnTo>
                <a:lnTo>
                  <a:pt x="38360" y="20200"/>
                </a:lnTo>
                <a:lnTo>
                  <a:pt x="38360" y="20190"/>
                </a:lnTo>
                <a:lnTo>
                  <a:pt x="38370" y="20180"/>
                </a:lnTo>
                <a:lnTo>
                  <a:pt x="38370" y="20170"/>
                </a:lnTo>
                <a:lnTo>
                  <a:pt x="38370" y="20160"/>
                </a:lnTo>
                <a:lnTo>
                  <a:pt x="38380" y="20150"/>
                </a:lnTo>
                <a:lnTo>
                  <a:pt x="38380" y="20140"/>
                </a:lnTo>
                <a:lnTo>
                  <a:pt x="38390" y="20130"/>
                </a:lnTo>
                <a:lnTo>
                  <a:pt x="38390" y="20120"/>
                </a:lnTo>
                <a:lnTo>
                  <a:pt x="38390" y="20110"/>
                </a:lnTo>
                <a:lnTo>
                  <a:pt x="38400" y="20100"/>
                </a:lnTo>
                <a:lnTo>
                  <a:pt x="38410" y="20090"/>
                </a:lnTo>
                <a:lnTo>
                  <a:pt x="38420" y="20080"/>
                </a:lnTo>
                <a:lnTo>
                  <a:pt x="38430" y="20070"/>
                </a:lnTo>
                <a:lnTo>
                  <a:pt x="38440" y="20070"/>
                </a:lnTo>
                <a:lnTo>
                  <a:pt x="38460" y="20060"/>
                </a:lnTo>
                <a:lnTo>
                  <a:pt x="38480" y="20060"/>
                </a:lnTo>
                <a:lnTo>
                  <a:pt x="38500" y="20050"/>
                </a:lnTo>
                <a:lnTo>
                  <a:pt x="38510" y="20050"/>
                </a:lnTo>
                <a:lnTo>
                  <a:pt x="38540" y="20040"/>
                </a:lnTo>
                <a:lnTo>
                  <a:pt x="38560" y="20030"/>
                </a:lnTo>
                <a:lnTo>
                  <a:pt x="38570" y="20030"/>
                </a:lnTo>
                <a:lnTo>
                  <a:pt x="38580" y="20030"/>
                </a:lnTo>
                <a:lnTo>
                  <a:pt x="38600" y="20020"/>
                </a:lnTo>
                <a:lnTo>
                  <a:pt x="38600" y="20010"/>
                </a:lnTo>
                <a:lnTo>
                  <a:pt x="38610" y="20010"/>
                </a:lnTo>
                <a:lnTo>
                  <a:pt x="38620" y="20000"/>
                </a:lnTo>
                <a:lnTo>
                  <a:pt x="38630" y="19990"/>
                </a:lnTo>
                <a:lnTo>
                  <a:pt x="38630" y="19980"/>
                </a:lnTo>
                <a:lnTo>
                  <a:pt x="38640" y="19980"/>
                </a:lnTo>
                <a:lnTo>
                  <a:pt x="38640" y="19950"/>
                </a:lnTo>
                <a:lnTo>
                  <a:pt x="38650" y="19950"/>
                </a:lnTo>
                <a:lnTo>
                  <a:pt x="38650" y="19940"/>
                </a:lnTo>
                <a:lnTo>
                  <a:pt x="38650" y="19930"/>
                </a:lnTo>
                <a:lnTo>
                  <a:pt x="38660" y="19910"/>
                </a:lnTo>
                <a:lnTo>
                  <a:pt x="38670" y="19870"/>
                </a:lnTo>
                <a:lnTo>
                  <a:pt x="38680" y="19840"/>
                </a:lnTo>
                <a:lnTo>
                  <a:pt x="38680" y="19820"/>
                </a:lnTo>
                <a:lnTo>
                  <a:pt x="38690" y="19810"/>
                </a:lnTo>
                <a:lnTo>
                  <a:pt x="38700" y="19790"/>
                </a:lnTo>
                <a:lnTo>
                  <a:pt x="38710" y="19780"/>
                </a:lnTo>
                <a:lnTo>
                  <a:pt x="38710" y="19770"/>
                </a:lnTo>
                <a:lnTo>
                  <a:pt x="38710" y="19760"/>
                </a:lnTo>
                <a:lnTo>
                  <a:pt x="38720" y="19740"/>
                </a:lnTo>
                <a:lnTo>
                  <a:pt x="38720" y="19720"/>
                </a:lnTo>
                <a:lnTo>
                  <a:pt x="38730" y="19680"/>
                </a:lnTo>
                <a:lnTo>
                  <a:pt x="38730" y="19670"/>
                </a:lnTo>
                <a:lnTo>
                  <a:pt x="38740" y="19650"/>
                </a:lnTo>
                <a:lnTo>
                  <a:pt x="38740" y="19640"/>
                </a:lnTo>
                <a:lnTo>
                  <a:pt x="38740" y="19630"/>
                </a:lnTo>
                <a:lnTo>
                  <a:pt x="38740" y="19620"/>
                </a:lnTo>
                <a:lnTo>
                  <a:pt x="38740" y="19580"/>
                </a:lnTo>
                <a:lnTo>
                  <a:pt x="38730" y="19570"/>
                </a:lnTo>
                <a:lnTo>
                  <a:pt x="38730" y="19560"/>
                </a:lnTo>
                <a:lnTo>
                  <a:pt x="38730" y="19550"/>
                </a:lnTo>
                <a:lnTo>
                  <a:pt x="38730" y="19520"/>
                </a:lnTo>
                <a:lnTo>
                  <a:pt x="38730" y="19510"/>
                </a:lnTo>
                <a:lnTo>
                  <a:pt x="38730" y="19460"/>
                </a:lnTo>
                <a:lnTo>
                  <a:pt x="38730" y="19430"/>
                </a:lnTo>
                <a:lnTo>
                  <a:pt x="38740" y="19420"/>
                </a:lnTo>
                <a:lnTo>
                  <a:pt x="38740" y="19410"/>
                </a:lnTo>
                <a:lnTo>
                  <a:pt x="38740" y="19400"/>
                </a:lnTo>
                <a:lnTo>
                  <a:pt x="38760" y="19370"/>
                </a:lnTo>
                <a:lnTo>
                  <a:pt x="38760" y="19360"/>
                </a:lnTo>
                <a:lnTo>
                  <a:pt x="38770" y="19360"/>
                </a:lnTo>
                <a:lnTo>
                  <a:pt x="38780" y="19350"/>
                </a:lnTo>
                <a:lnTo>
                  <a:pt x="38800" y="19330"/>
                </a:lnTo>
                <a:lnTo>
                  <a:pt x="38810" y="19320"/>
                </a:lnTo>
                <a:lnTo>
                  <a:pt x="38820" y="19310"/>
                </a:lnTo>
                <a:lnTo>
                  <a:pt x="38830" y="19300"/>
                </a:lnTo>
                <a:lnTo>
                  <a:pt x="38840" y="19300"/>
                </a:lnTo>
                <a:lnTo>
                  <a:pt x="38850" y="19280"/>
                </a:lnTo>
                <a:lnTo>
                  <a:pt x="38860" y="19270"/>
                </a:lnTo>
                <a:lnTo>
                  <a:pt x="38870" y="19250"/>
                </a:lnTo>
                <a:lnTo>
                  <a:pt x="38880" y="19240"/>
                </a:lnTo>
                <a:lnTo>
                  <a:pt x="38880" y="19230"/>
                </a:lnTo>
                <a:lnTo>
                  <a:pt x="38890" y="19210"/>
                </a:lnTo>
                <a:lnTo>
                  <a:pt x="38900" y="19190"/>
                </a:lnTo>
                <a:lnTo>
                  <a:pt x="38910" y="19180"/>
                </a:lnTo>
                <a:lnTo>
                  <a:pt x="38910" y="19170"/>
                </a:lnTo>
                <a:lnTo>
                  <a:pt x="38920" y="19170"/>
                </a:lnTo>
                <a:lnTo>
                  <a:pt x="38920" y="19160"/>
                </a:lnTo>
                <a:lnTo>
                  <a:pt x="38920" y="19150"/>
                </a:lnTo>
                <a:lnTo>
                  <a:pt x="38940" y="19140"/>
                </a:lnTo>
                <a:lnTo>
                  <a:pt x="38950" y="19130"/>
                </a:lnTo>
                <a:lnTo>
                  <a:pt x="38950" y="19120"/>
                </a:lnTo>
                <a:lnTo>
                  <a:pt x="38970" y="19120"/>
                </a:lnTo>
                <a:lnTo>
                  <a:pt x="38970" y="19110"/>
                </a:lnTo>
                <a:lnTo>
                  <a:pt x="38990" y="19100"/>
                </a:lnTo>
                <a:lnTo>
                  <a:pt x="39000" y="19100"/>
                </a:lnTo>
                <a:lnTo>
                  <a:pt x="39000" y="19090"/>
                </a:lnTo>
                <a:lnTo>
                  <a:pt x="39010" y="19090"/>
                </a:lnTo>
                <a:lnTo>
                  <a:pt x="39020" y="19080"/>
                </a:lnTo>
                <a:lnTo>
                  <a:pt x="39020" y="19070"/>
                </a:lnTo>
                <a:lnTo>
                  <a:pt x="39030" y="19070"/>
                </a:lnTo>
                <a:lnTo>
                  <a:pt x="39030" y="19060"/>
                </a:lnTo>
                <a:lnTo>
                  <a:pt x="39030" y="19050"/>
                </a:lnTo>
                <a:lnTo>
                  <a:pt x="39040" y="19030"/>
                </a:lnTo>
                <a:lnTo>
                  <a:pt x="39050" y="19020"/>
                </a:lnTo>
                <a:lnTo>
                  <a:pt x="39050" y="19000"/>
                </a:lnTo>
                <a:lnTo>
                  <a:pt x="39050" y="18990"/>
                </a:lnTo>
                <a:lnTo>
                  <a:pt x="39050" y="18970"/>
                </a:lnTo>
                <a:lnTo>
                  <a:pt x="39050" y="18950"/>
                </a:lnTo>
                <a:lnTo>
                  <a:pt x="39050" y="18930"/>
                </a:lnTo>
                <a:lnTo>
                  <a:pt x="39050" y="18920"/>
                </a:lnTo>
                <a:lnTo>
                  <a:pt x="39040" y="18900"/>
                </a:lnTo>
                <a:lnTo>
                  <a:pt x="39040" y="18880"/>
                </a:lnTo>
                <a:lnTo>
                  <a:pt x="39040" y="18860"/>
                </a:lnTo>
                <a:lnTo>
                  <a:pt x="39040" y="18850"/>
                </a:lnTo>
                <a:lnTo>
                  <a:pt x="39030" y="18830"/>
                </a:lnTo>
                <a:lnTo>
                  <a:pt x="39030" y="18820"/>
                </a:lnTo>
                <a:lnTo>
                  <a:pt x="39030" y="18810"/>
                </a:lnTo>
                <a:lnTo>
                  <a:pt x="39020" y="18800"/>
                </a:lnTo>
                <a:lnTo>
                  <a:pt x="39020" y="18790"/>
                </a:lnTo>
                <a:lnTo>
                  <a:pt x="39020" y="18760"/>
                </a:lnTo>
                <a:lnTo>
                  <a:pt x="39020" y="18750"/>
                </a:lnTo>
                <a:lnTo>
                  <a:pt x="39020" y="18740"/>
                </a:lnTo>
                <a:lnTo>
                  <a:pt x="39020" y="18720"/>
                </a:lnTo>
                <a:lnTo>
                  <a:pt x="39020" y="18710"/>
                </a:lnTo>
                <a:lnTo>
                  <a:pt x="39020" y="18700"/>
                </a:lnTo>
                <a:lnTo>
                  <a:pt x="39020" y="18690"/>
                </a:lnTo>
                <a:lnTo>
                  <a:pt x="39020" y="18670"/>
                </a:lnTo>
                <a:lnTo>
                  <a:pt x="39030" y="18650"/>
                </a:lnTo>
                <a:lnTo>
                  <a:pt x="39040" y="18640"/>
                </a:lnTo>
                <a:lnTo>
                  <a:pt x="39040" y="18630"/>
                </a:lnTo>
                <a:lnTo>
                  <a:pt x="39050" y="18620"/>
                </a:lnTo>
                <a:lnTo>
                  <a:pt x="39050" y="18610"/>
                </a:lnTo>
                <a:lnTo>
                  <a:pt x="39060" y="18610"/>
                </a:lnTo>
                <a:lnTo>
                  <a:pt x="39070" y="18600"/>
                </a:lnTo>
                <a:lnTo>
                  <a:pt x="39080" y="18580"/>
                </a:lnTo>
                <a:lnTo>
                  <a:pt x="39090" y="18570"/>
                </a:lnTo>
                <a:lnTo>
                  <a:pt x="39100" y="18560"/>
                </a:lnTo>
                <a:lnTo>
                  <a:pt x="39110" y="18550"/>
                </a:lnTo>
                <a:lnTo>
                  <a:pt x="39120" y="18550"/>
                </a:lnTo>
                <a:lnTo>
                  <a:pt x="39140" y="18550"/>
                </a:lnTo>
                <a:lnTo>
                  <a:pt x="39150" y="18540"/>
                </a:lnTo>
                <a:lnTo>
                  <a:pt x="39160" y="18540"/>
                </a:lnTo>
                <a:lnTo>
                  <a:pt x="39170" y="18540"/>
                </a:lnTo>
                <a:lnTo>
                  <a:pt x="39180" y="18540"/>
                </a:lnTo>
                <a:lnTo>
                  <a:pt x="39200" y="18540"/>
                </a:lnTo>
                <a:lnTo>
                  <a:pt x="39210" y="18540"/>
                </a:lnTo>
                <a:lnTo>
                  <a:pt x="39220" y="18540"/>
                </a:lnTo>
                <a:lnTo>
                  <a:pt x="39250" y="18530"/>
                </a:lnTo>
                <a:lnTo>
                  <a:pt x="39260" y="18530"/>
                </a:lnTo>
                <a:lnTo>
                  <a:pt x="39270" y="18530"/>
                </a:lnTo>
                <a:lnTo>
                  <a:pt x="39280" y="18530"/>
                </a:lnTo>
                <a:lnTo>
                  <a:pt x="39290" y="18520"/>
                </a:lnTo>
                <a:lnTo>
                  <a:pt x="39300" y="18520"/>
                </a:lnTo>
                <a:lnTo>
                  <a:pt x="39320" y="18510"/>
                </a:lnTo>
                <a:lnTo>
                  <a:pt x="39330" y="18510"/>
                </a:lnTo>
                <a:lnTo>
                  <a:pt x="39360" y="18490"/>
                </a:lnTo>
                <a:lnTo>
                  <a:pt x="39380" y="18480"/>
                </a:lnTo>
                <a:lnTo>
                  <a:pt x="39410" y="18460"/>
                </a:lnTo>
                <a:lnTo>
                  <a:pt x="39430" y="18440"/>
                </a:lnTo>
                <a:lnTo>
                  <a:pt x="39450" y="18420"/>
                </a:lnTo>
                <a:lnTo>
                  <a:pt x="39450" y="18410"/>
                </a:lnTo>
                <a:lnTo>
                  <a:pt x="39470" y="18400"/>
                </a:lnTo>
                <a:lnTo>
                  <a:pt x="39470" y="18390"/>
                </a:lnTo>
                <a:lnTo>
                  <a:pt x="39480" y="18380"/>
                </a:lnTo>
                <a:lnTo>
                  <a:pt x="39500" y="18320"/>
                </a:lnTo>
                <a:lnTo>
                  <a:pt x="39540" y="18250"/>
                </a:lnTo>
                <a:lnTo>
                  <a:pt x="39560" y="18220"/>
                </a:lnTo>
                <a:lnTo>
                  <a:pt x="39580" y="18200"/>
                </a:lnTo>
                <a:lnTo>
                  <a:pt x="39690" y="18110"/>
                </a:lnTo>
                <a:lnTo>
                  <a:pt x="39690" y="18100"/>
                </a:lnTo>
                <a:lnTo>
                  <a:pt x="39750" y="18040"/>
                </a:lnTo>
                <a:lnTo>
                  <a:pt x="39770" y="18010"/>
                </a:lnTo>
                <a:lnTo>
                  <a:pt x="39780" y="18010"/>
                </a:lnTo>
                <a:lnTo>
                  <a:pt x="39780" y="18000"/>
                </a:lnTo>
                <a:lnTo>
                  <a:pt x="39800" y="17980"/>
                </a:lnTo>
                <a:lnTo>
                  <a:pt x="39810" y="17970"/>
                </a:lnTo>
                <a:lnTo>
                  <a:pt x="39820" y="17960"/>
                </a:lnTo>
                <a:lnTo>
                  <a:pt x="39830" y="17950"/>
                </a:lnTo>
                <a:lnTo>
                  <a:pt x="39830" y="17940"/>
                </a:lnTo>
                <a:lnTo>
                  <a:pt x="39840" y="17930"/>
                </a:lnTo>
                <a:lnTo>
                  <a:pt x="39850" y="17910"/>
                </a:lnTo>
                <a:lnTo>
                  <a:pt x="39860" y="17900"/>
                </a:lnTo>
                <a:lnTo>
                  <a:pt x="39870" y="17870"/>
                </a:lnTo>
                <a:lnTo>
                  <a:pt x="39880" y="17850"/>
                </a:lnTo>
                <a:lnTo>
                  <a:pt x="39880" y="17840"/>
                </a:lnTo>
                <a:lnTo>
                  <a:pt x="39880" y="17830"/>
                </a:lnTo>
                <a:lnTo>
                  <a:pt x="39880" y="17820"/>
                </a:lnTo>
                <a:lnTo>
                  <a:pt x="39890" y="17800"/>
                </a:lnTo>
                <a:lnTo>
                  <a:pt x="39880" y="17790"/>
                </a:lnTo>
                <a:lnTo>
                  <a:pt x="39880" y="17770"/>
                </a:lnTo>
                <a:lnTo>
                  <a:pt x="39880" y="17760"/>
                </a:lnTo>
                <a:lnTo>
                  <a:pt x="39880" y="17740"/>
                </a:lnTo>
                <a:lnTo>
                  <a:pt x="39880" y="17730"/>
                </a:lnTo>
                <a:lnTo>
                  <a:pt x="39880" y="17720"/>
                </a:lnTo>
                <a:lnTo>
                  <a:pt x="39870" y="17700"/>
                </a:lnTo>
                <a:lnTo>
                  <a:pt x="39860" y="17680"/>
                </a:lnTo>
                <a:lnTo>
                  <a:pt x="39850" y="17670"/>
                </a:lnTo>
                <a:lnTo>
                  <a:pt x="39860" y="17670"/>
                </a:lnTo>
                <a:lnTo>
                  <a:pt x="39840" y="17630"/>
                </a:lnTo>
                <a:lnTo>
                  <a:pt x="39800" y="17550"/>
                </a:lnTo>
                <a:lnTo>
                  <a:pt x="39800" y="17540"/>
                </a:lnTo>
                <a:lnTo>
                  <a:pt x="39790" y="17500"/>
                </a:lnTo>
                <a:lnTo>
                  <a:pt x="39780" y="17490"/>
                </a:lnTo>
                <a:lnTo>
                  <a:pt x="39780" y="17480"/>
                </a:lnTo>
                <a:lnTo>
                  <a:pt x="39780" y="17450"/>
                </a:lnTo>
                <a:lnTo>
                  <a:pt x="39770" y="17430"/>
                </a:lnTo>
                <a:lnTo>
                  <a:pt x="39770" y="17410"/>
                </a:lnTo>
                <a:lnTo>
                  <a:pt x="39770" y="17400"/>
                </a:lnTo>
                <a:lnTo>
                  <a:pt x="39760" y="17390"/>
                </a:lnTo>
                <a:lnTo>
                  <a:pt x="39760" y="17380"/>
                </a:lnTo>
                <a:lnTo>
                  <a:pt x="39770" y="17350"/>
                </a:lnTo>
                <a:lnTo>
                  <a:pt x="39770" y="17340"/>
                </a:lnTo>
                <a:lnTo>
                  <a:pt x="39770" y="17320"/>
                </a:lnTo>
                <a:lnTo>
                  <a:pt x="39780" y="17290"/>
                </a:lnTo>
                <a:lnTo>
                  <a:pt x="39780" y="17280"/>
                </a:lnTo>
                <a:lnTo>
                  <a:pt x="39790" y="17260"/>
                </a:lnTo>
                <a:lnTo>
                  <a:pt x="39800" y="17250"/>
                </a:lnTo>
                <a:lnTo>
                  <a:pt x="39810" y="17240"/>
                </a:lnTo>
                <a:lnTo>
                  <a:pt x="39810" y="17230"/>
                </a:lnTo>
                <a:lnTo>
                  <a:pt x="39840" y="17190"/>
                </a:lnTo>
                <a:lnTo>
                  <a:pt x="39850" y="17170"/>
                </a:lnTo>
                <a:lnTo>
                  <a:pt x="39850" y="17160"/>
                </a:lnTo>
                <a:lnTo>
                  <a:pt x="39860" y="17150"/>
                </a:lnTo>
                <a:lnTo>
                  <a:pt x="39880" y="17120"/>
                </a:lnTo>
                <a:lnTo>
                  <a:pt x="39900" y="17090"/>
                </a:lnTo>
                <a:lnTo>
                  <a:pt x="39920" y="17070"/>
                </a:lnTo>
                <a:lnTo>
                  <a:pt x="39930" y="17050"/>
                </a:lnTo>
                <a:lnTo>
                  <a:pt x="39930" y="17040"/>
                </a:lnTo>
                <a:lnTo>
                  <a:pt x="39940" y="17040"/>
                </a:lnTo>
                <a:lnTo>
                  <a:pt x="39960" y="17020"/>
                </a:lnTo>
                <a:lnTo>
                  <a:pt x="40000" y="17000"/>
                </a:lnTo>
                <a:lnTo>
                  <a:pt x="40010" y="16990"/>
                </a:lnTo>
                <a:lnTo>
                  <a:pt x="40030" y="16980"/>
                </a:lnTo>
                <a:lnTo>
                  <a:pt x="40050" y="16980"/>
                </a:lnTo>
                <a:lnTo>
                  <a:pt x="40060" y="16970"/>
                </a:lnTo>
                <a:lnTo>
                  <a:pt x="40080" y="16960"/>
                </a:lnTo>
                <a:lnTo>
                  <a:pt x="40090" y="16960"/>
                </a:lnTo>
                <a:lnTo>
                  <a:pt x="40100" y="16950"/>
                </a:lnTo>
                <a:lnTo>
                  <a:pt x="40110" y="16950"/>
                </a:lnTo>
                <a:lnTo>
                  <a:pt x="40120" y="16950"/>
                </a:lnTo>
                <a:lnTo>
                  <a:pt x="40140" y="16940"/>
                </a:lnTo>
                <a:lnTo>
                  <a:pt x="40150" y="16940"/>
                </a:lnTo>
                <a:lnTo>
                  <a:pt x="40160" y="16930"/>
                </a:lnTo>
                <a:lnTo>
                  <a:pt x="40170" y="16930"/>
                </a:lnTo>
                <a:lnTo>
                  <a:pt x="40180" y="16920"/>
                </a:lnTo>
                <a:lnTo>
                  <a:pt x="40190" y="16920"/>
                </a:lnTo>
                <a:lnTo>
                  <a:pt x="40210" y="16910"/>
                </a:lnTo>
                <a:lnTo>
                  <a:pt x="40220" y="16910"/>
                </a:lnTo>
                <a:lnTo>
                  <a:pt x="40220" y="16900"/>
                </a:lnTo>
                <a:lnTo>
                  <a:pt x="40230" y="16890"/>
                </a:lnTo>
                <a:lnTo>
                  <a:pt x="40240" y="16890"/>
                </a:lnTo>
                <a:lnTo>
                  <a:pt x="40250" y="16870"/>
                </a:lnTo>
                <a:lnTo>
                  <a:pt x="40260" y="16860"/>
                </a:lnTo>
                <a:lnTo>
                  <a:pt x="40270" y="16830"/>
                </a:lnTo>
                <a:lnTo>
                  <a:pt x="40280" y="16810"/>
                </a:lnTo>
                <a:lnTo>
                  <a:pt x="40290" y="16810"/>
                </a:lnTo>
                <a:lnTo>
                  <a:pt x="40290" y="16800"/>
                </a:lnTo>
                <a:lnTo>
                  <a:pt x="40290" y="16790"/>
                </a:lnTo>
                <a:lnTo>
                  <a:pt x="40300" y="16780"/>
                </a:lnTo>
                <a:lnTo>
                  <a:pt x="40300" y="16770"/>
                </a:lnTo>
                <a:lnTo>
                  <a:pt x="40310" y="16760"/>
                </a:lnTo>
                <a:lnTo>
                  <a:pt x="40320" y="16740"/>
                </a:lnTo>
                <a:lnTo>
                  <a:pt x="40340" y="16720"/>
                </a:lnTo>
                <a:lnTo>
                  <a:pt x="40350" y="16700"/>
                </a:lnTo>
                <a:lnTo>
                  <a:pt x="40370" y="16680"/>
                </a:lnTo>
                <a:lnTo>
                  <a:pt x="40380" y="16660"/>
                </a:lnTo>
                <a:lnTo>
                  <a:pt x="40410" y="16630"/>
                </a:lnTo>
                <a:lnTo>
                  <a:pt x="40440" y="16600"/>
                </a:lnTo>
                <a:lnTo>
                  <a:pt x="40450" y="16580"/>
                </a:lnTo>
                <a:lnTo>
                  <a:pt x="40460" y="16570"/>
                </a:lnTo>
                <a:lnTo>
                  <a:pt x="40470" y="16560"/>
                </a:lnTo>
                <a:lnTo>
                  <a:pt x="40470" y="16540"/>
                </a:lnTo>
                <a:lnTo>
                  <a:pt x="40480" y="16540"/>
                </a:lnTo>
                <a:lnTo>
                  <a:pt x="40480" y="16520"/>
                </a:lnTo>
                <a:lnTo>
                  <a:pt x="40490" y="16510"/>
                </a:lnTo>
                <a:lnTo>
                  <a:pt x="40490" y="16500"/>
                </a:lnTo>
                <a:lnTo>
                  <a:pt x="40490" y="16490"/>
                </a:lnTo>
                <a:lnTo>
                  <a:pt x="40500" y="16470"/>
                </a:lnTo>
                <a:lnTo>
                  <a:pt x="40500" y="16450"/>
                </a:lnTo>
                <a:lnTo>
                  <a:pt x="40510" y="16430"/>
                </a:lnTo>
                <a:lnTo>
                  <a:pt x="40520" y="16410"/>
                </a:lnTo>
                <a:lnTo>
                  <a:pt x="40530" y="16390"/>
                </a:lnTo>
                <a:lnTo>
                  <a:pt x="40540" y="16390"/>
                </a:lnTo>
                <a:lnTo>
                  <a:pt x="40540" y="16380"/>
                </a:lnTo>
                <a:lnTo>
                  <a:pt x="40550" y="16370"/>
                </a:lnTo>
                <a:lnTo>
                  <a:pt x="40560" y="16370"/>
                </a:lnTo>
                <a:lnTo>
                  <a:pt x="40570" y="16350"/>
                </a:lnTo>
                <a:lnTo>
                  <a:pt x="40580" y="16340"/>
                </a:lnTo>
                <a:lnTo>
                  <a:pt x="40590" y="16330"/>
                </a:lnTo>
                <a:lnTo>
                  <a:pt x="40600" y="16320"/>
                </a:lnTo>
                <a:lnTo>
                  <a:pt x="40610" y="16310"/>
                </a:lnTo>
                <a:lnTo>
                  <a:pt x="40630" y="16290"/>
                </a:lnTo>
                <a:lnTo>
                  <a:pt x="40650" y="16260"/>
                </a:lnTo>
                <a:lnTo>
                  <a:pt x="40700" y="16260"/>
                </a:lnTo>
                <a:lnTo>
                  <a:pt x="40730" y="16260"/>
                </a:lnTo>
                <a:lnTo>
                  <a:pt x="40800" y="16260"/>
                </a:lnTo>
                <a:lnTo>
                  <a:pt x="40820" y="16260"/>
                </a:lnTo>
                <a:lnTo>
                  <a:pt x="40860" y="16260"/>
                </a:lnTo>
                <a:lnTo>
                  <a:pt x="40920" y="16260"/>
                </a:lnTo>
                <a:lnTo>
                  <a:pt x="40940" y="16270"/>
                </a:lnTo>
                <a:lnTo>
                  <a:pt x="40960" y="16270"/>
                </a:lnTo>
                <a:lnTo>
                  <a:pt x="40970" y="16270"/>
                </a:lnTo>
                <a:lnTo>
                  <a:pt x="41000" y="16280"/>
                </a:lnTo>
                <a:lnTo>
                  <a:pt x="41020" y="16290"/>
                </a:lnTo>
                <a:lnTo>
                  <a:pt x="41030" y="16300"/>
                </a:lnTo>
                <a:lnTo>
                  <a:pt x="41050" y="16300"/>
                </a:lnTo>
                <a:lnTo>
                  <a:pt x="41060" y="16310"/>
                </a:lnTo>
                <a:lnTo>
                  <a:pt x="41080" y="16310"/>
                </a:lnTo>
                <a:lnTo>
                  <a:pt x="41090" y="16310"/>
                </a:lnTo>
                <a:lnTo>
                  <a:pt x="41110" y="16310"/>
                </a:lnTo>
                <a:lnTo>
                  <a:pt x="41130" y="16310"/>
                </a:lnTo>
                <a:lnTo>
                  <a:pt x="41140" y="16310"/>
                </a:lnTo>
                <a:lnTo>
                  <a:pt x="41150" y="16310"/>
                </a:lnTo>
                <a:lnTo>
                  <a:pt x="41190" y="16310"/>
                </a:lnTo>
                <a:lnTo>
                  <a:pt x="41210" y="16300"/>
                </a:lnTo>
                <a:lnTo>
                  <a:pt x="41240" y="16290"/>
                </a:lnTo>
                <a:lnTo>
                  <a:pt x="41280" y="16280"/>
                </a:lnTo>
                <a:lnTo>
                  <a:pt x="41300" y="16270"/>
                </a:lnTo>
                <a:lnTo>
                  <a:pt x="41310" y="16270"/>
                </a:lnTo>
                <a:lnTo>
                  <a:pt x="41320" y="16260"/>
                </a:lnTo>
                <a:lnTo>
                  <a:pt x="41330" y="16260"/>
                </a:lnTo>
                <a:lnTo>
                  <a:pt x="41350" y="16260"/>
                </a:lnTo>
                <a:lnTo>
                  <a:pt x="41360" y="16260"/>
                </a:lnTo>
                <a:lnTo>
                  <a:pt x="41450" y="16200"/>
                </a:lnTo>
                <a:lnTo>
                  <a:pt x="41510" y="16170"/>
                </a:lnTo>
                <a:lnTo>
                  <a:pt x="41540" y="16160"/>
                </a:lnTo>
                <a:lnTo>
                  <a:pt x="41590" y="16120"/>
                </a:lnTo>
                <a:lnTo>
                  <a:pt x="41640" y="16080"/>
                </a:lnTo>
                <a:lnTo>
                  <a:pt x="41650" y="16070"/>
                </a:lnTo>
                <a:lnTo>
                  <a:pt x="41640" y="16070"/>
                </a:lnTo>
                <a:lnTo>
                  <a:pt x="41660" y="16050"/>
                </a:lnTo>
                <a:lnTo>
                  <a:pt x="41680" y="16020"/>
                </a:lnTo>
                <a:lnTo>
                  <a:pt x="41700" y="16010"/>
                </a:lnTo>
                <a:lnTo>
                  <a:pt x="41720" y="16000"/>
                </a:lnTo>
                <a:lnTo>
                  <a:pt x="41730" y="15990"/>
                </a:lnTo>
                <a:lnTo>
                  <a:pt x="41750" y="15990"/>
                </a:lnTo>
                <a:lnTo>
                  <a:pt x="41760" y="15980"/>
                </a:lnTo>
                <a:lnTo>
                  <a:pt x="41780" y="15980"/>
                </a:lnTo>
                <a:lnTo>
                  <a:pt x="41810" y="15980"/>
                </a:lnTo>
                <a:lnTo>
                  <a:pt x="41830" y="15970"/>
                </a:lnTo>
                <a:lnTo>
                  <a:pt x="41850" y="15960"/>
                </a:lnTo>
                <a:lnTo>
                  <a:pt x="41860" y="15950"/>
                </a:lnTo>
                <a:lnTo>
                  <a:pt x="41880" y="15930"/>
                </a:lnTo>
                <a:lnTo>
                  <a:pt x="41900" y="15910"/>
                </a:lnTo>
                <a:lnTo>
                  <a:pt x="41920" y="15880"/>
                </a:lnTo>
                <a:lnTo>
                  <a:pt x="41930" y="15860"/>
                </a:lnTo>
                <a:lnTo>
                  <a:pt x="41960" y="15840"/>
                </a:lnTo>
                <a:lnTo>
                  <a:pt x="41980" y="15820"/>
                </a:lnTo>
                <a:lnTo>
                  <a:pt x="42020" y="15800"/>
                </a:lnTo>
                <a:lnTo>
                  <a:pt x="42030" y="15780"/>
                </a:lnTo>
                <a:lnTo>
                  <a:pt x="42050" y="15760"/>
                </a:lnTo>
                <a:lnTo>
                  <a:pt x="42050" y="15750"/>
                </a:lnTo>
                <a:lnTo>
                  <a:pt x="42060" y="15730"/>
                </a:lnTo>
                <a:lnTo>
                  <a:pt x="42070" y="15710"/>
                </a:lnTo>
                <a:lnTo>
                  <a:pt x="42080" y="15690"/>
                </a:lnTo>
                <a:lnTo>
                  <a:pt x="42090" y="15670"/>
                </a:lnTo>
                <a:lnTo>
                  <a:pt x="42100" y="15660"/>
                </a:lnTo>
                <a:lnTo>
                  <a:pt x="42110" y="15640"/>
                </a:lnTo>
                <a:lnTo>
                  <a:pt x="42170" y="15560"/>
                </a:lnTo>
                <a:lnTo>
                  <a:pt x="42220" y="15540"/>
                </a:lnTo>
                <a:lnTo>
                  <a:pt x="42240" y="15520"/>
                </a:lnTo>
                <a:lnTo>
                  <a:pt x="42250" y="15520"/>
                </a:lnTo>
                <a:lnTo>
                  <a:pt x="42270" y="15510"/>
                </a:lnTo>
                <a:lnTo>
                  <a:pt x="42300" y="15480"/>
                </a:lnTo>
                <a:lnTo>
                  <a:pt x="42310" y="15470"/>
                </a:lnTo>
                <a:lnTo>
                  <a:pt x="42330" y="15460"/>
                </a:lnTo>
                <a:lnTo>
                  <a:pt x="42340" y="15450"/>
                </a:lnTo>
                <a:lnTo>
                  <a:pt x="42350" y="15440"/>
                </a:lnTo>
                <a:lnTo>
                  <a:pt x="42370" y="15430"/>
                </a:lnTo>
                <a:lnTo>
                  <a:pt x="42390" y="15430"/>
                </a:lnTo>
                <a:lnTo>
                  <a:pt x="42400" y="15420"/>
                </a:lnTo>
                <a:lnTo>
                  <a:pt x="42420" y="15420"/>
                </a:lnTo>
                <a:lnTo>
                  <a:pt x="42430" y="15430"/>
                </a:lnTo>
                <a:lnTo>
                  <a:pt x="42460" y="15430"/>
                </a:lnTo>
                <a:lnTo>
                  <a:pt x="42480" y="15430"/>
                </a:lnTo>
                <a:lnTo>
                  <a:pt x="42510" y="15430"/>
                </a:lnTo>
                <a:lnTo>
                  <a:pt x="42540" y="15430"/>
                </a:lnTo>
                <a:lnTo>
                  <a:pt x="42550" y="15430"/>
                </a:lnTo>
                <a:lnTo>
                  <a:pt x="42570" y="15430"/>
                </a:lnTo>
                <a:lnTo>
                  <a:pt x="42600" y="15420"/>
                </a:lnTo>
                <a:lnTo>
                  <a:pt x="42610" y="15420"/>
                </a:lnTo>
                <a:lnTo>
                  <a:pt x="42620" y="15420"/>
                </a:lnTo>
                <a:lnTo>
                  <a:pt x="42660" y="15420"/>
                </a:lnTo>
                <a:lnTo>
                  <a:pt x="42690" y="15430"/>
                </a:lnTo>
                <a:lnTo>
                  <a:pt x="42720" y="15440"/>
                </a:lnTo>
                <a:lnTo>
                  <a:pt x="42740" y="15440"/>
                </a:lnTo>
                <a:lnTo>
                  <a:pt x="42770" y="15450"/>
                </a:lnTo>
                <a:lnTo>
                  <a:pt x="42790" y="15460"/>
                </a:lnTo>
                <a:lnTo>
                  <a:pt x="42810" y="15470"/>
                </a:lnTo>
                <a:lnTo>
                  <a:pt x="42820" y="15470"/>
                </a:lnTo>
                <a:lnTo>
                  <a:pt x="42840" y="15490"/>
                </a:lnTo>
                <a:lnTo>
                  <a:pt x="42850" y="15490"/>
                </a:lnTo>
                <a:lnTo>
                  <a:pt x="42850" y="15500"/>
                </a:lnTo>
                <a:lnTo>
                  <a:pt x="42870" y="15500"/>
                </a:lnTo>
                <a:lnTo>
                  <a:pt x="42870" y="15510"/>
                </a:lnTo>
                <a:lnTo>
                  <a:pt x="42880" y="15520"/>
                </a:lnTo>
                <a:lnTo>
                  <a:pt x="42900" y="15540"/>
                </a:lnTo>
                <a:lnTo>
                  <a:pt x="42920" y="15550"/>
                </a:lnTo>
                <a:lnTo>
                  <a:pt x="42950" y="15580"/>
                </a:lnTo>
                <a:lnTo>
                  <a:pt x="42970" y="15600"/>
                </a:lnTo>
                <a:lnTo>
                  <a:pt x="42980" y="15620"/>
                </a:lnTo>
                <a:lnTo>
                  <a:pt x="42990" y="15620"/>
                </a:lnTo>
                <a:lnTo>
                  <a:pt x="43000" y="15640"/>
                </a:lnTo>
                <a:lnTo>
                  <a:pt x="43000" y="15650"/>
                </a:lnTo>
                <a:lnTo>
                  <a:pt x="43010" y="15660"/>
                </a:lnTo>
                <a:lnTo>
                  <a:pt x="43020" y="15680"/>
                </a:lnTo>
                <a:lnTo>
                  <a:pt x="43030" y="15700"/>
                </a:lnTo>
                <a:lnTo>
                  <a:pt x="43030" y="15710"/>
                </a:lnTo>
                <a:lnTo>
                  <a:pt x="43040" y="15730"/>
                </a:lnTo>
                <a:lnTo>
                  <a:pt x="43050" y="15750"/>
                </a:lnTo>
                <a:lnTo>
                  <a:pt x="43060" y="15760"/>
                </a:lnTo>
                <a:lnTo>
                  <a:pt x="43080" y="15790"/>
                </a:lnTo>
                <a:lnTo>
                  <a:pt x="43110" y="15830"/>
                </a:lnTo>
                <a:lnTo>
                  <a:pt x="43140" y="15850"/>
                </a:lnTo>
                <a:lnTo>
                  <a:pt x="43170" y="15870"/>
                </a:lnTo>
                <a:lnTo>
                  <a:pt x="43190" y="15880"/>
                </a:lnTo>
                <a:lnTo>
                  <a:pt x="43220" y="15890"/>
                </a:lnTo>
                <a:lnTo>
                  <a:pt x="43230" y="15910"/>
                </a:lnTo>
                <a:lnTo>
                  <a:pt x="43240" y="15910"/>
                </a:lnTo>
                <a:lnTo>
                  <a:pt x="43260" y="15920"/>
                </a:lnTo>
                <a:lnTo>
                  <a:pt x="43290" y="15930"/>
                </a:lnTo>
                <a:lnTo>
                  <a:pt x="43300" y="15930"/>
                </a:lnTo>
                <a:lnTo>
                  <a:pt x="43320" y="15940"/>
                </a:lnTo>
                <a:lnTo>
                  <a:pt x="43360" y="15950"/>
                </a:lnTo>
                <a:lnTo>
                  <a:pt x="43370" y="15960"/>
                </a:lnTo>
                <a:lnTo>
                  <a:pt x="43400" y="15960"/>
                </a:lnTo>
                <a:lnTo>
                  <a:pt x="43420" y="15960"/>
                </a:lnTo>
                <a:lnTo>
                  <a:pt x="43430" y="15960"/>
                </a:lnTo>
                <a:lnTo>
                  <a:pt x="43450" y="15960"/>
                </a:lnTo>
                <a:lnTo>
                  <a:pt x="43460" y="15960"/>
                </a:lnTo>
                <a:lnTo>
                  <a:pt x="43480" y="15960"/>
                </a:lnTo>
                <a:lnTo>
                  <a:pt x="43500" y="15960"/>
                </a:lnTo>
                <a:lnTo>
                  <a:pt x="43520" y="15960"/>
                </a:lnTo>
                <a:lnTo>
                  <a:pt x="43540" y="15960"/>
                </a:lnTo>
                <a:lnTo>
                  <a:pt x="43560" y="15970"/>
                </a:lnTo>
                <a:lnTo>
                  <a:pt x="43590" y="15970"/>
                </a:lnTo>
                <a:lnTo>
                  <a:pt x="43600" y="15970"/>
                </a:lnTo>
                <a:lnTo>
                  <a:pt x="43620" y="15970"/>
                </a:lnTo>
                <a:lnTo>
                  <a:pt x="43650" y="15980"/>
                </a:lnTo>
                <a:lnTo>
                  <a:pt x="43670" y="15980"/>
                </a:lnTo>
                <a:lnTo>
                  <a:pt x="43680" y="15980"/>
                </a:lnTo>
                <a:lnTo>
                  <a:pt x="43690" y="15980"/>
                </a:lnTo>
                <a:lnTo>
                  <a:pt x="43700" y="15990"/>
                </a:lnTo>
                <a:lnTo>
                  <a:pt x="43720" y="15990"/>
                </a:lnTo>
                <a:lnTo>
                  <a:pt x="43750" y="16000"/>
                </a:lnTo>
                <a:lnTo>
                  <a:pt x="43780" y="16010"/>
                </a:lnTo>
                <a:lnTo>
                  <a:pt x="43800" y="16020"/>
                </a:lnTo>
                <a:lnTo>
                  <a:pt x="43830" y="16030"/>
                </a:lnTo>
                <a:lnTo>
                  <a:pt x="43840" y="16030"/>
                </a:lnTo>
                <a:lnTo>
                  <a:pt x="43850" y="16030"/>
                </a:lnTo>
                <a:lnTo>
                  <a:pt x="43860" y="16040"/>
                </a:lnTo>
                <a:lnTo>
                  <a:pt x="43870" y="16040"/>
                </a:lnTo>
                <a:lnTo>
                  <a:pt x="43880" y="16050"/>
                </a:lnTo>
                <a:lnTo>
                  <a:pt x="43910" y="16060"/>
                </a:lnTo>
                <a:lnTo>
                  <a:pt x="43930" y="16070"/>
                </a:lnTo>
                <a:lnTo>
                  <a:pt x="43950" y="16070"/>
                </a:lnTo>
                <a:lnTo>
                  <a:pt x="43960" y="16070"/>
                </a:lnTo>
                <a:lnTo>
                  <a:pt x="43980" y="16070"/>
                </a:lnTo>
                <a:lnTo>
                  <a:pt x="43990" y="16070"/>
                </a:lnTo>
                <a:lnTo>
                  <a:pt x="44000" y="16070"/>
                </a:lnTo>
                <a:lnTo>
                  <a:pt x="44010" y="16070"/>
                </a:lnTo>
                <a:lnTo>
                  <a:pt x="44040" y="16060"/>
                </a:lnTo>
                <a:lnTo>
                  <a:pt x="44050" y="16060"/>
                </a:lnTo>
                <a:lnTo>
                  <a:pt x="44060" y="16060"/>
                </a:lnTo>
                <a:lnTo>
                  <a:pt x="44070" y="16050"/>
                </a:lnTo>
                <a:lnTo>
                  <a:pt x="44080" y="16050"/>
                </a:lnTo>
                <a:lnTo>
                  <a:pt x="44100" y="16040"/>
                </a:lnTo>
                <a:lnTo>
                  <a:pt x="44110" y="16030"/>
                </a:lnTo>
                <a:lnTo>
                  <a:pt x="44120" y="16030"/>
                </a:lnTo>
                <a:lnTo>
                  <a:pt x="44140" y="16020"/>
                </a:lnTo>
                <a:lnTo>
                  <a:pt x="44150" y="16020"/>
                </a:lnTo>
                <a:lnTo>
                  <a:pt x="44150" y="16010"/>
                </a:lnTo>
                <a:lnTo>
                  <a:pt x="44160" y="16010"/>
                </a:lnTo>
                <a:lnTo>
                  <a:pt x="44170" y="16000"/>
                </a:lnTo>
                <a:lnTo>
                  <a:pt x="44180" y="16000"/>
                </a:lnTo>
                <a:lnTo>
                  <a:pt x="44200" y="15990"/>
                </a:lnTo>
                <a:lnTo>
                  <a:pt x="44210" y="15980"/>
                </a:lnTo>
                <a:lnTo>
                  <a:pt x="44220" y="15970"/>
                </a:lnTo>
                <a:lnTo>
                  <a:pt x="44240" y="15960"/>
                </a:lnTo>
                <a:lnTo>
                  <a:pt x="44260" y="15960"/>
                </a:lnTo>
                <a:lnTo>
                  <a:pt x="44270" y="15960"/>
                </a:lnTo>
                <a:lnTo>
                  <a:pt x="44270" y="15950"/>
                </a:lnTo>
                <a:lnTo>
                  <a:pt x="44290" y="15950"/>
                </a:lnTo>
                <a:lnTo>
                  <a:pt x="44300" y="15950"/>
                </a:lnTo>
                <a:lnTo>
                  <a:pt x="44310" y="15950"/>
                </a:lnTo>
                <a:lnTo>
                  <a:pt x="44310" y="15940"/>
                </a:lnTo>
                <a:lnTo>
                  <a:pt x="44320" y="15940"/>
                </a:lnTo>
                <a:lnTo>
                  <a:pt x="44340" y="15930"/>
                </a:lnTo>
                <a:lnTo>
                  <a:pt x="44350" y="15920"/>
                </a:lnTo>
                <a:lnTo>
                  <a:pt x="44360" y="15920"/>
                </a:lnTo>
                <a:lnTo>
                  <a:pt x="44380" y="15900"/>
                </a:lnTo>
                <a:lnTo>
                  <a:pt x="44400" y="15900"/>
                </a:lnTo>
                <a:lnTo>
                  <a:pt x="44400" y="15890"/>
                </a:lnTo>
                <a:lnTo>
                  <a:pt x="44440" y="15870"/>
                </a:lnTo>
                <a:lnTo>
                  <a:pt x="44450" y="15860"/>
                </a:lnTo>
                <a:lnTo>
                  <a:pt x="44470" y="15850"/>
                </a:lnTo>
                <a:lnTo>
                  <a:pt x="44480" y="15850"/>
                </a:lnTo>
                <a:lnTo>
                  <a:pt x="44480" y="15840"/>
                </a:lnTo>
                <a:lnTo>
                  <a:pt x="44490" y="15840"/>
                </a:lnTo>
                <a:lnTo>
                  <a:pt x="44500" y="15840"/>
                </a:lnTo>
                <a:lnTo>
                  <a:pt x="44510" y="15830"/>
                </a:lnTo>
                <a:lnTo>
                  <a:pt x="44520" y="15810"/>
                </a:lnTo>
                <a:lnTo>
                  <a:pt x="44520" y="15790"/>
                </a:lnTo>
                <a:lnTo>
                  <a:pt x="44520" y="15780"/>
                </a:lnTo>
                <a:lnTo>
                  <a:pt x="44520" y="15770"/>
                </a:lnTo>
                <a:lnTo>
                  <a:pt x="44510" y="15750"/>
                </a:lnTo>
                <a:lnTo>
                  <a:pt x="44500" y="15740"/>
                </a:lnTo>
                <a:lnTo>
                  <a:pt x="44500" y="15730"/>
                </a:lnTo>
                <a:lnTo>
                  <a:pt x="44490" y="15710"/>
                </a:lnTo>
                <a:lnTo>
                  <a:pt x="44490" y="15700"/>
                </a:lnTo>
                <a:lnTo>
                  <a:pt x="44480" y="15690"/>
                </a:lnTo>
                <a:lnTo>
                  <a:pt x="44480" y="15680"/>
                </a:lnTo>
                <a:lnTo>
                  <a:pt x="44480" y="15660"/>
                </a:lnTo>
                <a:lnTo>
                  <a:pt x="44480" y="15650"/>
                </a:lnTo>
                <a:lnTo>
                  <a:pt x="44480" y="15630"/>
                </a:lnTo>
                <a:lnTo>
                  <a:pt x="44490" y="15600"/>
                </a:lnTo>
                <a:lnTo>
                  <a:pt x="44490" y="15590"/>
                </a:lnTo>
                <a:lnTo>
                  <a:pt x="44490" y="15580"/>
                </a:lnTo>
                <a:lnTo>
                  <a:pt x="44510" y="15550"/>
                </a:lnTo>
                <a:lnTo>
                  <a:pt x="44520" y="15520"/>
                </a:lnTo>
                <a:lnTo>
                  <a:pt x="44530" y="15500"/>
                </a:lnTo>
                <a:lnTo>
                  <a:pt x="44530" y="15490"/>
                </a:lnTo>
                <a:lnTo>
                  <a:pt x="44540" y="15480"/>
                </a:lnTo>
                <a:lnTo>
                  <a:pt x="44550" y="15450"/>
                </a:lnTo>
                <a:lnTo>
                  <a:pt x="44560" y="15430"/>
                </a:lnTo>
                <a:lnTo>
                  <a:pt x="44570" y="15420"/>
                </a:lnTo>
                <a:lnTo>
                  <a:pt x="44580" y="15410"/>
                </a:lnTo>
                <a:lnTo>
                  <a:pt x="44590" y="15390"/>
                </a:lnTo>
                <a:lnTo>
                  <a:pt x="44610" y="15350"/>
                </a:lnTo>
                <a:lnTo>
                  <a:pt x="44620" y="15350"/>
                </a:lnTo>
                <a:lnTo>
                  <a:pt x="44630" y="15330"/>
                </a:lnTo>
                <a:lnTo>
                  <a:pt x="44650" y="15310"/>
                </a:lnTo>
                <a:lnTo>
                  <a:pt x="44670" y="15290"/>
                </a:lnTo>
                <a:lnTo>
                  <a:pt x="44670" y="15280"/>
                </a:lnTo>
                <a:lnTo>
                  <a:pt x="44680" y="15280"/>
                </a:lnTo>
                <a:lnTo>
                  <a:pt x="44690" y="15270"/>
                </a:lnTo>
                <a:lnTo>
                  <a:pt x="44730" y="15220"/>
                </a:lnTo>
                <a:lnTo>
                  <a:pt x="44740" y="15200"/>
                </a:lnTo>
                <a:lnTo>
                  <a:pt x="44750" y="15180"/>
                </a:lnTo>
                <a:lnTo>
                  <a:pt x="44760" y="15180"/>
                </a:lnTo>
                <a:lnTo>
                  <a:pt x="44770" y="15170"/>
                </a:lnTo>
                <a:lnTo>
                  <a:pt x="44780" y="15160"/>
                </a:lnTo>
                <a:lnTo>
                  <a:pt x="44820" y="15130"/>
                </a:lnTo>
                <a:lnTo>
                  <a:pt x="44830" y="15120"/>
                </a:lnTo>
                <a:lnTo>
                  <a:pt x="44850" y="15110"/>
                </a:lnTo>
                <a:lnTo>
                  <a:pt x="44880" y="15100"/>
                </a:lnTo>
                <a:lnTo>
                  <a:pt x="44900" y="15090"/>
                </a:lnTo>
                <a:lnTo>
                  <a:pt x="44940" y="15080"/>
                </a:lnTo>
                <a:lnTo>
                  <a:pt x="44950" y="15070"/>
                </a:lnTo>
                <a:lnTo>
                  <a:pt x="44970" y="15060"/>
                </a:lnTo>
                <a:lnTo>
                  <a:pt x="45000" y="15050"/>
                </a:lnTo>
                <a:lnTo>
                  <a:pt x="45030" y="15030"/>
                </a:lnTo>
                <a:lnTo>
                  <a:pt x="45050" y="15020"/>
                </a:lnTo>
                <a:lnTo>
                  <a:pt x="45060" y="15020"/>
                </a:lnTo>
                <a:lnTo>
                  <a:pt x="45070" y="15020"/>
                </a:lnTo>
                <a:lnTo>
                  <a:pt x="45080" y="15010"/>
                </a:lnTo>
                <a:lnTo>
                  <a:pt x="45110" y="15010"/>
                </a:lnTo>
                <a:lnTo>
                  <a:pt x="45120" y="15010"/>
                </a:lnTo>
                <a:lnTo>
                  <a:pt x="45150" y="15010"/>
                </a:lnTo>
                <a:lnTo>
                  <a:pt x="45180" y="15020"/>
                </a:lnTo>
                <a:lnTo>
                  <a:pt x="45200" y="15020"/>
                </a:lnTo>
                <a:lnTo>
                  <a:pt x="45240" y="15020"/>
                </a:lnTo>
                <a:lnTo>
                  <a:pt x="45270" y="15010"/>
                </a:lnTo>
                <a:lnTo>
                  <a:pt x="45300" y="15000"/>
                </a:lnTo>
                <a:lnTo>
                  <a:pt x="45310" y="15000"/>
                </a:lnTo>
                <a:lnTo>
                  <a:pt x="45310" y="14990"/>
                </a:lnTo>
                <a:lnTo>
                  <a:pt x="45320" y="14990"/>
                </a:lnTo>
                <a:lnTo>
                  <a:pt x="45330" y="1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