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Abim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Uganda • State Map | Fully Editable Vector Shape</a:t>
            </a:r>
          </a:p>
        </p:txBody>
      </p:sp>
      <p:sp>
        <p:nvSpPr>
          <p:cNvPr id="101" name="Abim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6610" y="30290"/>
                </a:moveTo>
                <a:lnTo>
                  <a:pt x="76610" y="30300"/>
                </a:lnTo>
                <a:lnTo>
                  <a:pt x="76840" y="30760"/>
                </a:lnTo>
                <a:lnTo>
                  <a:pt x="76850" y="30780"/>
                </a:lnTo>
                <a:lnTo>
                  <a:pt x="76920" y="30970"/>
                </a:lnTo>
                <a:lnTo>
                  <a:pt x="76920" y="30990"/>
                </a:lnTo>
                <a:lnTo>
                  <a:pt x="76930" y="31000"/>
                </a:lnTo>
                <a:lnTo>
                  <a:pt x="76940" y="31030"/>
                </a:lnTo>
                <a:lnTo>
                  <a:pt x="77000" y="31090"/>
                </a:lnTo>
                <a:lnTo>
                  <a:pt x="77170" y="31260"/>
                </a:lnTo>
                <a:lnTo>
                  <a:pt x="77180" y="31270"/>
                </a:lnTo>
                <a:lnTo>
                  <a:pt x="77240" y="31340"/>
                </a:lnTo>
                <a:lnTo>
                  <a:pt x="77290" y="31390"/>
                </a:lnTo>
                <a:lnTo>
                  <a:pt x="77330" y="31430"/>
                </a:lnTo>
                <a:lnTo>
                  <a:pt x="77340" y="31440"/>
                </a:lnTo>
                <a:lnTo>
                  <a:pt x="77350" y="31460"/>
                </a:lnTo>
                <a:lnTo>
                  <a:pt x="77350" y="31470"/>
                </a:lnTo>
                <a:lnTo>
                  <a:pt x="77340" y="31480"/>
                </a:lnTo>
                <a:lnTo>
                  <a:pt x="77340" y="31490"/>
                </a:lnTo>
                <a:lnTo>
                  <a:pt x="77350" y="31490"/>
                </a:lnTo>
                <a:lnTo>
                  <a:pt x="77350" y="31480"/>
                </a:lnTo>
                <a:lnTo>
                  <a:pt x="77360" y="31490"/>
                </a:lnTo>
                <a:lnTo>
                  <a:pt x="77360" y="31500"/>
                </a:lnTo>
                <a:lnTo>
                  <a:pt x="77360" y="31510"/>
                </a:lnTo>
                <a:lnTo>
                  <a:pt x="77360" y="31520"/>
                </a:lnTo>
                <a:lnTo>
                  <a:pt x="77370" y="31520"/>
                </a:lnTo>
                <a:lnTo>
                  <a:pt x="77370" y="31510"/>
                </a:lnTo>
                <a:lnTo>
                  <a:pt x="77380" y="31510"/>
                </a:lnTo>
                <a:lnTo>
                  <a:pt x="77380" y="31520"/>
                </a:lnTo>
                <a:lnTo>
                  <a:pt x="77390" y="31520"/>
                </a:lnTo>
                <a:lnTo>
                  <a:pt x="77400" y="31520"/>
                </a:lnTo>
                <a:lnTo>
                  <a:pt x="77410" y="31530"/>
                </a:lnTo>
                <a:lnTo>
                  <a:pt x="77410" y="31540"/>
                </a:lnTo>
                <a:lnTo>
                  <a:pt x="77400" y="31540"/>
                </a:lnTo>
                <a:lnTo>
                  <a:pt x="77400" y="31550"/>
                </a:lnTo>
                <a:lnTo>
                  <a:pt x="77390" y="31550"/>
                </a:lnTo>
                <a:lnTo>
                  <a:pt x="77400" y="31550"/>
                </a:lnTo>
                <a:lnTo>
                  <a:pt x="77400" y="31560"/>
                </a:lnTo>
                <a:lnTo>
                  <a:pt x="77390" y="31560"/>
                </a:lnTo>
                <a:lnTo>
                  <a:pt x="77380" y="31560"/>
                </a:lnTo>
                <a:lnTo>
                  <a:pt x="77380" y="31570"/>
                </a:lnTo>
                <a:lnTo>
                  <a:pt x="77390" y="31580"/>
                </a:lnTo>
                <a:lnTo>
                  <a:pt x="77380" y="31590"/>
                </a:lnTo>
                <a:lnTo>
                  <a:pt x="77380" y="31600"/>
                </a:lnTo>
                <a:lnTo>
                  <a:pt x="77380" y="31610"/>
                </a:lnTo>
                <a:lnTo>
                  <a:pt x="77390" y="31610"/>
                </a:lnTo>
                <a:lnTo>
                  <a:pt x="77390" y="31620"/>
                </a:lnTo>
                <a:lnTo>
                  <a:pt x="77400" y="31610"/>
                </a:lnTo>
                <a:lnTo>
                  <a:pt x="77410" y="31610"/>
                </a:lnTo>
                <a:lnTo>
                  <a:pt x="77410" y="31620"/>
                </a:lnTo>
                <a:lnTo>
                  <a:pt x="77420" y="31620"/>
                </a:lnTo>
                <a:lnTo>
                  <a:pt x="77430" y="31630"/>
                </a:lnTo>
                <a:lnTo>
                  <a:pt x="77440" y="31620"/>
                </a:lnTo>
                <a:lnTo>
                  <a:pt x="77430" y="31620"/>
                </a:lnTo>
                <a:lnTo>
                  <a:pt x="77430" y="31610"/>
                </a:lnTo>
                <a:lnTo>
                  <a:pt x="77430" y="31600"/>
                </a:lnTo>
                <a:lnTo>
                  <a:pt x="77420" y="31600"/>
                </a:lnTo>
                <a:lnTo>
                  <a:pt x="77420" y="31590"/>
                </a:lnTo>
                <a:lnTo>
                  <a:pt x="77430" y="31580"/>
                </a:lnTo>
                <a:lnTo>
                  <a:pt x="77440" y="31580"/>
                </a:lnTo>
                <a:lnTo>
                  <a:pt x="77450" y="31580"/>
                </a:lnTo>
                <a:lnTo>
                  <a:pt x="77450" y="31590"/>
                </a:lnTo>
                <a:lnTo>
                  <a:pt x="77450" y="31600"/>
                </a:lnTo>
                <a:lnTo>
                  <a:pt x="77460" y="31610"/>
                </a:lnTo>
                <a:lnTo>
                  <a:pt x="77460" y="31620"/>
                </a:lnTo>
                <a:lnTo>
                  <a:pt x="77450" y="31620"/>
                </a:lnTo>
                <a:lnTo>
                  <a:pt x="77450" y="31630"/>
                </a:lnTo>
                <a:lnTo>
                  <a:pt x="77450" y="31640"/>
                </a:lnTo>
                <a:lnTo>
                  <a:pt x="77460" y="31630"/>
                </a:lnTo>
                <a:lnTo>
                  <a:pt x="77470" y="31630"/>
                </a:lnTo>
                <a:lnTo>
                  <a:pt x="77470" y="31640"/>
                </a:lnTo>
                <a:lnTo>
                  <a:pt x="77480" y="31640"/>
                </a:lnTo>
                <a:lnTo>
                  <a:pt x="77480" y="31630"/>
                </a:lnTo>
                <a:lnTo>
                  <a:pt x="77490" y="31630"/>
                </a:lnTo>
                <a:lnTo>
                  <a:pt x="77500" y="31640"/>
                </a:lnTo>
                <a:lnTo>
                  <a:pt x="77500" y="31650"/>
                </a:lnTo>
                <a:lnTo>
                  <a:pt x="77500" y="31660"/>
                </a:lnTo>
                <a:lnTo>
                  <a:pt x="77500" y="31670"/>
                </a:lnTo>
                <a:lnTo>
                  <a:pt x="77510" y="31670"/>
                </a:lnTo>
                <a:lnTo>
                  <a:pt x="77520" y="31670"/>
                </a:lnTo>
                <a:lnTo>
                  <a:pt x="77520" y="31680"/>
                </a:lnTo>
                <a:lnTo>
                  <a:pt x="77510" y="31680"/>
                </a:lnTo>
                <a:lnTo>
                  <a:pt x="77520" y="31690"/>
                </a:lnTo>
                <a:lnTo>
                  <a:pt x="77530" y="31700"/>
                </a:lnTo>
                <a:lnTo>
                  <a:pt x="77530" y="31710"/>
                </a:lnTo>
                <a:lnTo>
                  <a:pt x="77540" y="31710"/>
                </a:lnTo>
                <a:lnTo>
                  <a:pt x="77540" y="31700"/>
                </a:lnTo>
                <a:lnTo>
                  <a:pt x="77550" y="31700"/>
                </a:lnTo>
                <a:lnTo>
                  <a:pt x="77550" y="31690"/>
                </a:lnTo>
                <a:lnTo>
                  <a:pt x="77560" y="31690"/>
                </a:lnTo>
                <a:lnTo>
                  <a:pt x="77570" y="31690"/>
                </a:lnTo>
                <a:lnTo>
                  <a:pt x="77570" y="31680"/>
                </a:lnTo>
                <a:lnTo>
                  <a:pt x="77580" y="31680"/>
                </a:lnTo>
                <a:lnTo>
                  <a:pt x="77590" y="31690"/>
                </a:lnTo>
                <a:lnTo>
                  <a:pt x="77590" y="31700"/>
                </a:lnTo>
                <a:lnTo>
                  <a:pt x="77600" y="31700"/>
                </a:lnTo>
                <a:lnTo>
                  <a:pt x="77610" y="31710"/>
                </a:lnTo>
                <a:lnTo>
                  <a:pt x="77610" y="31720"/>
                </a:lnTo>
                <a:lnTo>
                  <a:pt x="77620" y="31720"/>
                </a:lnTo>
                <a:lnTo>
                  <a:pt x="77630" y="31740"/>
                </a:lnTo>
                <a:lnTo>
                  <a:pt x="77640" y="31750"/>
                </a:lnTo>
                <a:lnTo>
                  <a:pt x="77650" y="31750"/>
                </a:lnTo>
                <a:lnTo>
                  <a:pt x="77650" y="31760"/>
                </a:lnTo>
                <a:lnTo>
                  <a:pt x="77650" y="31770"/>
                </a:lnTo>
                <a:lnTo>
                  <a:pt x="77650" y="31780"/>
                </a:lnTo>
                <a:lnTo>
                  <a:pt x="77650" y="31790"/>
                </a:lnTo>
                <a:lnTo>
                  <a:pt x="77660" y="31790"/>
                </a:lnTo>
                <a:lnTo>
                  <a:pt x="77650" y="31800"/>
                </a:lnTo>
                <a:lnTo>
                  <a:pt x="77660" y="31800"/>
                </a:lnTo>
                <a:lnTo>
                  <a:pt x="77670" y="31800"/>
                </a:lnTo>
                <a:lnTo>
                  <a:pt x="77680" y="31800"/>
                </a:lnTo>
                <a:lnTo>
                  <a:pt x="77680" y="31810"/>
                </a:lnTo>
                <a:lnTo>
                  <a:pt x="77680" y="31820"/>
                </a:lnTo>
                <a:lnTo>
                  <a:pt x="77680" y="31830"/>
                </a:lnTo>
                <a:lnTo>
                  <a:pt x="77690" y="31840"/>
                </a:lnTo>
                <a:lnTo>
                  <a:pt x="77690" y="31850"/>
                </a:lnTo>
                <a:lnTo>
                  <a:pt x="77680" y="31860"/>
                </a:lnTo>
                <a:lnTo>
                  <a:pt x="77680" y="31870"/>
                </a:lnTo>
                <a:lnTo>
                  <a:pt x="77670" y="31880"/>
                </a:lnTo>
                <a:lnTo>
                  <a:pt x="77660" y="31870"/>
                </a:lnTo>
                <a:lnTo>
                  <a:pt x="77660" y="31880"/>
                </a:lnTo>
                <a:lnTo>
                  <a:pt x="77650" y="31880"/>
                </a:lnTo>
                <a:lnTo>
                  <a:pt x="77650" y="31890"/>
                </a:lnTo>
                <a:lnTo>
                  <a:pt x="77660" y="31910"/>
                </a:lnTo>
                <a:lnTo>
                  <a:pt x="77650" y="31920"/>
                </a:lnTo>
                <a:lnTo>
                  <a:pt x="77650" y="31930"/>
                </a:lnTo>
                <a:lnTo>
                  <a:pt x="77660" y="31940"/>
                </a:lnTo>
                <a:lnTo>
                  <a:pt x="77670" y="31950"/>
                </a:lnTo>
                <a:lnTo>
                  <a:pt x="77670" y="31960"/>
                </a:lnTo>
                <a:lnTo>
                  <a:pt x="77670" y="31970"/>
                </a:lnTo>
                <a:lnTo>
                  <a:pt x="77670" y="31980"/>
                </a:lnTo>
                <a:lnTo>
                  <a:pt x="77670" y="31990"/>
                </a:lnTo>
                <a:lnTo>
                  <a:pt x="77680" y="31990"/>
                </a:lnTo>
                <a:lnTo>
                  <a:pt x="77680" y="32000"/>
                </a:lnTo>
                <a:lnTo>
                  <a:pt x="77690" y="32000"/>
                </a:lnTo>
                <a:lnTo>
                  <a:pt x="77700" y="32000"/>
                </a:lnTo>
                <a:lnTo>
                  <a:pt x="77710" y="32010"/>
                </a:lnTo>
                <a:lnTo>
                  <a:pt x="77710" y="32020"/>
                </a:lnTo>
                <a:lnTo>
                  <a:pt x="77720" y="32030"/>
                </a:lnTo>
                <a:lnTo>
                  <a:pt x="77720" y="32040"/>
                </a:lnTo>
                <a:lnTo>
                  <a:pt x="77730" y="32050"/>
                </a:lnTo>
                <a:lnTo>
                  <a:pt x="77730" y="32060"/>
                </a:lnTo>
                <a:lnTo>
                  <a:pt x="77720" y="32060"/>
                </a:lnTo>
                <a:lnTo>
                  <a:pt x="77720" y="32070"/>
                </a:lnTo>
                <a:lnTo>
                  <a:pt x="77730" y="32070"/>
                </a:lnTo>
                <a:lnTo>
                  <a:pt x="77730" y="32080"/>
                </a:lnTo>
                <a:lnTo>
                  <a:pt x="77730" y="32090"/>
                </a:lnTo>
                <a:lnTo>
                  <a:pt x="77730" y="32100"/>
                </a:lnTo>
                <a:lnTo>
                  <a:pt x="77730" y="32110"/>
                </a:lnTo>
                <a:lnTo>
                  <a:pt x="77730" y="32120"/>
                </a:lnTo>
                <a:lnTo>
                  <a:pt x="77730" y="32130"/>
                </a:lnTo>
                <a:lnTo>
                  <a:pt x="77730" y="32140"/>
                </a:lnTo>
                <a:lnTo>
                  <a:pt x="77730" y="32150"/>
                </a:lnTo>
                <a:lnTo>
                  <a:pt x="77740" y="32170"/>
                </a:lnTo>
                <a:lnTo>
                  <a:pt x="77740" y="32180"/>
                </a:lnTo>
                <a:lnTo>
                  <a:pt x="77740" y="32190"/>
                </a:lnTo>
                <a:lnTo>
                  <a:pt x="77740" y="32200"/>
                </a:lnTo>
                <a:lnTo>
                  <a:pt x="77730" y="32200"/>
                </a:lnTo>
                <a:lnTo>
                  <a:pt x="77740" y="32210"/>
                </a:lnTo>
                <a:lnTo>
                  <a:pt x="77740" y="32220"/>
                </a:lnTo>
                <a:lnTo>
                  <a:pt x="77730" y="32220"/>
                </a:lnTo>
                <a:lnTo>
                  <a:pt x="77730" y="32230"/>
                </a:lnTo>
                <a:lnTo>
                  <a:pt x="77740" y="32230"/>
                </a:lnTo>
                <a:lnTo>
                  <a:pt x="77740" y="32240"/>
                </a:lnTo>
                <a:lnTo>
                  <a:pt x="77740" y="32250"/>
                </a:lnTo>
                <a:lnTo>
                  <a:pt x="77730" y="32250"/>
                </a:lnTo>
                <a:lnTo>
                  <a:pt x="77730" y="32260"/>
                </a:lnTo>
                <a:lnTo>
                  <a:pt x="77730" y="32270"/>
                </a:lnTo>
                <a:lnTo>
                  <a:pt x="77730" y="32280"/>
                </a:lnTo>
                <a:lnTo>
                  <a:pt x="77720" y="32290"/>
                </a:lnTo>
                <a:lnTo>
                  <a:pt x="77720" y="32300"/>
                </a:lnTo>
                <a:lnTo>
                  <a:pt x="77720" y="32320"/>
                </a:lnTo>
                <a:lnTo>
                  <a:pt x="77720" y="32330"/>
                </a:lnTo>
                <a:lnTo>
                  <a:pt x="77720" y="32340"/>
                </a:lnTo>
                <a:lnTo>
                  <a:pt x="77730" y="32350"/>
                </a:lnTo>
                <a:lnTo>
                  <a:pt x="77730" y="32360"/>
                </a:lnTo>
                <a:lnTo>
                  <a:pt x="77720" y="32360"/>
                </a:lnTo>
                <a:lnTo>
                  <a:pt x="77720" y="32350"/>
                </a:lnTo>
                <a:lnTo>
                  <a:pt x="77710" y="32350"/>
                </a:lnTo>
                <a:lnTo>
                  <a:pt x="77710" y="32360"/>
                </a:lnTo>
                <a:lnTo>
                  <a:pt x="77720" y="32360"/>
                </a:lnTo>
                <a:lnTo>
                  <a:pt x="77720" y="32370"/>
                </a:lnTo>
                <a:lnTo>
                  <a:pt x="77730" y="32370"/>
                </a:lnTo>
                <a:lnTo>
                  <a:pt x="77730" y="32380"/>
                </a:lnTo>
                <a:lnTo>
                  <a:pt x="77730" y="32390"/>
                </a:lnTo>
                <a:lnTo>
                  <a:pt x="77740" y="32400"/>
                </a:lnTo>
                <a:lnTo>
                  <a:pt x="77740" y="32410"/>
                </a:lnTo>
                <a:lnTo>
                  <a:pt x="77730" y="32410"/>
                </a:lnTo>
                <a:lnTo>
                  <a:pt x="77730" y="32420"/>
                </a:lnTo>
                <a:lnTo>
                  <a:pt x="77730" y="32430"/>
                </a:lnTo>
                <a:lnTo>
                  <a:pt x="77740" y="32430"/>
                </a:lnTo>
                <a:lnTo>
                  <a:pt x="77740" y="32440"/>
                </a:lnTo>
                <a:lnTo>
                  <a:pt x="77730" y="32440"/>
                </a:lnTo>
                <a:lnTo>
                  <a:pt x="77730" y="32450"/>
                </a:lnTo>
                <a:lnTo>
                  <a:pt x="77730" y="32460"/>
                </a:lnTo>
                <a:lnTo>
                  <a:pt x="77720" y="32460"/>
                </a:lnTo>
                <a:lnTo>
                  <a:pt x="77720" y="32470"/>
                </a:lnTo>
                <a:lnTo>
                  <a:pt x="77720" y="32480"/>
                </a:lnTo>
                <a:lnTo>
                  <a:pt x="77720" y="32500"/>
                </a:lnTo>
                <a:lnTo>
                  <a:pt x="77730" y="32500"/>
                </a:lnTo>
                <a:lnTo>
                  <a:pt x="77740" y="32500"/>
                </a:lnTo>
                <a:lnTo>
                  <a:pt x="77750" y="32510"/>
                </a:lnTo>
                <a:lnTo>
                  <a:pt x="77740" y="32510"/>
                </a:lnTo>
                <a:lnTo>
                  <a:pt x="77730" y="32510"/>
                </a:lnTo>
                <a:lnTo>
                  <a:pt x="77740" y="32520"/>
                </a:lnTo>
                <a:lnTo>
                  <a:pt x="77740" y="32530"/>
                </a:lnTo>
                <a:lnTo>
                  <a:pt x="77730" y="32530"/>
                </a:lnTo>
                <a:lnTo>
                  <a:pt x="77720" y="32540"/>
                </a:lnTo>
                <a:lnTo>
                  <a:pt x="77730" y="32540"/>
                </a:lnTo>
                <a:lnTo>
                  <a:pt x="77740" y="32540"/>
                </a:lnTo>
                <a:lnTo>
                  <a:pt x="77750" y="32540"/>
                </a:lnTo>
                <a:lnTo>
                  <a:pt x="77750" y="32550"/>
                </a:lnTo>
                <a:lnTo>
                  <a:pt x="77750" y="32560"/>
                </a:lnTo>
                <a:lnTo>
                  <a:pt x="77740" y="32560"/>
                </a:lnTo>
                <a:lnTo>
                  <a:pt x="77740" y="32570"/>
                </a:lnTo>
                <a:lnTo>
                  <a:pt x="77730" y="32570"/>
                </a:lnTo>
                <a:lnTo>
                  <a:pt x="77740" y="32580"/>
                </a:lnTo>
                <a:lnTo>
                  <a:pt x="77730" y="32580"/>
                </a:lnTo>
                <a:lnTo>
                  <a:pt x="77730" y="32590"/>
                </a:lnTo>
                <a:lnTo>
                  <a:pt x="77730" y="32600"/>
                </a:lnTo>
                <a:lnTo>
                  <a:pt x="77740" y="32600"/>
                </a:lnTo>
                <a:lnTo>
                  <a:pt x="77740" y="32610"/>
                </a:lnTo>
                <a:lnTo>
                  <a:pt x="77750" y="32610"/>
                </a:lnTo>
                <a:lnTo>
                  <a:pt x="77750" y="32620"/>
                </a:lnTo>
                <a:lnTo>
                  <a:pt x="77740" y="32620"/>
                </a:lnTo>
                <a:lnTo>
                  <a:pt x="77740" y="32610"/>
                </a:lnTo>
                <a:lnTo>
                  <a:pt x="77730" y="32610"/>
                </a:lnTo>
                <a:lnTo>
                  <a:pt x="77720" y="32610"/>
                </a:lnTo>
                <a:lnTo>
                  <a:pt x="77710" y="32620"/>
                </a:lnTo>
                <a:lnTo>
                  <a:pt x="77720" y="32630"/>
                </a:lnTo>
                <a:lnTo>
                  <a:pt x="77720" y="32640"/>
                </a:lnTo>
                <a:lnTo>
                  <a:pt x="77720" y="32650"/>
                </a:lnTo>
                <a:lnTo>
                  <a:pt x="77710" y="32650"/>
                </a:lnTo>
                <a:lnTo>
                  <a:pt x="77720" y="32650"/>
                </a:lnTo>
                <a:lnTo>
                  <a:pt x="77730" y="32640"/>
                </a:lnTo>
                <a:lnTo>
                  <a:pt x="77740" y="32640"/>
                </a:lnTo>
                <a:lnTo>
                  <a:pt x="77750" y="32650"/>
                </a:lnTo>
                <a:lnTo>
                  <a:pt x="77740" y="32660"/>
                </a:lnTo>
                <a:lnTo>
                  <a:pt x="77730" y="32670"/>
                </a:lnTo>
                <a:lnTo>
                  <a:pt x="77720" y="32660"/>
                </a:lnTo>
                <a:lnTo>
                  <a:pt x="77720" y="32670"/>
                </a:lnTo>
                <a:lnTo>
                  <a:pt x="77710" y="32670"/>
                </a:lnTo>
                <a:lnTo>
                  <a:pt x="77710" y="32680"/>
                </a:lnTo>
                <a:lnTo>
                  <a:pt x="77720" y="32680"/>
                </a:lnTo>
                <a:lnTo>
                  <a:pt x="77730" y="32670"/>
                </a:lnTo>
                <a:lnTo>
                  <a:pt x="77740" y="32680"/>
                </a:lnTo>
                <a:lnTo>
                  <a:pt x="77740" y="32670"/>
                </a:lnTo>
                <a:lnTo>
                  <a:pt x="77750" y="32670"/>
                </a:lnTo>
                <a:lnTo>
                  <a:pt x="77750" y="32680"/>
                </a:lnTo>
                <a:lnTo>
                  <a:pt x="77750" y="32690"/>
                </a:lnTo>
                <a:lnTo>
                  <a:pt x="77720" y="32690"/>
                </a:lnTo>
                <a:lnTo>
                  <a:pt x="77710" y="32700"/>
                </a:lnTo>
                <a:lnTo>
                  <a:pt x="77700" y="32690"/>
                </a:lnTo>
                <a:lnTo>
                  <a:pt x="77700" y="32700"/>
                </a:lnTo>
                <a:lnTo>
                  <a:pt x="77690" y="32700"/>
                </a:lnTo>
                <a:lnTo>
                  <a:pt x="77690" y="32710"/>
                </a:lnTo>
                <a:lnTo>
                  <a:pt x="77700" y="32720"/>
                </a:lnTo>
                <a:lnTo>
                  <a:pt x="77700" y="32730"/>
                </a:lnTo>
                <a:lnTo>
                  <a:pt x="77700" y="32740"/>
                </a:lnTo>
                <a:lnTo>
                  <a:pt x="77690" y="32740"/>
                </a:lnTo>
                <a:lnTo>
                  <a:pt x="77690" y="32750"/>
                </a:lnTo>
                <a:lnTo>
                  <a:pt x="77700" y="32760"/>
                </a:lnTo>
                <a:lnTo>
                  <a:pt x="77690" y="32770"/>
                </a:lnTo>
                <a:lnTo>
                  <a:pt x="77690" y="32780"/>
                </a:lnTo>
                <a:lnTo>
                  <a:pt x="77690" y="32790"/>
                </a:lnTo>
                <a:lnTo>
                  <a:pt x="77690" y="32800"/>
                </a:lnTo>
                <a:lnTo>
                  <a:pt x="77700" y="32810"/>
                </a:lnTo>
                <a:lnTo>
                  <a:pt x="77700" y="32820"/>
                </a:lnTo>
                <a:lnTo>
                  <a:pt x="77700" y="32830"/>
                </a:lnTo>
                <a:lnTo>
                  <a:pt x="77690" y="32850"/>
                </a:lnTo>
                <a:lnTo>
                  <a:pt x="77680" y="32860"/>
                </a:lnTo>
                <a:lnTo>
                  <a:pt x="77670" y="32860"/>
                </a:lnTo>
                <a:lnTo>
                  <a:pt x="77670" y="32870"/>
                </a:lnTo>
                <a:lnTo>
                  <a:pt x="77670" y="32880"/>
                </a:lnTo>
                <a:lnTo>
                  <a:pt x="77680" y="32870"/>
                </a:lnTo>
                <a:lnTo>
                  <a:pt x="77680" y="32880"/>
                </a:lnTo>
                <a:lnTo>
                  <a:pt x="77670" y="32880"/>
                </a:lnTo>
                <a:lnTo>
                  <a:pt x="77660" y="32880"/>
                </a:lnTo>
                <a:lnTo>
                  <a:pt x="77660" y="32890"/>
                </a:lnTo>
                <a:lnTo>
                  <a:pt x="77650" y="32900"/>
                </a:lnTo>
                <a:lnTo>
                  <a:pt x="77660" y="32910"/>
                </a:lnTo>
                <a:lnTo>
                  <a:pt x="77660" y="32920"/>
                </a:lnTo>
                <a:lnTo>
                  <a:pt x="77650" y="32920"/>
                </a:lnTo>
                <a:lnTo>
                  <a:pt x="77650" y="32930"/>
                </a:lnTo>
                <a:lnTo>
                  <a:pt x="77660" y="32940"/>
                </a:lnTo>
                <a:lnTo>
                  <a:pt x="77660" y="32950"/>
                </a:lnTo>
                <a:lnTo>
                  <a:pt x="77670" y="32950"/>
                </a:lnTo>
                <a:lnTo>
                  <a:pt x="77680" y="32950"/>
                </a:lnTo>
                <a:lnTo>
                  <a:pt x="77670" y="32960"/>
                </a:lnTo>
                <a:lnTo>
                  <a:pt x="77670" y="32970"/>
                </a:lnTo>
                <a:lnTo>
                  <a:pt x="77670" y="32980"/>
                </a:lnTo>
                <a:lnTo>
                  <a:pt x="77660" y="32980"/>
                </a:lnTo>
                <a:lnTo>
                  <a:pt x="77670" y="32990"/>
                </a:lnTo>
                <a:lnTo>
                  <a:pt x="77670" y="33000"/>
                </a:lnTo>
                <a:lnTo>
                  <a:pt x="77660" y="33000"/>
                </a:lnTo>
                <a:lnTo>
                  <a:pt x="77660" y="33010"/>
                </a:lnTo>
                <a:lnTo>
                  <a:pt x="77650" y="33010"/>
                </a:lnTo>
                <a:lnTo>
                  <a:pt x="77650" y="33000"/>
                </a:lnTo>
                <a:lnTo>
                  <a:pt x="77650" y="32990"/>
                </a:lnTo>
                <a:lnTo>
                  <a:pt x="77650" y="33000"/>
                </a:lnTo>
                <a:lnTo>
                  <a:pt x="77650" y="33010"/>
                </a:lnTo>
                <a:lnTo>
                  <a:pt x="77650" y="33020"/>
                </a:lnTo>
                <a:lnTo>
                  <a:pt x="77640" y="33020"/>
                </a:lnTo>
                <a:lnTo>
                  <a:pt x="77640" y="33030"/>
                </a:lnTo>
                <a:lnTo>
                  <a:pt x="77630" y="33020"/>
                </a:lnTo>
                <a:lnTo>
                  <a:pt x="77630" y="33010"/>
                </a:lnTo>
                <a:lnTo>
                  <a:pt x="77620" y="33020"/>
                </a:lnTo>
                <a:lnTo>
                  <a:pt x="77620" y="33030"/>
                </a:lnTo>
                <a:lnTo>
                  <a:pt x="77630" y="33030"/>
                </a:lnTo>
                <a:lnTo>
                  <a:pt x="77630" y="33040"/>
                </a:lnTo>
                <a:lnTo>
                  <a:pt x="77630" y="33050"/>
                </a:lnTo>
                <a:lnTo>
                  <a:pt x="77620" y="33050"/>
                </a:lnTo>
                <a:lnTo>
                  <a:pt x="77610" y="33050"/>
                </a:lnTo>
                <a:lnTo>
                  <a:pt x="77610" y="33060"/>
                </a:lnTo>
                <a:lnTo>
                  <a:pt x="77610" y="33070"/>
                </a:lnTo>
                <a:lnTo>
                  <a:pt x="77610" y="33080"/>
                </a:lnTo>
                <a:lnTo>
                  <a:pt x="77600" y="33090"/>
                </a:lnTo>
                <a:lnTo>
                  <a:pt x="77610" y="33090"/>
                </a:lnTo>
                <a:lnTo>
                  <a:pt x="77610" y="33100"/>
                </a:lnTo>
                <a:lnTo>
                  <a:pt x="77620" y="33100"/>
                </a:lnTo>
                <a:lnTo>
                  <a:pt x="77610" y="33110"/>
                </a:lnTo>
                <a:lnTo>
                  <a:pt x="77600" y="33110"/>
                </a:lnTo>
                <a:lnTo>
                  <a:pt x="77600" y="33120"/>
                </a:lnTo>
                <a:lnTo>
                  <a:pt x="77600" y="33130"/>
                </a:lnTo>
                <a:lnTo>
                  <a:pt x="77610" y="33140"/>
                </a:lnTo>
                <a:lnTo>
                  <a:pt x="77600" y="33140"/>
                </a:lnTo>
                <a:lnTo>
                  <a:pt x="77600" y="33150"/>
                </a:lnTo>
                <a:lnTo>
                  <a:pt x="77600" y="33160"/>
                </a:lnTo>
                <a:lnTo>
                  <a:pt x="77600" y="33170"/>
                </a:lnTo>
                <a:lnTo>
                  <a:pt x="77610" y="33180"/>
                </a:lnTo>
                <a:lnTo>
                  <a:pt x="77610" y="33190"/>
                </a:lnTo>
                <a:lnTo>
                  <a:pt x="77610" y="33210"/>
                </a:lnTo>
                <a:lnTo>
                  <a:pt x="77610" y="33220"/>
                </a:lnTo>
                <a:lnTo>
                  <a:pt x="77620" y="33220"/>
                </a:lnTo>
                <a:lnTo>
                  <a:pt x="77630" y="33220"/>
                </a:lnTo>
                <a:lnTo>
                  <a:pt x="77630" y="33230"/>
                </a:lnTo>
                <a:lnTo>
                  <a:pt x="77620" y="33230"/>
                </a:lnTo>
                <a:lnTo>
                  <a:pt x="77610" y="33230"/>
                </a:lnTo>
                <a:lnTo>
                  <a:pt x="77620" y="33240"/>
                </a:lnTo>
                <a:lnTo>
                  <a:pt x="77630" y="33250"/>
                </a:lnTo>
                <a:lnTo>
                  <a:pt x="77640" y="33250"/>
                </a:lnTo>
                <a:lnTo>
                  <a:pt x="77630" y="33260"/>
                </a:lnTo>
                <a:lnTo>
                  <a:pt x="77630" y="33250"/>
                </a:lnTo>
                <a:lnTo>
                  <a:pt x="77620" y="33260"/>
                </a:lnTo>
                <a:lnTo>
                  <a:pt x="77620" y="33270"/>
                </a:lnTo>
                <a:lnTo>
                  <a:pt x="77610" y="33270"/>
                </a:lnTo>
                <a:lnTo>
                  <a:pt x="77600" y="33270"/>
                </a:lnTo>
                <a:lnTo>
                  <a:pt x="77600" y="33280"/>
                </a:lnTo>
                <a:lnTo>
                  <a:pt x="77590" y="33290"/>
                </a:lnTo>
                <a:lnTo>
                  <a:pt x="77580" y="33280"/>
                </a:lnTo>
                <a:lnTo>
                  <a:pt x="77570" y="33270"/>
                </a:lnTo>
                <a:lnTo>
                  <a:pt x="77560" y="33270"/>
                </a:lnTo>
                <a:lnTo>
                  <a:pt x="77550" y="33260"/>
                </a:lnTo>
                <a:lnTo>
                  <a:pt x="77540" y="33260"/>
                </a:lnTo>
                <a:lnTo>
                  <a:pt x="77530" y="33260"/>
                </a:lnTo>
                <a:lnTo>
                  <a:pt x="77530" y="33250"/>
                </a:lnTo>
                <a:lnTo>
                  <a:pt x="77520" y="33240"/>
                </a:lnTo>
                <a:lnTo>
                  <a:pt x="77520" y="33230"/>
                </a:lnTo>
                <a:lnTo>
                  <a:pt x="77510" y="33230"/>
                </a:lnTo>
                <a:lnTo>
                  <a:pt x="77500" y="33220"/>
                </a:lnTo>
                <a:lnTo>
                  <a:pt x="77490" y="33230"/>
                </a:lnTo>
                <a:lnTo>
                  <a:pt x="77480" y="33230"/>
                </a:lnTo>
                <a:lnTo>
                  <a:pt x="77470" y="33220"/>
                </a:lnTo>
                <a:lnTo>
                  <a:pt x="77460" y="33220"/>
                </a:lnTo>
                <a:lnTo>
                  <a:pt x="77450" y="33230"/>
                </a:lnTo>
                <a:lnTo>
                  <a:pt x="77440" y="33230"/>
                </a:lnTo>
                <a:lnTo>
                  <a:pt x="77440" y="33240"/>
                </a:lnTo>
                <a:lnTo>
                  <a:pt x="77440" y="33250"/>
                </a:lnTo>
                <a:lnTo>
                  <a:pt x="77440" y="33260"/>
                </a:lnTo>
                <a:lnTo>
                  <a:pt x="77430" y="33270"/>
                </a:lnTo>
                <a:lnTo>
                  <a:pt x="77420" y="33270"/>
                </a:lnTo>
                <a:lnTo>
                  <a:pt x="77410" y="33270"/>
                </a:lnTo>
                <a:lnTo>
                  <a:pt x="77410" y="33280"/>
                </a:lnTo>
                <a:lnTo>
                  <a:pt x="77410" y="33290"/>
                </a:lnTo>
                <a:lnTo>
                  <a:pt x="77400" y="33290"/>
                </a:lnTo>
                <a:lnTo>
                  <a:pt x="77390" y="33300"/>
                </a:lnTo>
                <a:lnTo>
                  <a:pt x="77380" y="33310"/>
                </a:lnTo>
                <a:lnTo>
                  <a:pt x="77370" y="33310"/>
                </a:lnTo>
                <a:lnTo>
                  <a:pt x="77360" y="33310"/>
                </a:lnTo>
                <a:lnTo>
                  <a:pt x="77360" y="33320"/>
                </a:lnTo>
                <a:lnTo>
                  <a:pt x="77350" y="33320"/>
                </a:lnTo>
                <a:lnTo>
                  <a:pt x="77350" y="33330"/>
                </a:lnTo>
                <a:lnTo>
                  <a:pt x="77340" y="33330"/>
                </a:lnTo>
                <a:lnTo>
                  <a:pt x="77340" y="33340"/>
                </a:lnTo>
                <a:lnTo>
                  <a:pt x="77330" y="33340"/>
                </a:lnTo>
                <a:lnTo>
                  <a:pt x="77320" y="33350"/>
                </a:lnTo>
                <a:lnTo>
                  <a:pt x="77320" y="33360"/>
                </a:lnTo>
                <a:lnTo>
                  <a:pt x="77310" y="33360"/>
                </a:lnTo>
                <a:lnTo>
                  <a:pt x="77310" y="33370"/>
                </a:lnTo>
                <a:lnTo>
                  <a:pt x="77320" y="33370"/>
                </a:lnTo>
                <a:lnTo>
                  <a:pt x="77320" y="33380"/>
                </a:lnTo>
                <a:lnTo>
                  <a:pt x="77310" y="33380"/>
                </a:lnTo>
                <a:lnTo>
                  <a:pt x="77300" y="33390"/>
                </a:lnTo>
                <a:lnTo>
                  <a:pt x="77290" y="33380"/>
                </a:lnTo>
                <a:lnTo>
                  <a:pt x="77280" y="33380"/>
                </a:lnTo>
                <a:lnTo>
                  <a:pt x="77280" y="33390"/>
                </a:lnTo>
                <a:lnTo>
                  <a:pt x="77270" y="33390"/>
                </a:lnTo>
                <a:lnTo>
                  <a:pt x="77270" y="33400"/>
                </a:lnTo>
                <a:lnTo>
                  <a:pt x="77260" y="33410"/>
                </a:lnTo>
                <a:lnTo>
                  <a:pt x="77270" y="33420"/>
                </a:lnTo>
                <a:lnTo>
                  <a:pt x="77260" y="33420"/>
                </a:lnTo>
                <a:lnTo>
                  <a:pt x="77250" y="33420"/>
                </a:lnTo>
                <a:lnTo>
                  <a:pt x="77260" y="33430"/>
                </a:lnTo>
                <a:lnTo>
                  <a:pt x="77270" y="33440"/>
                </a:lnTo>
                <a:lnTo>
                  <a:pt x="77260" y="33450"/>
                </a:lnTo>
                <a:lnTo>
                  <a:pt x="77260" y="33460"/>
                </a:lnTo>
                <a:lnTo>
                  <a:pt x="77270" y="33460"/>
                </a:lnTo>
                <a:lnTo>
                  <a:pt x="77260" y="33470"/>
                </a:lnTo>
                <a:lnTo>
                  <a:pt x="77250" y="33460"/>
                </a:lnTo>
                <a:lnTo>
                  <a:pt x="77240" y="33460"/>
                </a:lnTo>
                <a:lnTo>
                  <a:pt x="77230" y="33460"/>
                </a:lnTo>
                <a:lnTo>
                  <a:pt x="77230" y="33450"/>
                </a:lnTo>
                <a:lnTo>
                  <a:pt x="77220" y="33450"/>
                </a:lnTo>
                <a:lnTo>
                  <a:pt x="77210" y="33460"/>
                </a:lnTo>
                <a:lnTo>
                  <a:pt x="77210" y="33470"/>
                </a:lnTo>
                <a:lnTo>
                  <a:pt x="77220" y="33470"/>
                </a:lnTo>
                <a:lnTo>
                  <a:pt x="77230" y="33470"/>
                </a:lnTo>
                <a:lnTo>
                  <a:pt x="77230" y="33480"/>
                </a:lnTo>
                <a:lnTo>
                  <a:pt x="77220" y="33480"/>
                </a:lnTo>
                <a:lnTo>
                  <a:pt x="77210" y="33480"/>
                </a:lnTo>
                <a:lnTo>
                  <a:pt x="77220" y="33490"/>
                </a:lnTo>
                <a:lnTo>
                  <a:pt x="77230" y="33480"/>
                </a:lnTo>
                <a:lnTo>
                  <a:pt x="77230" y="33490"/>
                </a:lnTo>
                <a:lnTo>
                  <a:pt x="77230" y="33500"/>
                </a:lnTo>
                <a:lnTo>
                  <a:pt x="77230" y="33510"/>
                </a:lnTo>
                <a:lnTo>
                  <a:pt x="77220" y="33510"/>
                </a:lnTo>
                <a:lnTo>
                  <a:pt x="77220" y="33520"/>
                </a:lnTo>
                <a:lnTo>
                  <a:pt x="77230" y="33520"/>
                </a:lnTo>
                <a:lnTo>
                  <a:pt x="77240" y="33520"/>
                </a:lnTo>
                <a:lnTo>
                  <a:pt x="77230" y="33530"/>
                </a:lnTo>
                <a:lnTo>
                  <a:pt x="77230" y="33540"/>
                </a:lnTo>
                <a:lnTo>
                  <a:pt x="77240" y="33540"/>
                </a:lnTo>
                <a:lnTo>
                  <a:pt x="77240" y="33530"/>
                </a:lnTo>
                <a:lnTo>
                  <a:pt x="77250" y="33520"/>
                </a:lnTo>
                <a:lnTo>
                  <a:pt x="77250" y="33530"/>
                </a:lnTo>
                <a:lnTo>
                  <a:pt x="77260" y="33530"/>
                </a:lnTo>
                <a:lnTo>
                  <a:pt x="77260" y="33520"/>
                </a:lnTo>
                <a:lnTo>
                  <a:pt x="77260" y="33530"/>
                </a:lnTo>
                <a:lnTo>
                  <a:pt x="77260" y="33540"/>
                </a:lnTo>
                <a:lnTo>
                  <a:pt x="77250" y="33550"/>
                </a:lnTo>
                <a:lnTo>
                  <a:pt x="77250" y="33560"/>
                </a:lnTo>
                <a:lnTo>
                  <a:pt x="77240" y="33560"/>
                </a:lnTo>
                <a:lnTo>
                  <a:pt x="77240" y="33570"/>
                </a:lnTo>
                <a:lnTo>
                  <a:pt x="77240" y="33580"/>
                </a:lnTo>
                <a:lnTo>
                  <a:pt x="77250" y="33580"/>
                </a:lnTo>
                <a:lnTo>
                  <a:pt x="77260" y="33600"/>
                </a:lnTo>
                <a:lnTo>
                  <a:pt x="77260" y="33610"/>
                </a:lnTo>
                <a:lnTo>
                  <a:pt x="77250" y="33610"/>
                </a:lnTo>
                <a:lnTo>
                  <a:pt x="77240" y="33600"/>
                </a:lnTo>
                <a:lnTo>
                  <a:pt x="77230" y="33610"/>
                </a:lnTo>
                <a:lnTo>
                  <a:pt x="77230" y="33620"/>
                </a:lnTo>
                <a:lnTo>
                  <a:pt x="77240" y="33620"/>
                </a:lnTo>
                <a:lnTo>
                  <a:pt x="77240" y="33630"/>
                </a:lnTo>
                <a:lnTo>
                  <a:pt x="77230" y="33630"/>
                </a:lnTo>
                <a:lnTo>
                  <a:pt x="77220" y="33630"/>
                </a:lnTo>
                <a:lnTo>
                  <a:pt x="77220" y="33620"/>
                </a:lnTo>
                <a:lnTo>
                  <a:pt x="77210" y="33630"/>
                </a:lnTo>
                <a:lnTo>
                  <a:pt x="77210" y="33640"/>
                </a:lnTo>
                <a:lnTo>
                  <a:pt x="77220" y="33640"/>
                </a:lnTo>
                <a:lnTo>
                  <a:pt x="77230" y="33640"/>
                </a:lnTo>
                <a:lnTo>
                  <a:pt x="77220" y="33640"/>
                </a:lnTo>
                <a:lnTo>
                  <a:pt x="77210" y="33650"/>
                </a:lnTo>
                <a:lnTo>
                  <a:pt x="77220" y="33650"/>
                </a:lnTo>
                <a:lnTo>
                  <a:pt x="77230" y="33650"/>
                </a:lnTo>
                <a:lnTo>
                  <a:pt x="77240" y="33650"/>
                </a:lnTo>
                <a:lnTo>
                  <a:pt x="77230" y="33660"/>
                </a:lnTo>
                <a:lnTo>
                  <a:pt x="77220" y="33680"/>
                </a:lnTo>
                <a:lnTo>
                  <a:pt x="77220" y="33670"/>
                </a:lnTo>
                <a:lnTo>
                  <a:pt x="77210" y="33670"/>
                </a:lnTo>
                <a:lnTo>
                  <a:pt x="77210" y="33680"/>
                </a:lnTo>
                <a:lnTo>
                  <a:pt x="77210" y="33690"/>
                </a:lnTo>
                <a:lnTo>
                  <a:pt x="77220" y="33700"/>
                </a:lnTo>
                <a:lnTo>
                  <a:pt x="77220" y="33710"/>
                </a:lnTo>
                <a:lnTo>
                  <a:pt x="77230" y="33720"/>
                </a:lnTo>
                <a:lnTo>
                  <a:pt x="77220" y="33720"/>
                </a:lnTo>
                <a:lnTo>
                  <a:pt x="77210" y="33730"/>
                </a:lnTo>
                <a:lnTo>
                  <a:pt x="77200" y="33740"/>
                </a:lnTo>
                <a:lnTo>
                  <a:pt x="77200" y="33750"/>
                </a:lnTo>
                <a:lnTo>
                  <a:pt x="77200" y="33760"/>
                </a:lnTo>
                <a:lnTo>
                  <a:pt x="77190" y="33760"/>
                </a:lnTo>
                <a:lnTo>
                  <a:pt x="77180" y="33760"/>
                </a:lnTo>
                <a:lnTo>
                  <a:pt x="77180" y="33750"/>
                </a:lnTo>
                <a:lnTo>
                  <a:pt x="77180" y="33740"/>
                </a:lnTo>
                <a:lnTo>
                  <a:pt x="77170" y="33740"/>
                </a:lnTo>
                <a:lnTo>
                  <a:pt x="77160" y="33740"/>
                </a:lnTo>
                <a:lnTo>
                  <a:pt x="77150" y="33740"/>
                </a:lnTo>
                <a:lnTo>
                  <a:pt x="77140" y="33730"/>
                </a:lnTo>
                <a:lnTo>
                  <a:pt x="77130" y="33730"/>
                </a:lnTo>
                <a:lnTo>
                  <a:pt x="77120" y="33740"/>
                </a:lnTo>
                <a:lnTo>
                  <a:pt x="77110" y="33740"/>
                </a:lnTo>
                <a:lnTo>
                  <a:pt x="77110" y="33750"/>
                </a:lnTo>
                <a:lnTo>
                  <a:pt x="77100" y="33750"/>
                </a:lnTo>
                <a:lnTo>
                  <a:pt x="77090" y="33740"/>
                </a:lnTo>
                <a:lnTo>
                  <a:pt x="77080" y="33740"/>
                </a:lnTo>
                <a:lnTo>
                  <a:pt x="77070" y="33740"/>
                </a:lnTo>
                <a:lnTo>
                  <a:pt x="77060" y="33730"/>
                </a:lnTo>
                <a:lnTo>
                  <a:pt x="77050" y="33720"/>
                </a:lnTo>
                <a:lnTo>
                  <a:pt x="77030" y="33710"/>
                </a:lnTo>
                <a:lnTo>
                  <a:pt x="77020" y="33700"/>
                </a:lnTo>
                <a:lnTo>
                  <a:pt x="77020" y="33690"/>
                </a:lnTo>
                <a:lnTo>
                  <a:pt x="77010" y="33690"/>
                </a:lnTo>
                <a:lnTo>
                  <a:pt x="77010" y="33680"/>
                </a:lnTo>
                <a:lnTo>
                  <a:pt x="77000" y="33680"/>
                </a:lnTo>
                <a:lnTo>
                  <a:pt x="76990" y="33670"/>
                </a:lnTo>
                <a:lnTo>
                  <a:pt x="76980" y="33670"/>
                </a:lnTo>
                <a:lnTo>
                  <a:pt x="76980" y="33680"/>
                </a:lnTo>
                <a:lnTo>
                  <a:pt x="76970" y="33680"/>
                </a:lnTo>
                <a:lnTo>
                  <a:pt x="76970" y="33690"/>
                </a:lnTo>
                <a:lnTo>
                  <a:pt x="76980" y="33690"/>
                </a:lnTo>
                <a:lnTo>
                  <a:pt x="76970" y="33700"/>
                </a:lnTo>
                <a:lnTo>
                  <a:pt x="76960" y="33690"/>
                </a:lnTo>
                <a:lnTo>
                  <a:pt x="76960" y="33700"/>
                </a:lnTo>
                <a:lnTo>
                  <a:pt x="76950" y="33700"/>
                </a:lnTo>
                <a:lnTo>
                  <a:pt x="76940" y="33690"/>
                </a:lnTo>
                <a:lnTo>
                  <a:pt x="76940" y="33680"/>
                </a:lnTo>
                <a:lnTo>
                  <a:pt x="76930" y="33670"/>
                </a:lnTo>
                <a:lnTo>
                  <a:pt x="76940" y="33670"/>
                </a:lnTo>
                <a:lnTo>
                  <a:pt x="76930" y="33660"/>
                </a:lnTo>
                <a:lnTo>
                  <a:pt x="76920" y="33660"/>
                </a:lnTo>
                <a:lnTo>
                  <a:pt x="76900" y="33650"/>
                </a:lnTo>
                <a:lnTo>
                  <a:pt x="76890" y="33660"/>
                </a:lnTo>
                <a:lnTo>
                  <a:pt x="76880" y="33660"/>
                </a:lnTo>
                <a:lnTo>
                  <a:pt x="76870" y="33670"/>
                </a:lnTo>
                <a:lnTo>
                  <a:pt x="76850" y="33670"/>
                </a:lnTo>
                <a:lnTo>
                  <a:pt x="76840" y="33670"/>
                </a:lnTo>
                <a:lnTo>
                  <a:pt x="76830" y="33670"/>
                </a:lnTo>
                <a:lnTo>
                  <a:pt x="76830" y="33660"/>
                </a:lnTo>
                <a:lnTo>
                  <a:pt x="76840" y="33650"/>
                </a:lnTo>
                <a:lnTo>
                  <a:pt x="76850" y="33650"/>
                </a:lnTo>
                <a:lnTo>
                  <a:pt x="76850" y="33640"/>
                </a:lnTo>
                <a:lnTo>
                  <a:pt x="76840" y="33640"/>
                </a:lnTo>
                <a:lnTo>
                  <a:pt x="76830" y="33640"/>
                </a:lnTo>
                <a:lnTo>
                  <a:pt x="76820" y="33630"/>
                </a:lnTo>
                <a:lnTo>
                  <a:pt x="76820" y="33620"/>
                </a:lnTo>
                <a:lnTo>
                  <a:pt x="76810" y="33610"/>
                </a:lnTo>
                <a:lnTo>
                  <a:pt x="76790" y="33600"/>
                </a:lnTo>
                <a:lnTo>
                  <a:pt x="76780" y="33600"/>
                </a:lnTo>
                <a:lnTo>
                  <a:pt x="76780" y="33610"/>
                </a:lnTo>
                <a:lnTo>
                  <a:pt x="76780" y="33620"/>
                </a:lnTo>
                <a:lnTo>
                  <a:pt x="76790" y="33620"/>
                </a:lnTo>
                <a:lnTo>
                  <a:pt x="76800" y="33630"/>
                </a:lnTo>
                <a:lnTo>
                  <a:pt x="76800" y="33640"/>
                </a:lnTo>
                <a:lnTo>
                  <a:pt x="76810" y="33650"/>
                </a:lnTo>
                <a:lnTo>
                  <a:pt x="76810" y="33660"/>
                </a:lnTo>
                <a:lnTo>
                  <a:pt x="76800" y="33660"/>
                </a:lnTo>
                <a:lnTo>
                  <a:pt x="76790" y="33670"/>
                </a:lnTo>
                <a:lnTo>
                  <a:pt x="76790" y="33660"/>
                </a:lnTo>
                <a:lnTo>
                  <a:pt x="76780" y="33660"/>
                </a:lnTo>
                <a:lnTo>
                  <a:pt x="76770" y="33660"/>
                </a:lnTo>
                <a:lnTo>
                  <a:pt x="76770" y="33650"/>
                </a:lnTo>
                <a:lnTo>
                  <a:pt x="76760" y="33660"/>
                </a:lnTo>
                <a:lnTo>
                  <a:pt x="76760" y="33670"/>
                </a:lnTo>
                <a:lnTo>
                  <a:pt x="76750" y="33680"/>
                </a:lnTo>
                <a:lnTo>
                  <a:pt x="76740" y="33690"/>
                </a:lnTo>
                <a:lnTo>
                  <a:pt x="76750" y="33700"/>
                </a:lnTo>
                <a:lnTo>
                  <a:pt x="76740" y="33710"/>
                </a:lnTo>
                <a:lnTo>
                  <a:pt x="76740" y="33720"/>
                </a:lnTo>
                <a:lnTo>
                  <a:pt x="76730" y="33720"/>
                </a:lnTo>
                <a:lnTo>
                  <a:pt x="76730" y="33730"/>
                </a:lnTo>
                <a:lnTo>
                  <a:pt x="76730" y="33740"/>
                </a:lnTo>
                <a:lnTo>
                  <a:pt x="76720" y="33750"/>
                </a:lnTo>
                <a:lnTo>
                  <a:pt x="76710" y="33750"/>
                </a:lnTo>
                <a:lnTo>
                  <a:pt x="76700" y="33740"/>
                </a:lnTo>
                <a:lnTo>
                  <a:pt x="76690" y="33740"/>
                </a:lnTo>
                <a:lnTo>
                  <a:pt x="76680" y="33740"/>
                </a:lnTo>
                <a:lnTo>
                  <a:pt x="76690" y="33730"/>
                </a:lnTo>
                <a:lnTo>
                  <a:pt x="76690" y="33720"/>
                </a:lnTo>
                <a:lnTo>
                  <a:pt x="76680" y="33720"/>
                </a:lnTo>
                <a:lnTo>
                  <a:pt x="76680" y="33710"/>
                </a:lnTo>
                <a:lnTo>
                  <a:pt x="76670" y="33710"/>
                </a:lnTo>
                <a:lnTo>
                  <a:pt x="76660" y="33700"/>
                </a:lnTo>
                <a:lnTo>
                  <a:pt x="76650" y="33710"/>
                </a:lnTo>
                <a:lnTo>
                  <a:pt x="76650" y="33700"/>
                </a:lnTo>
                <a:lnTo>
                  <a:pt x="76650" y="33690"/>
                </a:lnTo>
                <a:lnTo>
                  <a:pt x="76660" y="33690"/>
                </a:lnTo>
                <a:lnTo>
                  <a:pt x="76660" y="33680"/>
                </a:lnTo>
                <a:lnTo>
                  <a:pt x="76660" y="33670"/>
                </a:lnTo>
                <a:lnTo>
                  <a:pt x="76650" y="33670"/>
                </a:lnTo>
                <a:lnTo>
                  <a:pt x="76640" y="33680"/>
                </a:lnTo>
                <a:lnTo>
                  <a:pt x="76630" y="33680"/>
                </a:lnTo>
                <a:lnTo>
                  <a:pt x="76620" y="33680"/>
                </a:lnTo>
                <a:lnTo>
                  <a:pt x="76610" y="33680"/>
                </a:lnTo>
                <a:lnTo>
                  <a:pt x="76610" y="33670"/>
                </a:lnTo>
                <a:lnTo>
                  <a:pt x="76600" y="33670"/>
                </a:lnTo>
                <a:lnTo>
                  <a:pt x="76600" y="33680"/>
                </a:lnTo>
                <a:lnTo>
                  <a:pt x="76600" y="33690"/>
                </a:lnTo>
                <a:lnTo>
                  <a:pt x="76590" y="33680"/>
                </a:lnTo>
                <a:lnTo>
                  <a:pt x="76580" y="33670"/>
                </a:lnTo>
                <a:lnTo>
                  <a:pt x="76570" y="33670"/>
                </a:lnTo>
                <a:lnTo>
                  <a:pt x="76570" y="33660"/>
                </a:lnTo>
                <a:lnTo>
                  <a:pt x="76570" y="33650"/>
                </a:lnTo>
                <a:lnTo>
                  <a:pt x="76570" y="33640"/>
                </a:lnTo>
                <a:lnTo>
                  <a:pt x="76570" y="33630"/>
                </a:lnTo>
                <a:lnTo>
                  <a:pt x="76560" y="33630"/>
                </a:lnTo>
                <a:lnTo>
                  <a:pt x="76560" y="33640"/>
                </a:lnTo>
                <a:lnTo>
                  <a:pt x="76550" y="33640"/>
                </a:lnTo>
                <a:lnTo>
                  <a:pt x="76540" y="33660"/>
                </a:lnTo>
                <a:lnTo>
                  <a:pt x="76540" y="33670"/>
                </a:lnTo>
                <a:lnTo>
                  <a:pt x="76540" y="33680"/>
                </a:lnTo>
                <a:lnTo>
                  <a:pt x="76540" y="33690"/>
                </a:lnTo>
                <a:lnTo>
                  <a:pt x="76530" y="33690"/>
                </a:lnTo>
                <a:lnTo>
                  <a:pt x="76520" y="33700"/>
                </a:lnTo>
                <a:lnTo>
                  <a:pt x="76520" y="33710"/>
                </a:lnTo>
                <a:lnTo>
                  <a:pt x="76520" y="33720"/>
                </a:lnTo>
                <a:lnTo>
                  <a:pt x="76530" y="33720"/>
                </a:lnTo>
                <a:lnTo>
                  <a:pt x="76540" y="33730"/>
                </a:lnTo>
                <a:lnTo>
                  <a:pt x="76550" y="33730"/>
                </a:lnTo>
                <a:lnTo>
                  <a:pt x="76550" y="33740"/>
                </a:lnTo>
                <a:lnTo>
                  <a:pt x="76540" y="33750"/>
                </a:lnTo>
                <a:lnTo>
                  <a:pt x="76530" y="33750"/>
                </a:lnTo>
                <a:lnTo>
                  <a:pt x="76510" y="33750"/>
                </a:lnTo>
                <a:lnTo>
                  <a:pt x="76500" y="33750"/>
                </a:lnTo>
                <a:lnTo>
                  <a:pt x="76490" y="33760"/>
                </a:lnTo>
                <a:lnTo>
                  <a:pt x="76490" y="33770"/>
                </a:lnTo>
                <a:lnTo>
                  <a:pt x="76480" y="33770"/>
                </a:lnTo>
                <a:lnTo>
                  <a:pt x="76470" y="33780"/>
                </a:lnTo>
                <a:lnTo>
                  <a:pt x="76460" y="33780"/>
                </a:lnTo>
                <a:lnTo>
                  <a:pt x="76460" y="33790"/>
                </a:lnTo>
                <a:lnTo>
                  <a:pt x="76470" y="33790"/>
                </a:lnTo>
                <a:lnTo>
                  <a:pt x="76470" y="33800"/>
                </a:lnTo>
                <a:lnTo>
                  <a:pt x="76460" y="33800"/>
                </a:lnTo>
                <a:lnTo>
                  <a:pt x="76450" y="33790"/>
                </a:lnTo>
                <a:lnTo>
                  <a:pt x="76440" y="33790"/>
                </a:lnTo>
                <a:lnTo>
                  <a:pt x="76430" y="33800"/>
                </a:lnTo>
                <a:lnTo>
                  <a:pt x="76420" y="33800"/>
                </a:lnTo>
                <a:lnTo>
                  <a:pt x="76420" y="33790"/>
                </a:lnTo>
                <a:lnTo>
                  <a:pt x="76410" y="33790"/>
                </a:lnTo>
                <a:lnTo>
                  <a:pt x="76400" y="33790"/>
                </a:lnTo>
                <a:lnTo>
                  <a:pt x="76400" y="33780"/>
                </a:lnTo>
                <a:lnTo>
                  <a:pt x="76410" y="33770"/>
                </a:lnTo>
                <a:lnTo>
                  <a:pt x="76400" y="33760"/>
                </a:lnTo>
                <a:lnTo>
                  <a:pt x="76390" y="33760"/>
                </a:lnTo>
                <a:lnTo>
                  <a:pt x="76390" y="33750"/>
                </a:lnTo>
                <a:lnTo>
                  <a:pt x="76390" y="33740"/>
                </a:lnTo>
                <a:lnTo>
                  <a:pt x="76380" y="33740"/>
                </a:lnTo>
                <a:lnTo>
                  <a:pt x="76370" y="33740"/>
                </a:lnTo>
                <a:lnTo>
                  <a:pt x="76360" y="33740"/>
                </a:lnTo>
                <a:lnTo>
                  <a:pt x="76360" y="33730"/>
                </a:lnTo>
                <a:lnTo>
                  <a:pt x="76350" y="33730"/>
                </a:lnTo>
                <a:lnTo>
                  <a:pt x="76340" y="33740"/>
                </a:lnTo>
                <a:lnTo>
                  <a:pt x="76330" y="33740"/>
                </a:lnTo>
                <a:lnTo>
                  <a:pt x="76330" y="33750"/>
                </a:lnTo>
                <a:lnTo>
                  <a:pt x="76340" y="33760"/>
                </a:lnTo>
                <a:lnTo>
                  <a:pt x="76330" y="33770"/>
                </a:lnTo>
                <a:lnTo>
                  <a:pt x="76320" y="33770"/>
                </a:lnTo>
                <a:lnTo>
                  <a:pt x="76320" y="33780"/>
                </a:lnTo>
                <a:lnTo>
                  <a:pt x="76320" y="33790"/>
                </a:lnTo>
                <a:lnTo>
                  <a:pt x="76330" y="33790"/>
                </a:lnTo>
                <a:lnTo>
                  <a:pt x="76330" y="33800"/>
                </a:lnTo>
                <a:lnTo>
                  <a:pt x="76320" y="33800"/>
                </a:lnTo>
                <a:lnTo>
                  <a:pt x="76310" y="33800"/>
                </a:lnTo>
                <a:lnTo>
                  <a:pt x="76300" y="33800"/>
                </a:lnTo>
                <a:lnTo>
                  <a:pt x="76300" y="33790"/>
                </a:lnTo>
                <a:lnTo>
                  <a:pt x="76300" y="33780"/>
                </a:lnTo>
                <a:lnTo>
                  <a:pt x="76290" y="33780"/>
                </a:lnTo>
                <a:lnTo>
                  <a:pt x="76290" y="33790"/>
                </a:lnTo>
                <a:lnTo>
                  <a:pt x="76280" y="33790"/>
                </a:lnTo>
                <a:lnTo>
                  <a:pt x="76280" y="33800"/>
                </a:lnTo>
                <a:lnTo>
                  <a:pt x="76270" y="33800"/>
                </a:lnTo>
                <a:lnTo>
                  <a:pt x="76260" y="33810"/>
                </a:lnTo>
                <a:lnTo>
                  <a:pt x="76260" y="33820"/>
                </a:lnTo>
                <a:lnTo>
                  <a:pt x="76250" y="33830"/>
                </a:lnTo>
                <a:lnTo>
                  <a:pt x="76240" y="33840"/>
                </a:lnTo>
                <a:lnTo>
                  <a:pt x="76130" y="33870"/>
                </a:lnTo>
                <a:lnTo>
                  <a:pt x="76060" y="33910"/>
                </a:lnTo>
                <a:lnTo>
                  <a:pt x="75920" y="33940"/>
                </a:lnTo>
                <a:lnTo>
                  <a:pt x="75850" y="33980"/>
                </a:lnTo>
                <a:lnTo>
                  <a:pt x="75810" y="34000"/>
                </a:lnTo>
                <a:lnTo>
                  <a:pt x="75760" y="34030"/>
                </a:lnTo>
                <a:lnTo>
                  <a:pt x="75730" y="34040"/>
                </a:lnTo>
                <a:lnTo>
                  <a:pt x="75720" y="34050"/>
                </a:lnTo>
                <a:lnTo>
                  <a:pt x="75690" y="34060"/>
                </a:lnTo>
                <a:lnTo>
                  <a:pt x="75680" y="34060"/>
                </a:lnTo>
                <a:lnTo>
                  <a:pt x="75670" y="34060"/>
                </a:lnTo>
                <a:lnTo>
                  <a:pt x="75660" y="34070"/>
                </a:lnTo>
                <a:lnTo>
                  <a:pt x="75650" y="34070"/>
                </a:lnTo>
                <a:lnTo>
                  <a:pt x="75630" y="34070"/>
                </a:lnTo>
                <a:lnTo>
                  <a:pt x="75620" y="34070"/>
                </a:lnTo>
                <a:lnTo>
                  <a:pt x="75580" y="34080"/>
                </a:lnTo>
                <a:lnTo>
                  <a:pt x="75570" y="34090"/>
                </a:lnTo>
                <a:lnTo>
                  <a:pt x="75560" y="34090"/>
                </a:lnTo>
                <a:lnTo>
                  <a:pt x="75560" y="34100"/>
                </a:lnTo>
                <a:lnTo>
                  <a:pt x="75550" y="34100"/>
                </a:lnTo>
                <a:lnTo>
                  <a:pt x="75550" y="34110"/>
                </a:lnTo>
                <a:lnTo>
                  <a:pt x="75540" y="34110"/>
                </a:lnTo>
                <a:lnTo>
                  <a:pt x="75530" y="34110"/>
                </a:lnTo>
                <a:lnTo>
                  <a:pt x="75520" y="34120"/>
                </a:lnTo>
                <a:lnTo>
                  <a:pt x="75510" y="34120"/>
                </a:lnTo>
                <a:lnTo>
                  <a:pt x="75500" y="34130"/>
                </a:lnTo>
                <a:lnTo>
                  <a:pt x="75500" y="34140"/>
                </a:lnTo>
                <a:lnTo>
                  <a:pt x="75500" y="34150"/>
                </a:lnTo>
                <a:lnTo>
                  <a:pt x="75500" y="34160"/>
                </a:lnTo>
                <a:lnTo>
                  <a:pt x="75490" y="34160"/>
                </a:lnTo>
                <a:lnTo>
                  <a:pt x="75490" y="34170"/>
                </a:lnTo>
                <a:lnTo>
                  <a:pt x="75490" y="34180"/>
                </a:lnTo>
                <a:lnTo>
                  <a:pt x="75480" y="34180"/>
                </a:lnTo>
                <a:lnTo>
                  <a:pt x="75480" y="34190"/>
                </a:lnTo>
                <a:lnTo>
                  <a:pt x="75470" y="34200"/>
                </a:lnTo>
                <a:lnTo>
                  <a:pt x="75450" y="34210"/>
                </a:lnTo>
                <a:lnTo>
                  <a:pt x="75440" y="34210"/>
                </a:lnTo>
                <a:lnTo>
                  <a:pt x="75440" y="34220"/>
                </a:lnTo>
                <a:lnTo>
                  <a:pt x="75430" y="34230"/>
                </a:lnTo>
                <a:lnTo>
                  <a:pt x="75430" y="34250"/>
                </a:lnTo>
                <a:lnTo>
                  <a:pt x="75430" y="34260"/>
                </a:lnTo>
                <a:lnTo>
                  <a:pt x="75430" y="34270"/>
                </a:lnTo>
                <a:lnTo>
                  <a:pt x="75420" y="34270"/>
                </a:lnTo>
                <a:lnTo>
                  <a:pt x="75420" y="34280"/>
                </a:lnTo>
                <a:lnTo>
                  <a:pt x="75410" y="34280"/>
                </a:lnTo>
                <a:lnTo>
                  <a:pt x="75390" y="34280"/>
                </a:lnTo>
                <a:lnTo>
                  <a:pt x="75380" y="34300"/>
                </a:lnTo>
                <a:lnTo>
                  <a:pt x="75380" y="34310"/>
                </a:lnTo>
                <a:lnTo>
                  <a:pt x="75370" y="34310"/>
                </a:lnTo>
                <a:lnTo>
                  <a:pt x="75360" y="34320"/>
                </a:lnTo>
                <a:lnTo>
                  <a:pt x="75360" y="34330"/>
                </a:lnTo>
                <a:lnTo>
                  <a:pt x="75350" y="34340"/>
                </a:lnTo>
                <a:lnTo>
                  <a:pt x="75350" y="34350"/>
                </a:lnTo>
                <a:lnTo>
                  <a:pt x="75340" y="34360"/>
                </a:lnTo>
                <a:lnTo>
                  <a:pt x="75330" y="34370"/>
                </a:lnTo>
                <a:lnTo>
                  <a:pt x="75330" y="34380"/>
                </a:lnTo>
                <a:lnTo>
                  <a:pt x="75320" y="34390"/>
                </a:lnTo>
                <a:lnTo>
                  <a:pt x="75310" y="34400"/>
                </a:lnTo>
                <a:lnTo>
                  <a:pt x="75280" y="34390"/>
                </a:lnTo>
                <a:lnTo>
                  <a:pt x="75260" y="34410"/>
                </a:lnTo>
                <a:lnTo>
                  <a:pt x="75240" y="34420"/>
                </a:lnTo>
                <a:lnTo>
                  <a:pt x="75230" y="34430"/>
                </a:lnTo>
                <a:lnTo>
                  <a:pt x="75210" y="34440"/>
                </a:lnTo>
                <a:lnTo>
                  <a:pt x="75200" y="34440"/>
                </a:lnTo>
                <a:lnTo>
                  <a:pt x="75190" y="34430"/>
                </a:lnTo>
                <a:lnTo>
                  <a:pt x="75180" y="34430"/>
                </a:lnTo>
                <a:lnTo>
                  <a:pt x="75170" y="34430"/>
                </a:lnTo>
                <a:lnTo>
                  <a:pt x="75170" y="34440"/>
                </a:lnTo>
                <a:lnTo>
                  <a:pt x="75160" y="34440"/>
                </a:lnTo>
                <a:lnTo>
                  <a:pt x="75150" y="34440"/>
                </a:lnTo>
                <a:lnTo>
                  <a:pt x="75140" y="34440"/>
                </a:lnTo>
                <a:lnTo>
                  <a:pt x="75130" y="34440"/>
                </a:lnTo>
                <a:lnTo>
                  <a:pt x="75120" y="34440"/>
                </a:lnTo>
                <a:lnTo>
                  <a:pt x="75120" y="34430"/>
                </a:lnTo>
                <a:lnTo>
                  <a:pt x="75110" y="34420"/>
                </a:lnTo>
                <a:lnTo>
                  <a:pt x="75100" y="34420"/>
                </a:lnTo>
                <a:lnTo>
                  <a:pt x="75090" y="34420"/>
                </a:lnTo>
                <a:lnTo>
                  <a:pt x="75080" y="34420"/>
                </a:lnTo>
                <a:lnTo>
                  <a:pt x="75060" y="34420"/>
                </a:lnTo>
                <a:lnTo>
                  <a:pt x="75050" y="34420"/>
                </a:lnTo>
                <a:lnTo>
                  <a:pt x="75050" y="34410"/>
                </a:lnTo>
                <a:lnTo>
                  <a:pt x="75040" y="34410"/>
                </a:lnTo>
                <a:lnTo>
                  <a:pt x="75030" y="34420"/>
                </a:lnTo>
                <a:lnTo>
                  <a:pt x="75020" y="34420"/>
                </a:lnTo>
                <a:lnTo>
                  <a:pt x="75010" y="34420"/>
                </a:lnTo>
                <a:lnTo>
                  <a:pt x="75010" y="34430"/>
                </a:lnTo>
                <a:lnTo>
                  <a:pt x="75000" y="34440"/>
                </a:lnTo>
                <a:lnTo>
                  <a:pt x="75010" y="34440"/>
                </a:lnTo>
                <a:lnTo>
                  <a:pt x="75010" y="34450"/>
                </a:lnTo>
                <a:lnTo>
                  <a:pt x="75010" y="34460"/>
                </a:lnTo>
                <a:lnTo>
                  <a:pt x="75000" y="34460"/>
                </a:lnTo>
                <a:lnTo>
                  <a:pt x="74990" y="34460"/>
                </a:lnTo>
                <a:lnTo>
                  <a:pt x="74990" y="34470"/>
                </a:lnTo>
                <a:lnTo>
                  <a:pt x="74990" y="34480"/>
                </a:lnTo>
                <a:lnTo>
                  <a:pt x="75000" y="34480"/>
                </a:lnTo>
                <a:lnTo>
                  <a:pt x="74990" y="34480"/>
                </a:lnTo>
                <a:lnTo>
                  <a:pt x="74990" y="34490"/>
                </a:lnTo>
                <a:lnTo>
                  <a:pt x="74980" y="34490"/>
                </a:lnTo>
                <a:lnTo>
                  <a:pt x="74970" y="34490"/>
                </a:lnTo>
                <a:lnTo>
                  <a:pt x="74970" y="34500"/>
                </a:lnTo>
                <a:lnTo>
                  <a:pt x="74970" y="34510"/>
                </a:lnTo>
                <a:lnTo>
                  <a:pt x="74970" y="34520"/>
                </a:lnTo>
                <a:lnTo>
                  <a:pt x="74960" y="34520"/>
                </a:lnTo>
                <a:lnTo>
                  <a:pt x="74950" y="34520"/>
                </a:lnTo>
                <a:lnTo>
                  <a:pt x="74950" y="34530"/>
                </a:lnTo>
                <a:lnTo>
                  <a:pt x="74950" y="34540"/>
                </a:lnTo>
                <a:lnTo>
                  <a:pt x="74950" y="34550"/>
                </a:lnTo>
                <a:lnTo>
                  <a:pt x="74940" y="34550"/>
                </a:lnTo>
                <a:lnTo>
                  <a:pt x="74930" y="34560"/>
                </a:lnTo>
                <a:lnTo>
                  <a:pt x="74930" y="34570"/>
                </a:lnTo>
                <a:lnTo>
                  <a:pt x="74940" y="34580"/>
                </a:lnTo>
                <a:lnTo>
                  <a:pt x="74930" y="34590"/>
                </a:lnTo>
                <a:lnTo>
                  <a:pt x="74920" y="34610"/>
                </a:lnTo>
                <a:lnTo>
                  <a:pt x="74910" y="34610"/>
                </a:lnTo>
                <a:lnTo>
                  <a:pt x="74910" y="34620"/>
                </a:lnTo>
                <a:lnTo>
                  <a:pt x="74900" y="34620"/>
                </a:lnTo>
                <a:lnTo>
                  <a:pt x="74900" y="34610"/>
                </a:lnTo>
                <a:lnTo>
                  <a:pt x="74880" y="34590"/>
                </a:lnTo>
                <a:lnTo>
                  <a:pt x="74870" y="34590"/>
                </a:lnTo>
                <a:lnTo>
                  <a:pt x="74860" y="34580"/>
                </a:lnTo>
                <a:lnTo>
                  <a:pt x="74830" y="34580"/>
                </a:lnTo>
                <a:lnTo>
                  <a:pt x="74820" y="34590"/>
                </a:lnTo>
                <a:lnTo>
                  <a:pt x="74800" y="34590"/>
                </a:lnTo>
                <a:lnTo>
                  <a:pt x="74780" y="34610"/>
                </a:lnTo>
                <a:lnTo>
                  <a:pt x="74770" y="34620"/>
                </a:lnTo>
                <a:lnTo>
                  <a:pt x="74760" y="34630"/>
                </a:lnTo>
                <a:lnTo>
                  <a:pt x="74760" y="34640"/>
                </a:lnTo>
                <a:lnTo>
                  <a:pt x="74760" y="34650"/>
                </a:lnTo>
                <a:lnTo>
                  <a:pt x="74740" y="34640"/>
                </a:lnTo>
                <a:lnTo>
                  <a:pt x="74730" y="34640"/>
                </a:lnTo>
                <a:lnTo>
                  <a:pt x="74380" y="34420"/>
                </a:lnTo>
                <a:lnTo>
                  <a:pt x="73970" y="34160"/>
                </a:lnTo>
                <a:lnTo>
                  <a:pt x="73740" y="34020"/>
                </a:lnTo>
                <a:lnTo>
                  <a:pt x="73700" y="34000"/>
                </a:lnTo>
                <a:lnTo>
                  <a:pt x="73630" y="33950"/>
                </a:lnTo>
                <a:lnTo>
                  <a:pt x="73620" y="33950"/>
                </a:lnTo>
                <a:lnTo>
                  <a:pt x="73460" y="33850"/>
                </a:lnTo>
                <a:lnTo>
                  <a:pt x="73390" y="33800"/>
                </a:lnTo>
                <a:lnTo>
                  <a:pt x="73370" y="33790"/>
                </a:lnTo>
                <a:lnTo>
                  <a:pt x="73290" y="33740"/>
                </a:lnTo>
                <a:lnTo>
                  <a:pt x="73270" y="33720"/>
                </a:lnTo>
                <a:lnTo>
                  <a:pt x="73230" y="33700"/>
                </a:lnTo>
                <a:lnTo>
                  <a:pt x="73210" y="33680"/>
                </a:lnTo>
                <a:lnTo>
                  <a:pt x="73200" y="33670"/>
                </a:lnTo>
                <a:lnTo>
                  <a:pt x="73200" y="33650"/>
                </a:lnTo>
                <a:lnTo>
                  <a:pt x="73200" y="33640"/>
                </a:lnTo>
                <a:lnTo>
                  <a:pt x="73190" y="33640"/>
                </a:lnTo>
                <a:lnTo>
                  <a:pt x="73190" y="33630"/>
                </a:lnTo>
                <a:lnTo>
                  <a:pt x="73180" y="33620"/>
                </a:lnTo>
                <a:lnTo>
                  <a:pt x="73170" y="33610"/>
                </a:lnTo>
                <a:lnTo>
                  <a:pt x="73160" y="33600"/>
                </a:lnTo>
                <a:lnTo>
                  <a:pt x="73160" y="33590"/>
                </a:lnTo>
                <a:lnTo>
                  <a:pt x="73150" y="33580"/>
                </a:lnTo>
                <a:lnTo>
                  <a:pt x="73140" y="33580"/>
                </a:lnTo>
                <a:lnTo>
                  <a:pt x="73130" y="33580"/>
                </a:lnTo>
                <a:lnTo>
                  <a:pt x="73110" y="33570"/>
                </a:lnTo>
                <a:lnTo>
                  <a:pt x="73100" y="33570"/>
                </a:lnTo>
                <a:lnTo>
                  <a:pt x="73090" y="33570"/>
                </a:lnTo>
                <a:lnTo>
                  <a:pt x="73080" y="33560"/>
                </a:lnTo>
                <a:lnTo>
                  <a:pt x="73070" y="33550"/>
                </a:lnTo>
                <a:lnTo>
                  <a:pt x="73060" y="33550"/>
                </a:lnTo>
                <a:lnTo>
                  <a:pt x="73050" y="33550"/>
                </a:lnTo>
                <a:lnTo>
                  <a:pt x="73040" y="33540"/>
                </a:lnTo>
                <a:lnTo>
                  <a:pt x="73040" y="33530"/>
                </a:lnTo>
                <a:lnTo>
                  <a:pt x="73040" y="33520"/>
                </a:lnTo>
                <a:lnTo>
                  <a:pt x="73030" y="33520"/>
                </a:lnTo>
                <a:lnTo>
                  <a:pt x="73020" y="33510"/>
                </a:lnTo>
                <a:lnTo>
                  <a:pt x="72990" y="33490"/>
                </a:lnTo>
                <a:lnTo>
                  <a:pt x="72980" y="33480"/>
                </a:lnTo>
                <a:lnTo>
                  <a:pt x="72970" y="33480"/>
                </a:lnTo>
                <a:lnTo>
                  <a:pt x="72960" y="33470"/>
                </a:lnTo>
                <a:lnTo>
                  <a:pt x="72950" y="33470"/>
                </a:lnTo>
                <a:lnTo>
                  <a:pt x="72950" y="33460"/>
                </a:lnTo>
                <a:lnTo>
                  <a:pt x="72960" y="33450"/>
                </a:lnTo>
                <a:lnTo>
                  <a:pt x="72960" y="33440"/>
                </a:lnTo>
                <a:lnTo>
                  <a:pt x="72970" y="33440"/>
                </a:lnTo>
                <a:lnTo>
                  <a:pt x="72970" y="33430"/>
                </a:lnTo>
                <a:lnTo>
                  <a:pt x="72970" y="33420"/>
                </a:lnTo>
                <a:lnTo>
                  <a:pt x="72980" y="33420"/>
                </a:lnTo>
                <a:lnTo>
                  <a:pt x="72990" y="33410"/>
                </a:lnTo>
                <a:lnTo>
                  <a:pt x="72990" y="33400"/>
                </a:lnTo>
                <a:lnTo>
                  <a:pt x="72990" y="33390"/>
                </a:lnTo>
                <a:lnTo>
                  <a:pt x="72990" y="33380"/>
                </a:lnTo>
                <a:lnTo>
                  <a:pt x="72990" y="33370"/>
                </a:lnTo>
                <a:lnTo>
                  <a:pt x="72990" y="33360"/>
                </a:lnTo>
                <a:lnTo>
                  <a:pt x="72980" y="33360"/>
                </a:lnTo>
                <a:lnTo>
                  <a:pt x="72980" y="33350"/>
                </a:lnTo>
                <a:lnTo>
                  <a:pt x="72980" y="33340"/>
                </a:lnTo>
                <a:lnTo>
                  <a:pt x="72990" y="33340"/>
                </a:lnTo>
                <a:lnTo>
                  <a:pt x="72990" y="33330"/>
                </a:lnTo>
                <a:lnTo>
                  <a:pt x="72980" y="33330"/>
                </a:lnTo>
                <a:lnTo>
                  <a:pt x="72980" y="33320"/>
                </a:lnTo>
                <a:lnTo>
                  <a:pt x="72980" y="33310"/>
                </a:lnTo>
                <a:lnTo>
                  <a:pt x="72990" y="33310"/>
                </a:lnTo>
                <a:lnTo>
                  <a:pt x="73000" y="33310"/>
                </a:lnTo>
                <a:lnTo>
                  <a:pt x="73010" y="33310"/>
                </a:lnTo>
                <a:lnTo>
                  <a:pt x="73010" y="33300"/>
                </a:lnTo>
                <a:lnTo>
                  <a:pt x="73020" y="33300"/>
                </a:lnTo>
                <a:lnTo>
                  <a:pt x="73030" y="33300"/>
                </a:lnTo>
                <a:lnTo>
                  <a:pt x="73040" y="33290"/>
                </a:lnTo>
                <a:lnTo>
                  <a:pt x="73040" y="33300"/>
                </a:lnTo>
                <a:lnTo>
                  <a:pt x="73050" y="33300"/>
                </a:lnTo>
                <a:lnTo>
                  <a:pt x="73060" y="33300"/>
                </a:lnTo>
                <a:lnTo>
                  <a:pt x="73070" y="33290"/>
                </a:lnTo>
                <a:lnTo>
                  <a:pt x="73070" y="33280"/>
                </a:lnTo>
                <a:lnTo>
                  <a:pt x="73070" y="33270"/>
                </a:lnTo>
                <a:lnTo>
                  <a:pt x="73070" y="33260"/>
                </a:lnTo>
                <a:lnTo>
                  <a:pt x="73060" y="33250"/>
                </a:lnTo>
                <a:lnTo>
                  <a:pt x="73060" y="33240"/>
                </a:lnTo>
                <a:lnTo>
                  <a:pt x="73070" y="33240"/>
                </a:lnTo>
                <a:lnTo>
                  <a:pt x="73070" y="33230"/>
                </a:lnTo>
                <a:lnTo>
                  <a:pt x="73080" y="33220"/>
                </a:lnTo>
                <a:lnTo>
                  <a:pt x="73080" y="33210"/>
                </a:lnTo>
                <a:lnTo>
                  <a:pt x="73090" y="33210"/>
                </a:lnTo>
                <a:lnTo>
                  <a:pt x="73090" y="33200"/>
                </a:lnTo>
                <a:lnTo>
                  <a:pt x="73100" y="33190"/>
                </a:lnTo>
                <a:lnTo>
                  <a:pt x="73100" y="33180"/>
                </a:lnTo>
                <a:lnTo>
                  <a:pt x="73090" y="33180"/>
                </a:lnTo>
                <a:lnTo>
                  <a:pt x="73090" y="33170"/>
                </a:lnTo>
                <a:lnTo>
                  <a:pt x="73080" y="33170"/>
                </a:lnTo>
                <a:lnTo>
                  <a:pt x="73080" y="33180"/>
                </a:lnTo>
                <a:lnTo>
                  <a:pt x="73070" y="33180"/>
                </a:lnTo>
                <a:lnTo>
                  <a:pt x="73070" y="33170"/>
                </a:lnTo>
                <a:lnTo>
                  <a:pt x="73060" y="33170"/>
                </a:lnTo>
                <a:lnTo>
                  <a:pt x="73060" y="33160"/>
                </a:lnTo>
                <a:lnTo>
                  <a:pt x="73060" y="33150"/>
                </a:lnTo>
                <a:lnTo>
                  <a:pt x="73050" y="33150"/>
                </a:lnTo>
                <a:lnTo>
                  <a:pt x="73050" y="33140"/>
                </a:lnTo>
                <a:lnTo>
                  <a:pt x="73040" y="33140"/>
                </a:lnTo>
                <a:lnTo>
                  <a:pt x="73030" y="33140"/>
                </a:lnTo>
                <a:lnTo>
                  <a:pt x="73020" y="33140"/>
                </a:lnTo>
                <a:lnTo>
                  <a:pt x="73020" y="33130"/>
                </a:lnTo>
                <a:lnTo>
                  <a:pt x="73010" y="33130"/>
                </a:lnTo>
                <a:lnTo>
                  <a:pt x="73010" y="33120"/>
                </a:lnTo>
                <a:lnTo>
                  <a:pt x="73010" y="33110"/>
                </a:lnTo>
                <a:lnTo>
                  <a:pt x="73010" y="33100"/>
                </a:lnTo>
                <a:lnTo>
                  <a:pt x="73010" y="33090"/>
                </a:lnTo>
                <a:lnTo>
                  <a:pt x="73010" y="33080"/>
                </a:lnTo>
                <a:lnTo>
                  <a:pt x="73010" y="33070"/>
                </a:lnTo>
                <a:lnTo>
                  <a:pt x="73020" y="33060"/>
                </a:lnTo>
                <a:lnTo>
                  <a:pt x="73020" y="33050"/>
                </a:lnTo>
                <a:lnTo>
                  <a:pt x="73010" y="33050"/>
                </a:lnTo>
                <a:lnTo>
                  <a:pt x="73000" y="33040"/>
                </a:lnTo>
                <a:lnTo>
                  <a:pt x="73000" y="33030"/>
                </a:lnTo>
                <a:lnTo>
                  <a:pt x="73010" y="33030"/>
                </a:lnTo>
                <a:lnTo>
                  <a:pt x="73010" y="33020"/>
                </a:lnTo>
                <a:lnTo>
                  <a:pt x="73000" y="33020"/>
                </a:lnTo>
                <a:lnTo>
                  <a:pt x="72990" y="33020"/>
                </a:lnTo>
                <a:lnTo>
                  <a:pt x="72980" y="33010"/>
                </a:lnTo>
                <a:lnTo>
                  <a:pt x="72970" y="33010"/>
                </a:lnTo>
                <a:lnTo>
                  <a:pt x="72970" y="33000"/>
                </a:lnTo>
                <a:lnTo>
                  <a:pt x="72960" y="32990"/>
                </a:lnTo>
                <a:lnTo>
                  <a:pt x="72950" y="32990"/>
                </a:lnTo>
                <a:lnTo>
                  <a:pt x="72940" y="32990"/>
                </a:lnTo>
                <a:lnTo>
                  <a:pt x="72940" y="32980"/>
                </a:lnTo>
                <a:lnTo>
                  <a:pt x="72930" y="32980"/>
                </a:lnTo>
                <a:lnTo>
                  <a:pt x="72920" y="32980"/>
                </a:lnTo>
                <a:lnTo>
                  <a:pt x="72920" y="32990"/>
                </a:lnTo>
                <a:lnTo>
                  <a:pt x="72910" y="32990"/>
                </a:lnTo>
                <a:lnTo>
                  <a:pt x="72910" y="32980"/>
                </a:lnTo>
                <a:lnTo>
                  <a:pt x="72900" y="32970"/>
                </a:lnTo>
                <a:lnTo>
                  <a:pt x="72900" y="32960"/>
                </a:lnTo>
                <a:lnTo>
                  <a:pt x="72890" y="32960"/>
                </a:lnTo>
                <a:lnTo>
                  <a:pt x="72890" y="32970"/>
                </a:lnTo>
                <a:lnTo>
                  <a:pt x="72880" y="32970"/>
                </a:lnTo>
                <a:lnTo>
                  <a:pt x="72870" y="32970"/>
                </a:lnTo>
                <a:lnTo>
                  <a:pt x="72870" y="32980"/>
                </a:lnTo>
                <a:lnTo>
                  <a:pt x="72860" y="32980"/>
                </a:lnTo>
                <a:lnTo>
                  <a:pt x="72860" y="32970"/>
                </a:lnTo>
                <a:lnTo>
                  <a:pt x="72850" y="32970"/>
                </a:lnTo>
                <a:lnTo>
                  <a:pt x="72850" y="32980"/>
                </a:lnTo>
                <a:lnTo>
                  <a:pt x="72840" y="32980"/>
                </a:lnTo>
                <a:lnTo>
                  <a:pt x="72830" y="32980"/>
                </a:lnTo>
                <a:lnTo>
                  <a:pt x="72830" y="32970"/>
                </a:lnTo>
                <a:lnTo>
                  <a:pt x="72830" y="32960"/>
                </a:lnTo>
                <a:lnTo>
                  <a:pt x="72830" y="32950"/>
                </a:lnTo>
                <a:lnTo>
                  <a:pt x="72830" y="32940"/>
                </a:lnTo>
                <a:lnTo>
                  <a:pt x="72820" y="32930"/>
                </a:lnTo>
                <a:lnTo>
                  <a:pt x="72740" y="32900"/>
                </a:lnTo>
                <a:lnTo>
                  <a:pt x="72650" y="32870"/>
                </a:lnTo>
                <a:lnTo>
                  <a:pt x="72640" y="32860"/>
                </a:lnTo>
                <a:lnTo>
                  <a:pt x="72570" y="32830"/>
                </a:lnTo>
                <a:lnTo>
                  <a:pt x="72560" y="32830"/>
                </a:lnTo>
                <a:lnTo>
                  <a:pt x="72550" y="32820"/>
                </a:lnTo>
                <a:lnTo>
                  <a:pt x="72480" y="32800"/>
                </a:lnTo>
                <a:lnTo>
                  <a:pt x="72470" y="32780"/>
                </a:lnTo>
                <a:lnTo>
                  <a:pt x="72460" y="32780"/>
                </a:lnTo>
                <a:lnTo>
                  <a:pt x="72460" y="32770"/>
                </a:lnTo>
                <a:lnTo>
                  <a:pt x="72460" y="32760"/>
                </a:lnTo>
                <a:lnTo>
                  <a:pt x="72450" y="32750"/>
                </a:lnTo>
                <a:lnTo>
                  <a:pt x="72450" y="32740"/>
                </a:lnTo>
                <a:lnTo>
                  <a:pt x="72450" y="32730"/>
                </a:lnTo>
                <a:lnTo>
                  <a:pt x="72440" y="32720"/>
                </a:lnTo>
                <a:lnTo>
                  <a:pt x="72420" y="32670"/>
                </a:lnTo>
                <a:lnTo>
                  <a:pt x="72390" y="32610"/>
                </a:lnTo>
                <a:lnTo>
                  <a:pt x="72370" y="32570"/>
                </a:lnTo>
                <a:lnTo>
                  <a:pt x="72360" y="32550"/>
                </a:lnTo>
                <a:lnTo>
                  <a:pt x="72350" y="32520"/>
                </a:lnTo>
                <a:lnTo>
                  <a:pt x="72330" y="32490"/>
                </a:lnTo>
                <a:lnTo>
                  <a:pt x="72330" y="32470"/>
                </a:lnTo>
                <a:lnTo>
                  <a:pt x="72330" y="32460"/>
                </a:lnTo>
                <a:lnTo>
                  <a:pt x="72330" y="32450"/>
                </a:lnTo>
                <a:lnTo>
                  <a:pt x="72320" y="32450"/>
                </a:lnTo>
                <a:lnTo>
                  <a:pt x="72320" y="32440"/>
                </a:lnTo>
                <a:lnTo>
                  <a:pt x="72310" y="32440"/>
                </a:lnTo>
                <a:lnTo>
                  <a:pt x="72310" y="32430"/>
                </a:lnTo>
                <a:lnTo>
                  <a:pt x="72290" y="32410"/>
                </a:lnTo>
                <a:lnTo>
                  <a:pt x="72280" y="32390"/>
                </a:lnTo>
                <a:lnTo>
                  <a:pt x="72260" y="32380"/>
                </a:lnTo>
                <a:lnTo>
                  <a:pt x="72250" y="32370"/>
                </a:lnTo>
                <a:lnTo>
                  <a:pt x="72230" y="32360"/>
                </a:lnTo>
                <a:lnTo>
                  <a:pt x="72220" y="32350"/>
                </a:lnTo>
                <a:lnTo>
                  <a:pt x="72220" y="32340"/>
                </a:lnTo>
                <a:lnTo>
                  <a:pt x="72210" y="32330"/>
                </a:lnTo>
                <a:lnTo>
                  <a:pt x="72210" y="32320"/>
                </a:lnTo>
                <a:lnTo>
                  <a:pt x="72200" y="32310"/>
                </a:lnTo>
                <a:lnTo>
                  <a:pt x="72190" y="32300"/>
                </a:lnTo>
                <a:lnTo>
                  <a:pt x="72190" y="32290"/>
                </a:lnTo>
                <a:lnTo>
                  <a:pt x="72160" y="32280"/>
                </a:lnTo>
                <a:lnTo>
                  <a:pt x="72140" y="32260"/>
                </a:lnTo>
                <a:lnTo>
                  <a:pt x="72120" y="32240"/>
                </a:lnTo>
                <a:lnTo>
                  <a:pt x="72090" y="32220"/>
                </a:lnTo>
                <a:lnTo>
                  <a:pt x="72070" y="32210"/>
                </a:lnTo>
                <a:lnTo>
                  <a:pt x="72040" y="32190"/>
                </a:lnTo>
                <a:lnTo>
                  <a:pt x="72030" y="32180"/>
                </a:lnTo>
                <a:lnTo>
                  <a:pt x="72020" y="32170"/>
                </a:lnTo>
                <a:lnTo>
                  <a:pt x="72010" y="32160"/>
                </a:lnTo>
                <a:lnTo>
                  <a:pt x="72000" y="32150"/>
                </a:lnTo>
                <a:lnTo>
                  <a:pt x="71970" y="32120"/>
                </a:lnTo>
                <a:lnTo>
                  <a:pt x="71940" y="32100"/>
                </a:lnTo>
                <a:lnTo>
                  <a:pt x="71930" y="32100"/>
                </a:lnTo>
                <a:lnTo>
                  <a:pt x="71920" y="32090"/>
                </a:lnTo>
                <a:lnTo>
                  <a:pt x="71910" y="32080"/>
                </a:lnTo>
                <a:lnTo>
                  <a:pt x="71900" y="32070"/>
                </a:lnTo>
                <a:lnTo>
                  <a:pt x="71890" y="32070"/>
                </a:lnTo>
                <a:lnTo>
                  <a:pt x="71840" y="32120"/>
                </a:lnTo>
                <a:lnTo>
                  <a:pt x="71690" y="32250"/>
                </a:lnTo>
                <a:lnTo>
                  <a:pt x="71620" y="32320"/>
                </a:lnTo>
                <a:lnTo>
                  <a:pt x="71610" y="32330"/>
                </a:lnTo>
                <a:lnTo>
                  <a:pt x="71520" y="32380"/>
                </a:lnTo>
                <a:lnTo>
                  <a:pt x="71430" y="32440"/>
                </a:lnTo>
                <a:lnTo>
                  <a:pt x="71410" y="32450"/>
                </a:lnTo>
                <a:lnTo>
                  <a:pt x="71410" y="32460"/>
                </a:lnTo>
                <a:lnTo>
                  <a:pt x="71390" y="32470"/>
                </a:lnTo>
                <a:lnTo>
                  <a:pt x="71370" y="32490"/>
                </a:lnTo>
                <a:lnTo>
                  <a:pt x="71360" y="32490"/>
                </a:lnTo>
                <a:lnTo>
                  <a:pt x="71340" y="32510"/>
                </a:lnTo>
                <a:lnTo>
                  <a:pt x="71230" y="32610"/>
                </a:lnTo>
                <a:lnTo>
                  <a:pt x="71220" y="32610"/>
                </a:lnTo>
                <a:lnTo>
                  <a:pt x="71200" y="32580"/>
                </a:lnTo>
                <a:lnTo>
                  <a:pt x="71160" y="32530"/>
                </a:lnTo>
                <a:lnTo>
                  <a:pt x="71100" y="32430"/>
                </a:lnTo>
                <a:lnTo>
                  <a:pt x="71040" y="32340"/>
                </a:lnTo>
                <a:lnTo>
                  <a:pt x="71020" y="32320"/>
                </a:lnTo>
                <a:lnTo>
                  <a:pt x="71020" y="32310"/>
                </a:lnTo>
                <a:lnTo>
                  <a:pt x="71030" y="32280"/>
                </a:lnTo>
                <a:lnTo>
                  <a:pt x="71030" y="32270"/>
                </a:lnTo>
                <a:lnTo>
                  <a:pt x="70960" y="32260"/>
                </a:lnTo>
                <a:lnTo>
                  <a:pt x="70930" y="32250"/>
                </a:lnTo>
                <a:lnTo>
                  <a:pt x="70910" y="32240"/>
                </a:lnTo>
                <a:lnTo>
                  <a:pt x="70890" y="32220"/>
                </a:lnTo>
                <a:lnTo>
                  <a:pt x="70880" y="32220"/>
                </a:lnTo>
                <a:lnTo>
                  <a:pt x="70910" y="32160"/>
                </a:lnTo>
                <a:lnTo>
                  <a:pt x="70890" y="32130"/>
                </a:lnTo>
                <a:lnTo>
                  <a:pt x="70850" y="32100"/>
                </a:lnTo>
                <a:lnTo>
                  <a:pt x="70790" y="32060"/>
                </a:lnTo>
                <a:lnTo>
                  <a:pt x="70770" y="32040"/>
                </a:lnTo>
                <a:lnTo>
                  <a:pt x="70720" y="32010"/>
                </a:lnTo>
                <a:lnTo>
                  <a:pt x="70700" y="31990"/>
                </a:lnTo>
                <a:lnTo>
                  <a:pt x="70680" y="31980"/>
                </a:lnTo>
                <a:lnTo>
                  <a:pt x="70670" y="31970"/>
                </a:lnTo>
                <a:lnTo>
                  <a:pt x="70670" y="31960"/>
                </a:lnTo>
                <a:lnTo>
                  <a:pt x="70650" y="31940"/>
                </a:lnTo>
                <a:lnTo>
                  <a:pt x="70650" y="31930"/>
                </a:lnTo>
                <a:lnTo>
                  <a:pt x="70640" y="31930"/>
                </a:lnTo>
                <a:lnTo>
                  <a:pt x="70630" y="31920"/>
                </a:lnTo>
                <a:lnTo>
                  <a:pt x="70600" y="31900"/>
                </a:lnTo>
                <a:lnTo>
                  <a:pt x="70590" y="31890"/>
                </a:lnTo>
                <a:lnTo>
                  <a:pt x="70590" y="31880"/>
                </a:lnTo>
                <a:lnTo>
                  <a:pt x="70580" y="31870"/>
                </a:lnTo>
                <a:lnTo>
                  <a:pt x="70570" y="31860"/>
                </a:lnTo>
                <a:lnTo>
                  <a:pt x="70560" y="31820"/>
                </a:lnTo>
                <a:lnTo>
                  <a:pt x="70550" y="31790"/>
                </a:lnTo>
                <a:lnTo>
                  <a:pt x="70540" y="31790"/>
                </a:lnTo>
                <a:lnTo>
                  <a:pt x="70510" y="31770"/>
                </a:lnTo>
                <a:lnTo>
                  <a:pt x="70500" y="31750"/>
                </a:lnTo>
                <a:lnTo>
                  <a:pt x="70490" y="31750"/>
                </a:lnTo>
                <a:lnTo>
                  <a:pt x="70480" y="31740"/>
                </a:lnTo>
                <a:lnTo>
                  <a:pt x="70470" y="31730"/>
                </a:lnTo>
                <a:lnTo>
                  <a:pt x="70450" y="31710"/>
                </a:lnTo>
                <a:lnTo>
                  <a:pt x="70450" y="31690"/>
                </a:lnTo>
                <a:lnTo>
                  <a:pt x="70450" y="31670"/>
                </a:lnTo>
                <a:lnTo>
                  <a:pt x="70450" y="31660"/>
                </a:lnTo>
                <a:lnTo>
                  <a:pt x="70460" y="31650"/>
                </a:lnTo>
                <a:lnTo>
                  <a:pt x="70450" y="31640"/>
                </a:lnTo>
                <a:lnTo>
                  <a:pt x="70430" y="31620"/>
                </a:lnTo>
                <a:lnTo>
                  <a:pt x="70420" y="31600"/>
                </a:lnTo>
                <a:lnTo>
                  <a:pt x="70410" y="31590"/>
                </a:lnTo>
                <a:lnTo>
                  <a:pt x="70410" y="31580"/>
                </a:lnTo>
                <a:lnTo>
                  <a:pt x="70400" y="31560"/>
                </a:lnTo>
                <a:lnTo>
                  <a:pt x="70390" y="31500"/>
                </a:lnTo>
                <a:lnTo>
                  <a:pt x="70370" y="31470"/>
                </a:lnTo>
                <a:lnTo>
                  <a:pt x="70340" y="31460"/>
                </a:lnTo>
                <a:lnTo>
                  <a:pt x="70330" y="31450"/>
                </a:lnTo>
                <a:lnTo>
                  <a:pt x="70310" y="31440"/>
                </a:lnTo>
                <a:lnTo>
                  <a:pt x="70290" y="31410"/>
                </a:lnTo>
                <a:lnTo>
                  <a:pt x="70290" y="31400"/>
                </a:lnTo>
                <a:lnTo>
                  <a:pt x="70290" y="31380"/>
                </a:lnTo>
                <a:lnTo>
                  <a:pt x="70270" y="31370"/>
                </a:lnTo>
                <a:lnTo>
                  <a:pt x="70260" y="31370"/>
                </a:lnTo>
                <a:lnTo>
                  <a:pt x="70220" y="31340"/>
                </a:lnTo>
                <a:lnTo>
                  <a:pt x="70200" y="31330"/>
                </a:lnTo>
                <a:lnTo>
                  <a:pt x="70190" y="31320"/>
                </a:lnTo>
                <a:lnTo>
                  <a:pt x="70170" y="31310"/>
                </a:lnTo>
                <a:lnTo>
                  <a:pt x="70170" y="31300"/>
                </a:lnTo>
                <a:lnTo>
                  <a:pt x="70160" y="31300"/>
                </a:lnTo>
                <a:lnTo>
                  <a:pt x="70140" y="31290"/>
                </a:lnTo>
                <a:lnTo>
                  <a:pt x="70110" y="31280"/>
                </a:lnTo>
                <a:lnTo>
                  <a:pt x="70090" y="31260"/>
                </a:lnTo>
                <a:lnTo>
                  <a:pt x="70080" y="31260"/>
                </a:lnTo>
                <a:lnTo>
                  <a:pt x="70080" y="31250"/>
                </a:lnTo>
                <a:lnTo>
                  <a:pt x="70070" y="31240"/>
                </a:lnTo>
                <a:lnTo>
                  <a:pt x="70040" y="31220"/>
                </a:lnTo>
                <a:lnTo>
                  <a:pt x="70030" y="31200"/>
                </a:lnTo>
                <a:lnTo>
                  <a:pt x="70020" y="31180"/>
                </a:lnTo>
                <a:lnTo>
                  <a:pt x="70020" y="31150"/>
                </a:lnTo>
                <a:lnTo>
                  <a:pt x="70020" y="31110"/>
                </a:lnTo>
                <a:lnTo>
                  <a:pt x="70020" y="31100"/>
                </a:lnTo>
                <a:lnTo>
                  <a:pt x="70020" y="31070"/>
                </a:lnTo>
                <a:lnTo>
                  <a:pt x="70010" y="31060"/>
                </a:lnTo>
                <a:lnTo>
                  <a:pt x="70000" y="31030"/>
                </a:lnTo>
                <a:lnTo>
                  <a:pt x="69980" y="31010"/>
                </a:lnTo>
                <a:lnTo>
                  <a:pt x="69980" y="31000"/>
                </a:lnTo>
                <a:lnTo>
                  <a:pt x="69890" y="30870"/>
                </a:lnTo>
                <a:lnTo>
                  <a:pt x="69880" y="30860"/>
                </a:lnTo>
                <a:lnTo>
                  <a:pt x="69820" y="30750"/>
                </a:lnTo>
                <a:lnTo>
                  <a:pt x="69790" y="30690"/>
                </a:lnTo>
                <a:lnTo>
                  <a:pt x="69790" y="30680"/>
                </a:lnTo>
                <a:lnTo>
                  <a:pt x="69760" y="30590"/>
                </a:lnTo>
                <a:lnTo>
                  <a:pt x="69740" y="30510"/>
                </a:lnTo>
                <a:lnTo>
                  <a:pt x="69720" y="30500"/>
                </a:lnTo>
                <a:lnTo>
                  <a:pt x="69720" y="30490"/>
                </a:lnTo>
                <a:lnTo>
                  <a:pt x="69720" y="30470"/>
                </a:lnTo>
                <a:lnTo>
                  <a:pt x="69730" y="30470"/>
                </a:lnTo>
                <a:lnTo>
                  <a:pt x="69730" y="30460"/>
                </a:lnTo>
                <a:lnTo>
                  <a:pt x="69740" y="30460"/>
                </a:lnTo>
                <a:lnTo>
                  <a:pt x="69740" y="30450"/>
                </a:lnTo>
                <a:lnTo>
                  <a:pt x="69730" y="30440"/>
                </a:lnTo>
                <a:lnTo>
                  <a:pt x="69740" y="30440"/>
                </a:lnTo>
                <a:lnTo>
                  <a:pt x="69740" y="30430"/>
                </a:lnTo>
                <a:lnTo>
                  <a:pt x="69750" y="30430"/>
                </a:lnTo>
                <a:lnTo>
                  <a:pt x="69760" y="30430"/>
                </a:lnTo>
                <a:lnTo>
                  <a:pt x="69770" y="30430"/>
                </a:lnTo>
                <a:lnTo>
                  <a:pt x="69770" y="30420"/>
                </a:lnTo>
                <a:lnTo>
                  <a:pt x="69780" y="30420"/>
                </a:lnTo>
                <a:lnTo>
                  <a:pt x="69790" y="30420"/>
                </a:lnTo>
                <a:lnTo>
                  <a:pt x="69790" y="30430"/>
                </a:lnTo>
                <a:lnTo>
                  <a:pt x="69800" y="30430"/>
                </a:lnTo>
                <a:lnTo>
                  <a:pt x="69800" y="30420"/>
                </a:lnTo>
                <a:lnTo>
                  <a:pt x="69810" y="30420"/>
                </a:lnTo>
                <a:lnTo>
                  <a:pt x="69810" y="30410"/>
                </a:lnTo>
                <a:lnTo>
                  <a:pt x="69820" y="30410"/>
                </a:lnTo>
                <a:lnTo>
                  <a:pt x="69820" y="30420"/>
                </a:lnTo>
                <a:lnTo>
                  <a:pt x="69820" y="30410"/>
                </a:lnTo>
                <a:lnTo>
                  <a:pt x="69820" y="30400"/>
                </a:lnTo>
                <a:lnTo>
                  <a:pt x="69820" y="30390"/>
                </a:lnTo>
                <a:lnTo>
                  <a:pt x="69820" y="30380"/>
                </a:lnTo>
                <a:lnTo>
                  <a:pt x="69810" y="30370"/>
                </a:lnTo>
                <a:lnTo>
                  <a:pt x="69820" y="30360"/>
                </a:lnTo>
                <a:lnTo>
                  <a:pt x="69820" y="30350"/>
                </a:lnTo>
                <a:lnTo>
                  <a:pt x="69810" y="30340"/>
                </a:lnTo>
                <a:lnTo>
                  <a:pt x="69800" y="30340"/>
                </a:lnTo>
                <a:lnTo>
                  <a:pt x="69790" y="30330"/>
                </a:lnTo>
                <a:lnTo>
                  <a:pt x="69780" y="30330"/>
                </a:lnTo>
                <a:lnTo>
                  <a:pt x="69770" y="30320"/>
                </a:lnTo>
                <a:lnTo>
                  <a:pt x="69770" y="30310"/>
                </a:lnTo>
                <a:lnTo>
                  <a:pt x="69770" y="30300"/>
                </a:lnTo>
                <a:lnTo>
                  <a:pt x="69770" y="30290"/>
                </a:lnTo>
                <a:lnTo>
                  <a:pt x="69770" y="30280"/>
                </a:lnTo>
                <a:lnTo>
                  <a:pt x="69770" y="30270"/>
                </a:lnTo>
                <a:lnTo>
                  <a:pt x="69780" y="30270"/>
                </a:lnTo>
                <a:lnTo>
                  <a:pt x="69780" y="30260"/>
                </a:lnTo>
                <a:lnTo>
                  <a:pt x="69780" y="30250"/>
                </a:lnTo>
                <a:lnTo>
                  <a:pt x="69790" y="30240"/>
                </a:lnTo>
                <a:lnTo>
                  <a:pt x="69790" y="30230"/>
                </a:lnTo>
                <a:lnTo>
                  <a:pt x="69790" y="30220"/>
                </a:lnTo>
                <a:lnTo>
                  <a:pt x="69790" y="30210"/>
                </a:lnTo>
                <a:lnTo>
                  <a:pt x="69780" y="30210"/>
                </a:lnTo>
                <a:lnTo>
                  <a:pt x="69780" y="30200"/>
                </a:lnTo>
                <a:lnTo>
                  <a:pt x="69790" y="30200"/>
                </a:lnTo>
                <a:lnTo>
                  <a:pt x="69790" y="30190"/>
                </a:lnTo>
                <a:lnTo>
                  <a:pt x="69800" y="30190"/>
                </a:lnTo>
                <a:lnTo>
                  <a:pt x="69810" y="30190"/>
                </a:lnTo>
                <a:lnTo>
                  <a:pt x="69810" y="30200"/>
                </a:lnTo>
                <a:lnTo>
                  <a:pt x="69810" y="30190"/>
                </a:lnTo>
                <a:lnTo>
                  <a:pt x="69810" y="30180"/>
                </a:lnTo>
                <a:lnTo>
                  <a:pt x="69800" y="30180"/>
                </a:lnTo>
                <a:lnTo>
                  <a:pt x="69790" y="30180"/>
                </a:lnTo>
                <a:lnTo>
                  <a:pt x="69790" y="30170"/>
                </a:lnTo>
                <a:lnTo>
                  <a:pt x="69780" y="30170"/>
                </a:lnTo>
                <a:lnTo>
                  <a:pt x="69770" y="30170"/>
                </a:lnTo>
                <a:lnTo>
                  <a:pt x="69760" y="30160"/>
                </a:lnTo>
                <a:lnTo>
                  <a:pt x="69760" y="30150"/>
                </a:lnTo>
                <a:lnTo>
                  <a:pt x="69750" y="30150"/>
                </a:lnTo>
                <a:lnTo>
                  <a:pt x="69750" y="30140"/>
                </a:lnTo>
                <a:lnTo>
                  <a:pt x="69740" y="30130"/>
                </a:lnTo>
                <a:lnTo>
                  <a:pt x="69740" y="30120"/>
                </a:lnTo>
                <a:lnTo>
                  <a:pt x="69750" y="30120"/>
                </a:lnTo>
                <a:lnTo>
                  <a:pt x="69750" y="30110"/>
                </a:lnTo>
                <a:lnTo>
                  <a:pt x="69740" y="30110"/>
                </a:lnTo>
                <a:lnTo>
                  <a:pt x="69740" y="30100"/>
                </a:lnTo>
                <a:lnTo>
                  <a:pt x="69730" y="30100"/>
                </a:lnTo>
                <a:lnTo>
                  <a:pt x="69730" y="30110"/>
                </a:lnTo>
                <a:lnTo>
                  <a:pt x="69720" y="30110"/>
                </a:lnTo>
                <a:lnTo>
                  <a:pt x="69710" y="30110"/>
                </a:lnTo>
                <a:lnTo>
                  <a:pt x="69700" y="30110"/>
                </a:lnTo>
                <a:lnTo>
                  <a:pt x="69690" y="30110"/>
                </a:lnTo>
                <a:lnTo>
                  <a:pt x="69680" y="30120"/>
                </a:lnTo>
                <a:lnTo>
                  <a:pt x="69670" y="30120"/>
                </a:lnTo>
                <a:lnTo>
                  <a:pt x="69660" y="30120"/>
                </a:lnTo>
                <a:lnTo>
                  <a:pt x="69650" y="30110"/>
                </a:lnTo>
                <a:lnTo>
                  <a:pt x="69640" y="30100"/>
                </a:lnTo>
                <a:lnTo>
                  <a:pt x="69640" y="30090"/>
                </a:lnTo>
                <a:lnTo>
                  <a:pt x="69650" y="30090"/>
                </a:lnTo>
                <a:lnTo>
                  <a:pt x="69650" y="30080"/>
                </a:lnTo>
                <a:lnTo>
                  <a:pt x="69660" y="30080"/>
                </a:lnTo>
                <a:lnTo>
                  <a:pt x="69660" y="30070"/>
                </a:lnTo>
                <a:lnTo>
                  <a:pt x="69660" y="30060"/>
                </a:lnTo>
                <a:lnTo>
                  <a:pt x="69660" y="30050"/>
                </a:lnTo>
                <a:lnTo>
                  <a:pt x="69650" y="30050"/>
                </a:lnTo>
                <a:lnTo>
                  <a:pt x="69650" y="30040"/>
                </a:lnTo>
                <a:lnTo>
                  <a:pt x="69650" y="30030"/>
                </a:lnTo>
                <a:lnTo>
                  <a:pt x="69650" y="30020"/>
                </a:lnTo>
                <a:lnTo>
                  <a:pt x="69660" y="30020"/>
                </a:lnTo>
                <a:lnTo>
                  <a:pt x="69660" y="30010"/>
                </a:lnTo>
                <a:lnTo>
                  <a:pt x="69660" y="30000"/>
                </a:lnTo>
                <a:lnTo>
                  <a:pt x="69650" y="29990"/>
                </a:lnTo>
                <a:lnTo>
                  <a:pt x="69650" y="29980"/>
                </a:lnTo>
                <a:lnTo>
                  <a:pt x="69660" y="29980"/>
                </a:lnTo>
                <a:lnTo>
                  <a:pt x="69660" y="29970"/>
                </a:lnTo>
                <a:lnTo>
                  <a:pt x="69670" y="29970"/>
                </a:lnTo>
                <a:lnTo>
                  <a:pt x="69670" y="29960"/>
                </a:lnTo>
                <a:lnTo>
                  <a:pt x="69680" y="29960"/>
                </a:lnTo>
                <a:lnTo>
                  <a:pt x="69680" y="29950"/>
                </a:lnTo>
                <a:lnTo>
                  <a:pt x="69670" y="29940"/>
                </a:lnTo>
                <a:lnTo>
                  <a:pt x="69670" y="29930"/>
                </a:lnTo>
                <a:lnTo>
                  <a:pt x="69680" y="29930"/>
                </a:lnTo>
                <a:lnTo>
                  <a:pt x="69680" y="29920"/>
                </a:lnTo>
                <a:lnTo>
                  <a:pt x="69680" y="29910"/>
                </a:lnTo>
                <a:lnTo>
                  <a:pt x="69680" y="29900"/>
                </a:lnTo>
                <a:lnTo>
                  <a:pt x="69670" y="29900"/>
                </a:lnTo>
                <a:lnTo>
                  <a:pt x="69670" y="29890"/>
                </a:lnTo>
                <a:lnTo>
                  <a:pt x="69670" y="29880"/>
                </a:lnTo>
                <a:lnTo>
                  <a:pt x="69680" y="29870"/>
                </a:lnTo>
                <a:lnTo>
                  <a:pt x="69680" y="29860"/>
                </a:lnTo>
                <a:lnTo>
                  <a:pt x="69680" y="29850"/>
                </a:lnTo>
                <a:lnTo>
                  <a:pt x="69680" y="29840"/>
                </a:lnTo>
                <a:lnTo>
                  <a:pt x="69670" y="29830"/>
                </a:lnTo>
                <a:lnTo>
                  <a:pt x="69670" y="29820"/>
                </a:lnTo>
                <a:lnTo>
                  <a:pt x="69660" y="29810"/>
                </a:lnTo>
                <a:lnTo>
                  <a:pt x="69660" y="29800"/>
                </a:lnTo>
                <a:lnTo>
                  <a:pt x="69660" y="29790"/>
                </a:lnTo>
                <a:lnTo>
                  <a:pt x="69650" y="29780"/>
                </a:lnTo>
                <a:lnTo>
                  <a:pt x="69640" y="29780"/>
                </a:lnTo>
                <a:lnTo>
                  <a:pt x="69630" y="29770"/>
                </a:lnTo>
                <a:lnTo>
                  <a:pt x="69630" y="29760"/>
                </a:lnTo>
                <a:lnTo>
                  <a:pt x="69630" y="29750"/>
                </a:lnTo>
                <a:lnTo>
                  <a:pt x="69620" y="29750"/>
                </a:lnTo>
                <a:lnTo>
                  <a:pt x="69620" y="29740"/>
                </a:lnTo>
                <a:lnTo>
                  <a:pt x="69620" y="29730"/>
                </a:lnTo>
                <a:lnTo>
                  <a:pt x="69620" y="29720"/>
                </a:lnTo>
                <a:lnTo>
                  <a:pt x="69610" y="29720"/>
                </a:lnTo>
                <a:lnTo>
                  <a:pt x="69610" y="29710"/>
                </a:lnTo>
                <a:lnTo>
                  <a:pt x="69600" y="29710"/>
                </a:lnTo>
                <a:lnTo>
                  <a:pt x="69600" y="29700"/>
                </a:lnTo>
                <a:lnTo>
                  <a:pt x="69600" y="29690"/>
                </a:lnTo>
                <a:lnTo>
                  <a:pt x="69600" y="29680"/>
                </a:lnTo>
                <a:lnTo>
                  <a:pt x="69590" y="29670"/>
                </a:lnTo>
                <a:lnTo>
                  <a:pt x="69590" y="29660"/>
                </a:lnTo>
                <a:lnTo>
                  <a:pt x="69590" y="29650"/>
                </a:lnTo>
                <a:lnTo>
                  <a:pt x="69590" y="29640"/>
                </a:lnTo>
                <a:lnTo>
                  <a:pt x="69580" y="29630"/>
                </a:lnTo>
                <a:lnTo>
                  <a:pt x="69580" y="29620"/>
                </a:lnTo>
                <a:lnTo>
                  <a:pt x="69570" y="29610"/>
                </a:lnTo>
                <a:lnTo>
                  <a:pt x="69570" y="29590"/>
                </a:lnTo>
                <a:lnTo>
                  <a:pt x="69570" y="29580"/>
                </a:lnTo>
                <a:lnTo>
                  <a:pt x="69570" y="29570"/>
                </a:lnTo>
                <a:lnTo>
                  <a:pt x="69570" y="29560"/>
                </a:lnTo>
                <a:lnTo>
                  <a:pt x="69570" y="29550"/>
                </a:lnTo>
                <a:lnTo>
                  <a:pt x="69570" y="29540"/>
                </a:lnTo>
                <a:lnTo>
                  <a:pt x="69570" y="29530"/>
                </a:lnTo>
                <a:lnTo>
                  <a:pt x="69570" y="29520"/>
                </a:lnTo>
                <a:lnTo>
                  <a:pt x="69560" y="29520"/>
                </a:lnTo>
                <a:lnTo>
                  <a:pt x="69560" y="29510"/>
                </a:lnTo>
                <a:lnTo>
                  <a:pt x="69570" y="29510"/>
                </a:lnTo>
                <a:lnTo>
                  <a:pt x="69570" y="29500"/>
                </a:lnTo>
                <a:lnTo>
                  <a:pt x="69570" y="29490"/>
                </a:lnTo>
                <a:lnTo>
                  <a:pt x="69570" y="29480"/>
                </a:lnTo>
                <a:lnTo>
                  <a:pt x="69570" y="29470"/>
                </a:lnTo>
                <a:lnTo>
                  <a:pt x="69570" y="29460"/>
                </a:lnTo>
                <a:lnTo>
                  <a:pt x="69570" y="29450"/>
                </a:lnTo>
                <a:lnTo>
                  <a:pt x="69570" y="29440"/>
                </a:lnTo>
                <a:lnTo>
                  <a:pt x="69560" y="29440"/>
                </a:lnTo>
                <a:lnTo>
                  <a:pt x="69560" y="29430"/>
                </a:lnTo>
                <a:lnTo>
                  <a:pt x="69560" y="29440"/>
                </a:lnTo>
                <a:lnTo>
                  <a:pt x="69550" y="29440"/>
                </a:lnTo>
                <a:lnTo>
                  <a:pt x="69550" y="29430"/>
                </a:lnTo>
                <a:lnTo>
                  <a:pt x="69540" y="29420"/>
                </a:lnTo>
                <a:lnTo>
                  <a:pt x="69540" y="29410"/>
                </a:lnTo>
                <a:lnTo>
                  <a:pt x="69550" y="29410"/>
                </a:lnTo>
                <a:lnTo>
                  <a:pt x="69560" y="29410"/>
                </a:lnTo>
                <a:lnTo>
                  <a:pt x="69560" y="29400"/>
                </a:lnTo>
                <a:lnTo>
                  <a:pt x="69570" y="29390"/>
                </a:lnTo>
                <a:lnTo>
                  <a:pt x="69580" y="29380"/>
                </a:lnTo>
                <a:lnTo>
                  <a:pt x="69580" y="29370"/>
                </a:lnTo>
                <a:lnTo>
                  <a:pt x="69590" y="29360"/>
                </a:lnTo>
                <a:lnTo>
                  <a:pt x="69590" y="29350"/>
                </a:lnTo>
                <a:lnTo>
                  <a:pt x="69580" y="29350"/>
                </a:lnTo>
                <a:lnTo>
                  <a:pt x="69580" y="29340"/>
                </a:lnTo>
                <a:lnTo>
                  <a:pt x="69580" y="29330"/>
                </a:lnTo>
                <a:lnTo>
                  <a:pt x="69590" y="29330"/>
                </a:lnTo>
                <a:lnTo>
                  <a:pt x="69590" y="29320"/>
                </a:lnTo>
                <a:lnTo>
                  <a:pt x="69580" y="29310"/>
                </a:lnTo>
                <a:lnTo>
                  <a:pt x="69570" y="29310"/>
                </a:lnTo>
                <a:lnTo>
                  <a:pt x="69570" y="29300"/>
                </a:lnTo>
                <a:lnTo>
                  <a:pt x="69570" y="29290"/>
                </a:lnTo>
                <a:lnTo>
                  <a:pt x="69580" y="29290"/>
                </a:lnTo>
                <a:lnTo>
                  <a:pt x="69580" y="29280"/>
                </a:lnTo>
                <a:lnTo>
                  <a:pt x="69580" y="29270"/>
                </a:lnTo>
                <a:lnTo>
                  <a:pt x="69590" y="29270"/>
                </a:lnTo>
                <a:lnTo>
                  <a:pt x="69590" y="29260"/>
                </a:lnTo>
                <a:lnTo>
                  <a:pt x="69600" y="29250"/>
                </a:lnTo>
                <a:lnTo>
                  <a:pt x="69610" y="29240"/>
                </a:lnTo>
                <a:lnTo>
                  <a:pt x="69610" y="29230"/>
                </a:lnTo>
                <a:lnTo>
                  <a:pt x="69610" y="29220"/>
                </a:lnTo>
                <a:lnTo>
                  <a:pt x="69610" y="29210"/>
                </a:lnTo>
                <a:lnTo>
                  <a:pt x="69610" y="29200"/>
                </a:lnTo>
                <a:lnTo>
                  <a:pt x="69610" y="29190"/>
                </a:lnTo>
                <a:lnTo>
                  <a:pt x="69610" y="29180"/>
                </a:lnTo>
                <a:lnTo>
                  <a:pt x="69610" y="29170"/>
                </a:lnTo>
                <a:lnTo>
                  <a:pt x="69610" y="29160"/>
                </a:lnTo>
                <a:lnTo>
                  <a:pt x="69620" y="29160"/>
                </a:lnTo>
                <a:lnTo>
                  <a:pt x="69620" y="29150"/>
                </a:lnTo>
                <a:lnTo>
                  <a:pt x="69630" y="29150"/>
                </a:lnTo>
                <a:lnTo>
                  <a:pt x="69630" y="29140"/>
                </a:lnTo>
                <a:lnTo>
                  <a:pt x="69640" y="29140"/>
                </a:lnTo>
                <a:lnTo>
                  <a:pt x="69640" y="29130"/>
                </a:lnTo>
                <a:lnTo>
                  <a:pt x="69650" y="29130"/>
                </a:lnTo>
                <a:lnTo>
                  <a:pt x="69660" y="29130"/>
                </a:lnTo>
                <a:lnTo>
                  <a:pt x="69670" y="29120"/>
                </a:lnTo>
                <a:lnTo>
                  <a:pt x="69670" y="29110"/>
                </a:lnTo>
                <a:lnTo>
                  <a:pt x="69660" y="29100"/>
                </a:lnTo>
                <a:lnTo>
                  <a:pt x="69660" y="29090"/>
                </a:lnTo>
                <a:lnTo>
                  <a:pt x="69660" y="29080"/>
                </a:lnTo>
                <a:lnTo>
                  <a:pt x="69660" y="29070"/>
                </a:lnTo>
                <a:lnTo>
                  <a:pt x="69660" y="29060"/>
                </a:lnTo>
                <a:lnTo>
                  <a:pt x="69670" y="29060"/>
                </a:lnTo>
                <a:lnTo>
                  <a:pt x="69670" y="29050"/>
                </a:lnTo>
                <a:lnTo>
                  <a:pt x="69680" y="29040"/>
                </a:lnTo>
                <a:lnTo>
                  <a:pt x="69690" y="29030"/>
                </a:lnTo>
                <a:lnTo>
                  <a:pt x="69680" y="29030"/>
                </a:lnTo>
                <a:lnTo>
                  <a:pt x="69690" y="29030"/>
                </a:lnTo>
                <a:lnTo>
                  <a:pt x="69690" y="29020"/>
                </a:lnTo>
                <a:lnTo>
                  <a:pt x="69700" y="29020"/>
                </a:lnTo>
                <a:lnTo>
                  <a:pt x="69700" y="29010"/>
                </a:lnTo>
                <a:lnTo>
                  <a:pt x="69710" y="29000"/>
                </a:lnTo>
                <a:lnTo>
                  <a:pt x="69710" y="28990"/>
                </a:lnTo>
                <a:lnTo>
                  <a:pt x="69720" y="28990"/>
                </a:lnTo>
                <a:lnTo>
                  <a:pt x="69730" y="28990"/>
                </a:lnTo>
                <a:lnTo>
                  <a:pt x="69730" y="28980"/>
                </a:lnTo>
                <a:lnTo>
                  <a:pt x="69730" y="28970"/>
                </a:lnTo>
                <a:lnTo>
                  <a:pt x="69720" y="28970"/>
                </a:lnTo>
                <a:lnTo>
                  <a:pt x="69720" y="28960"/>
                </a:lnTo>
                <a:lnTo>
                  <a:pt x="69720" y="28950"/>
                </a:lnTo>
                <a:lnTo>
                  <a:pt x="69710" y="28930"/>
                </a:lnTo>
                <a:lnTo>
                  <a:pt x="69720" y="28920"/>
                </a:lnTo>
                <a:lnTo>
                  <a:pt x="69720" y="28910"/>
                </a:lnTo>
                <a:lnTo>
                  <a:pt x="69720" y="28900"/>
                </a:lnTo>
                <a:lnTo>
                  <a:pt x="69730" y="28900"/>
                </a:lnTo>
                <a:lnTo>
                  <a:pt x="69730" y="28890"/>
                </a:lnTo>
                <a:lnTo>
                  <a:pt x="69730" y="28880"/>
                </a:lnTo>
                <a:lnTo>
                  <a:pt x="69740" y="28870"/>
                </a:lnTo>
                <a:lnTo>
                  <a:pt x="69750" y="28870"/>
                </a:lnTo>
                <a:lnTo>
                  <a:pt x="69760" y="28860"/>
                </a:lnTo>
                <a:lnTo>
                  <a:pt x="69760" y="28850"/>
                </a:lnTo>
                <a:lnTo>
                  <a:pt x="69770" y="28850"/>
                </a:lnTo>
                <a:lnTo>
                  <a:pt x="69780" y="28840"/>
                </a:lnTo>
                <a:lnTo>
                  <a:pt x="69780" y="28830"/>
                </a:lnTo>
                <a:lnTo>
                  <a:pt x="69790" y="28830"/>
                </a:lnTo>
                <a:lnTo>
                  <a:pt x="69790" y="28820"/>
                </a:lnTo>
                <a:lnTo>
                  <a:pt x="69790" y="28810"/>
                </a:lnTo>
                <a:lnTo>
                  <a:pt x="69790" y="28800"/>
                </a:lnTo>
                <a:lnTo>
                  <a:pt x="69790" y="28790"/>
                </a:lnTo>
                <a:lnTo>
                  <a:pt x="69800" y="28790"/>
                </a:lnTo>
                <a:lnTo>
                  <a:pt x="69800" y="28780"/>
                </a:lnTo>
                <a:lnTo>
                  <a:pt x="69800" y="28770"/>
                </a:lnTo>
                <a:lnTo>
                  <a:pt x="69810" y="28770"/>
                </a:lnTo>
                <a:lnTo>
                  <a:pt x="69800" y="28770"/>
                </a:lnTo>
                <a:lnTo>
                  <a:pt x="69800" y="28760"/>
                </a:lnTo>
                <a:lnTo>
                  <a:pt x="69800" y="28750"/>
                </a:lnTo>
                <a:lnTo>
                  <a:pt x="69800" y="28740"/>
                </a:lnTo>
                <a:lnTo>
                  <a:pt x="69810" y="28740"/>
                </a:lnTo>
                <a:lnTo>
                  <a:pt x="69810" y="28730"/>
                </a:lnTo>
                <a:lnTo>
                  <a:pt x="69820" y="28730"/>
                </a:lnTo>
                <a:lnTo>
                  <a:pt x="69810" y="28730"/>
                </a:lnTo>
                <a:lnTo>
                  <a:pt x="69810" y="28720"/>
                </a:lnTo>
                <a:lnTo>
                  <a:pt x="69810" y="28710"/>
                </a:lnTo>
                <a:lnTo>
                  <a:pt x="69810" y="28700"/>
                </a:lnTo>
                <a:lnTo>
                  <a:pt x="69800" y="28700"/>
                </a:lnTo>
                <a:lnTo>
                  <a:pt x="69800" y="28690"/>
                </a:lnTo>
                <a:lnTo>
                  <a:pt x="69810" y="28690"/>
                </a:lnTo>
                <a:lnTo>
                  <a:pt x="69820" y="28700"/>
                </a:lnTo>
                <a:lnTo>
                  <a:pt x="69830" y="28690"/>
                </a:lnTo>
                <a:lnTo>
                  <a:pt x="69830" y="28700"/>
                </a:lnTo>
                <a:lnTo>
                  <a:pt x="69830" y="28690"/>
                </a:lnTo>
                <a:lnTo>
                  <a:pt x="69840" y="28690"/>
                </a:lnTo>
                <a:lnTo>
                  <a:pt x="69840" y="28680"/>
                </a:lnTo>
                <a:lnTo>
                  <a:pt x="69850" y="28680"/>
                </a:lnTo>
                <a:lnTo>
                  <a:pt x="69850" y="28670"/>
                </a:lnTo>
                <a:lnTo>
                  <a:pt x="69860" y="28670"/>
                </a:lnTo>
                <a:lnTo>
                  <a:pt x="69860" y="28660"/>
                </a:lnTo>
                <a:lnTo>
                  <a:pt x="69870" y="28650"/>
                </a:lnTo>
                <a:lnTo>
                  <a:pt x="69880" y="28650"/>
                </a:lnTo>
                <a:lnTo>
                  <a:pt x="69890" y="28650"/>
                </a:lnTo>
                <a:lnTo>
                  <a:pt x="69900" y="28640"/>
                </a:lnTo>
                <a:lnTo>
                  <a:pt x="69910" y="28640"/>
                </a:lnTo>
                <a:lnTo>
                  <a:pt x="69920" y="28640"/>
                </a:lnTo>
                <a:lnTo>
                  <a:pt x="69920" y="28630"/>
                </a:lnTo>
                <a:lnTo>
                  <a:pt x="69930" y="28630"/>
                </a:lnTo>
                <a:lnTo>
                  <a:pt x="69940" y="28620"/>
                </a:lnTo>
                <a:lnTo>
                  <a:pt x="69950" y="28620"/>
                </a:lnTo>
                <a:lnTo>
                  <a:pt x="69950" y="28610"/>
                </a:lnTo>
                <a:lnTo>
                  <a:pt x="69960" y="28590"/>
                </a:lnTo>
                <a:lnTo>
                  <a:pt x="69960" y="28580"/>
                </a:lnTo>
                <a:lnTo>
                  <a:pt x="69960" y="28570"/>
                </a:lnTo>
                <a:lnTo>
                  <a:pt x="69960" y="28560"/>
                </a:lnTo>
                <a:lnTo>
                  <a:pt x="69970" y="28560"/>
                </a:lnTo>
                <a:lnTo>
                  <a:pt x="69970" y="28550"/>
                </a:lnTo>
                <a:lnTo>
                  <a:pt x="69980" y="28550"/>
                </a:lnTo>
                <a:lnTo>
                  <a:pt x="69980" y="28540"/>
                </a:lnTo>
                <a:lnTo>
                  <a:pt x="69990" y="28540"/>
                </a:lnTo>
                <a:lnTo>
                  <a:pt x="69990" y="28530"/>
                </a:lnTo>
                <a:lnTo>
                  <a:pt x="69990" y="28520"/>
                </a:lnTo>
                <a:lnTo>
                  <a:pt x="70000" y="28510"/>
                </a:lnTo>
                <a:lnTo>
                  <a:pt x="70000" y="28500"/>
                </a:lnTo>
                <a:lnTo>
                  <a:pt x="70010" y="28480"/>
                </a:lnTo>
                <a:lnTo>
                  <a:pt x="70010" y="28470"/>
                </a:lnTo>
                <a:lnTo>
                  <a:pt x="70010" y="28460"/>
                </a:lnTo>
                <a:lnTo>
                  <a:pt x="70020" y="28460"/>
                </a:lnTo>
                <a:lnTo>
                  <a:pt x="70020" y="28450"/>
                </a:lnTo>
                <a:lnTo>
                  <a:pt x="70030" y="28450"/>
                </a:lnTo>
                <a:lnTo>
                  <a:pt x="70040" y="28450"/>
                </a:lnTo>
                <a:lnTo>
                  <a:pt x="70050" y="28460"/>
                </a:lnTo>
                <a:lnTo>
                  <a:pt x="70050" y="28450"/>
                </a:lnTo>
                <a:lnTo>
                  <a:pt x="70060" y="28450"/>
                </a:lnTo>
                <a:lnTo>
                  <a:pt x="70060" y="28440"/>
                </a:lnTo>
                <a:lnTo>
                  <a:pt x="70070" y="28440"/>
                </a:lnTo>
                <a:lnTo>
                  <a:pt x="70060" y="28440"/>
                </a:lnTo>
                <a:lnTo>
                  <a:pt x="70060" y="28430"/>
                </a:lnTo>
                <a:lnTo>
                  <a:pt x="70070" y="28430"/>
                </a:lnTo>
                <a:lnTo>
                  <a:pt x="70080" y="28420"/>
                </a:lnTo>
                <a:lnTo>
                  <a:pt x="70080" y="28410"/>
                </a:lnTo>
                <a:lnTo>
                  <a:pt x="70080" y="28400"/>
                </a:lnTo>
                <a:lnTo>
                  <a:pt x="70070" y="28400"/>
                </a:lnTo>
                <a:lnTo>
                  <a:pt x="70070" y="28390"/>
                </a:lnTo>
                <a:lnTo>
                  <a:pt x="70080" y="28390"/>
                </a:lnTo>
                <a:lnTo>
                  <a:pt x="70080" y="28380"/>
                </a:lnTo>
                <a:lnTo>
                  <a:pt x="70090" y="28370"/>
                </a:lnTo>
                <a:lnTo>
                  <a:pt x="70090" y="28360"/>
                </a:lnTo>
                <a:lnTo>
                  <a:pt x="70100" y="28350"/>
                </a:lnTo>
                <a:lnTo>
                  <a:pt x="70110" y="28340"/>
                </a:lnTo>
                <a:lnTo>
                  <a:pt x="70120" y="28340"/>
                </a:lnTo>
                <a:lnTo>
                  <a:pt x="70130" y="28340"/>
                </a:lnTo>
                <a:lnTo>
                  <a:pt x="70140" y="28330"/>
                </a:lnTo>
                <a:lnTo>
                  <a:pt x="70140" y="28320"/>
                </a:lnTo>
                <a:lnTo>
                  <a:pt x="70140" y="28310"/>
                </a:lnTo>
                <a:lnTo>
                  <a:pt x="70150" y="28310"/>
                </a:lnTo>
                <a:lnTo>
                  <a:pt x="70160" y="28300"/>
                </a:lnTo>
                <a:lnTo>
                  <a:pt x="70160" y="28290"/>
                </a:lnTo>
                <a:lnTo>
                  <a:pt x="70160" y="28280"/>
                </a:lnTo>
                <a:lnTo>
                  <a:pt x="70160" y="28270"/>
                </a:lnTo>
                <a:lnTo>
                  <a:pt x="70170" y="28270"/>
                </a:lnTo>
                <a:lnTo>
                  <a:pt x="70170" y="28260"/>
                </a:lnTo>
                <a:lnTo>
                  <a:pt x="70180" y="28260"/>
                </a:lnTo>
                <a:lnTo>
                  <a:pt x="70180" y="28250"/>
                </a:lnTo>
                <a:lnTo>
                  <a:pt x="70180" y="28240"/>
                </a:lnTo>
                <a:lnTo>
                  <a:pt x="70180" y="28230"/>
                </a:lnTo>
                <a:lnTo>
                  <a:pt x="70190" y="28220"/>
                </a:lnTo>
                <a:lnTo>
                  <a:pt x="70200" y="28220"/>
                </a:lnTo>
                <a:lnTo>
                  <a:pt x="70210" y="28220"/>
                </a:lnTo>
                <a:lnTo>
                  <a:pt x="70220" y="28210"/>
                </a:lnTo>
                <a:lnTo>
                  <a:pt x="70230" y="28210"/>
                </a:lnTo>
                <a:lnTo>
                  <a:pt x="70230" y="28200"/>
                </a:lnTo>
                <a:lnTo>
                  <a:pt x="70220" y="28200"/>
                </a:lnTo>
                <a:lnTo>
                  <a:pt x="70220" y="28190"/>
                </a:lnTo>
                <a:lnTo>
                  <a:pt x="70220" y="28180"/>
                </a:lnTo>
                <a:lnTo>
                  <a:pt x="70230" y="28170"/>
                </a:lnTo>
                <a:lnTo>
                  <a:pt x="70230" y="28160"/>
                </a:lnTo>
                <a:lnTo>
                  <a:pt x="70240" y="28150"/>
                </a:lnTo>
                <a:lnTo>
                  <a:pt x="70240" y="28140"/>
                </a:lnTo>
                <a:lnTo>
                  <a:pt x="70240" y="28130"/>
                </a:lnTo>
                <a:lnTo>
                  <a:pt x="70250" y="28130"/>
                </a:lnTo>
                <a:lnTo>
                  <a:pt x="70250" y="28110"/>
                </a:lnTo>
                <a:lnTo>
                  <a:pt x="70260" y="28100"/>
                </a:lnTo>
                <a:lnTo>
                  <a:pt x="70270" y="28100"/>
                </a:lnTo>
                <a:lnTo>
                  <a:pt x="70280" y="28090"/>
                </a:lnTo>
                <a:lnTo>
                  <a:pt x="70290" y="28080"/>
                </a:lnTo>
                <a:lnTo>
                  <a:pt x="70300" y="28080"/>
                </a:lnTo>
                <a:lnTo>
                  <a:pt x="70300" y="28070"/>
                </a:lnTo>
                <a:lnTo>
                  <a:pt x="70310" y="28060"/>
                </a:lnTo>
                <a:lnTo>
                  <a:pt x="70320" y="28050"/>
                </a:lnTo>
                <a:lnTo>
                  <a:pt x="70330" y="28040"/>
                </a:lnTo>
                <a:lnTo>
                  <a:pt x="70330" y="28020"/>
                </a:lnTo>
                <a:lnTo>
                  <a:pt x="70340" y="28020"/>
                </a:lnTo>
                <a:lnTo>
                  <a:pt x="70350" y="28020"/>
                </a:lnTo>
                <a:lnTo>
                  <a:pt x="70360" y="28020"/>
                </a:lnTo>
                <a:lnTo>
                  <a:pt x="70370" y="28020"/>
                </a:lnTo>
                <a:lnTo>
                  <a:pt x="70380" y="28020"/>
                </a:lnTo>
                <a:lnTo>
                  <a:pt x="70380" y="28010"/>
                </a:lnTo>
                <a:lnTo>
                  <a:pt x="70390" y="28010"/>
                </a:lnTo>
                <a:lnTo>
                  <a:pt x="70400" y="27990"/>
                </a:lnTo>
                <a:lnTo>
                  <a:pt x="70410" y="27990"/>
                </a:lnTo>
                <a:lnTo>
                  <a:pt x="70420" y="27980"/>
                </a:lnTo>
                <a:lnTo>
                  <a:pt x="70430" y="27980"/>
                </a:lnTo>
                <a:lnTo>
                  <a:pt x="70440" y="27980"/>
                </a:lnTo>
                <a:lnTo>
                  <a:pt x="70450" y="27980"/>
                </a:lnTo>
                <a:lnTo>
                  <a:pt x="70450" y="27970"/>
                </a:lnTo>
                <a:lnTo>
                  <a:pt x="70460" y="27970"/>
                </a:lnTo>
                <a:lnTo>
                  <a:pt x="70460" y="27960"/>
                </a:lnTo>
                <a:lnTo>
                  <a:pt x="70470" y="27950"/>
                </a:lnTo>
                <a:lnTo>
                  <a:pt x="70470" y="27940"/>
                </a:lnTo>
                <a:lnTo>
                  <a:pt x="70470" y="27930"/>
                </a:lnTo>
                <a:lnTo>
                  <a:pt x="70470" y="27920"/>
                </a:lnTo>
                <a:lnTo>
                  <a:pt x="70470" y="27910"/>
                </a:lnTo>
                <a:lnTo>
                  <a:pt x="70480" y="27900"/>
                </a:lnTo>
                <a:lnTo>
                  <a:pt x="70490" y="27890"/>
                </a:lnTo>
                <a:lnTo>
                  <a:pt x="70500" y="27890"/>
                </a:lnTo>
                <a:lnTo>
                  <a:pt x="70510" y="27880"/>
                </a:lnTo>
                <a:lnTo>
                  <a:pt x="70520" y="27880"/>
                </a:lnTo>
                <a:lnTo>
                  <a:pt x="70530" y="27870"/>
                </a:lnTo>
                <a:lnTo>
                  <a:pt x="70540" y="27870"/>
                </a:lnTo>
                <a:lnTo>
                  <a:pt x="70550" y="27870"/>
                </a:lnTo>
                <a:lnTo>
                  <a:pt x="70560" y="27860"/>
                </a:lnTo>
                <a:lnTo>
                  <a:pt x="70570" y="27860"/>
                </a:lnTo>
                <a:lnTo>
                  <a:pt x="70570" y="27850"/>
                </a:lnTo>
                <a:lnTo>
                  <a:pt x="70580" y="27850"/>
                </a:lnTo>
                <a:lnTo>
                  <a:pt x="70580" y="27840"/>
                </a:lnTo>
                <a:lnTo>
                  <a:pt x="70580" y="27830"/>
                </a:lnTo>
                <a:lnTo>
                  <a:pt x="70580" y="27820"/>
                </a:lnTo>
                <a:lnTo>
                  <a:pt x="70590" y="27820"/>
                </a:lnTo>
                <a:lnTo>
                  <a:pt x="70590" y="27810"/>
                </a:lnTo>
                <a:lnTo>
                  <a:pt x="70600" y="27810"/>
                </a:lnTo>
                <a:lnTo>
                  <a:pt x="70600" y="27800"/>
                </a:lnTo>
                <a:lnTo>
                  <a:pt x="70610" y="27800"/>
                </a:lnTo>
                <a:lnTo>
                  <a:pt x="70630" y="27790"/>
                </a:lnTo>
                <a:lnTo>
                  <a:pt x="70640" y="27780"/>
                </a:lnTo>
                <a:lnTo>
                  <a:pt x="70650" y="27770"/>
                </a:lnTo>
                <a:lnTo>
                  <a:pt x="70660" y="27770"/>
                </a:lnTo>
                <a:lnTo>
                  <a:pt x="70670" y="27770"/>
                </a:lnTo>
                <a:lnTo>
                  <a:pt x="70680" y="27760"/>
                </a:lnTo>
                <a:lnTo>
                  <a:pt x="70690" y="27750"/>
                </a:lnTo>
                <a:lnTo>
                  <a:pt x="70700" y="27750"/>
                </a:lnTo>
                <a:lnTo>
                  <a:pt x="70710" y="27740"/>
                </a:lnTo>
                <a:lnTo>
                  <a:pt x="70720" y="27740"/>
                </a:lnTo>
                <a:lnTo>
                  <a:pt x="70730" y="27740"/>
                </a:lnTo>
                <a:lnTo>
                  <a:pt x="70730" y="27730"/>
                </a:lnTo>
                <a:lnTo>
                  <a:pt x="70740" y="27730"/>
                </a:lnTo>
                <a:lnTo>
                  <a:pt x="70760" y="27720"/>
                </a:lnTo>
                <a:lnTo>
                  <a:pt x="70770" y="27720"/>
                </a:lnTo>
                <a:lnTo>
                  <a:pt x="70770" y="27710"/>
                </a:lnTo>
                <a:lnTo>
                  <a:pt x="70780" y="27710"/>
                </a:lnTo>
                <a:lnTo>
                  <a:pt x="70790" y="27700"/>
                </a:lnTo>
                <a:lnTo>
                  <a:pt x="70800" y="27680"/>
                </a:lnTo>
                <a:lnTo>
                  <a:pt x="70810" y="27660"/>
                </a:lnTo>
                <a:lnTo>
                  <a:pt x="70820" y="27630"/>
                </a:lnTo>
                <a:lnTo>
                  <a:pt x="70830" y="27620"/>
                </a:lnTo>
                <a:lnTo>
                  <a:pt x="70840" y="27600"/>
                </a:lnTo>
                <a:lnTo>
                  <a:pt x="70850" y="27580"/>
                </a:lnTo>
                <a:lnTo>
                  <a:pt x="70850" y="27560"/>
                </a:lnTo>
                <a:lnTo>
                  <a:pt x="70850" y="27540"/>
                </a:lnTo>
                <a:lnTo>
                  <a:pt x="70850" y="27470"/>
                </a:lnTo>
                <a:lnTo>
                  <a:pt x="70850" y="27390"/>
                </a:lnTo>
                <a:lnTo>
                  <a:pt x="70850" y="27370"/>
                </a:lnTo>
                <a:lnTo>
                  <a:pt x="70850" y="27310"/>
                </a:lnTo>
                <a:lnTo>
                  <a:pt x="70850" y="27300"/>
                </a:lnTo>
                <a:lnTo>
                  <a:pt x="70850" y="27280"/>
                </a:lnTo>
                <a:lnTo>
                  <a:pt x="70850" y="27250"/>
                </a:lnTo>
                <a:lnTo>
                  <a:pt x="70850" y="27240"/>
                </a:lnTo>
                <a:lnTo>
                  <a:pt x="70850" y="27220"/>
                </a:lnTo>
                <a:lnTo>
                  <a:pt x="70850" y="27200"/>
                </a:lnTo>
                <a:lnTo>
                  <a:pt x="70850" y="27190"/>
                </a:lnTo>
                <a:lnTo>
                  <a:pt x="70850" y="27180"/>
                </a:lnTo>
                <a:lnTo>
                  <a:pt x="70850" y="27150"/>
                </a:lnTo>
                <a:lnTo>
                  <a:pt x="70850" y="27120"/>
                </a:lnTo>
                <a:lnTo>
                  <a:pt x="70850" y="27110"/>
                </a:lnTo>
                <a:lnTo>
                  <a:pt x="70850" y="27100"/>
                </a:lnTo>
                <a:lnTo>
                  <a:pt x="70850" y="27070"/>
                </a:lnTo>
                <a:lnTo>
                  <a:pt x="70850" y="27050"/>
                </a:lnTo>
                <a:lnTo>
                  <a:pt x="70850" y="27020"/>
                </a:lnTo>
                <a:lnTo>
                  <a:pt x="70850" y="26960"/>
                </a:lnTo>
                <a:lnTo>
                  <a:pt x="70850" y="26920"/>
                </a:lnTo>
                <a:lnTo>
                  <a:pt x="70850" y="26860"/>
                </a:lnTo>
                <a:lnTo>
                  <a:pt x="70850" y="26800"/>
                </a:lnTo>
                <a:lnTo>
                  <a:pt x="70850" y="26790"/>
                </a:lnTo>
                <a:lnTo>
                  <a:pt x="70850" y="26760"/>
                </a:lnTo>
                <a:lnTo>
                  <a:pt x="70850" y="26730"/>
                </a:lnTo>
                <a:lnTo>
                  <a:pt x="70850" y="26710"/>
                </a:lnTo>
                <a:lnTo>
                  <a:pt x="70850" y="26700"/>
                </a:lnTo>
                <a:lnTo>
                  <a:pt x="70850" y="26670"/>
                </a:lnTo>
                <a:lnTo>
                  <a:pt x="70850" y="26630"/>
                </a:lnTo>
                <a:lnTo>
                  <a:pt x="70850" y="26600"/>
                </a:lnTo>
                <a:lnTo>
                  <a:pt x="70850" y="26570"/>
                </a:lnTo>
                <a:lnTo>
                  <a:pt x="70850" y="26560"/>
                </a:lnTo>
                <a:lnTo>
                  <a:pt x="70850" y="26540"/>
                </a:lnTo>
                <a:lnTo>
                  <a:pt x="70850" y="26520"/>
                </a:lnTo>
                <a:lnTo>
                  <a:pt x="70860" y="26510"/>
                </a:lnTo>
                <a:lnTo>
                  <a:pt x="70860" y="26490"/>
                </a:lnTo>
                <a:lnTo>
                  <a:pt x="70860" y="26480"/>
                </a:lnTo>
                <a:lnTo>
                  <a:pt x="70860" y="26470"/>
                </a:lnTo>
                <a:lnTo>
                  <a:pt x="70870" y="26470"/>
                </a:lnTo>
                <a:lnTo>
                  <a:pt x="70870" y="26460"/>
                </a:lnTo>
                <a:lnTo>
                  <a:pt x="70870" y="26450"/>
                </a:lnTo>
                <a:lnTo>
                  <a:pt x="70870" y="26420"/>
                </a:lnTo>
                <a:lnTo>
                  <a:pt x="70870" y="26410"/>
                </a:lnTo>
                <a:lnTo>
                  <a:pt x="70870" y="26390"/>
                </a:lnTo>
                <a:lnTo>
                  <a:pt x="70870" y="26380"/>
                </a:lnTo>
                <a:lnTo>
                  <a:pt x="70870" y="26370"/>
                </a:lnTo>
                <a:lnTo>
                  <a:pt x="70870" y="26360"/>
                </a:lnTo>
                <a:lnTo>
                  <a:pt x="70870" y="26350"/>
                </a:lnTo>
                <a:lnTo>
                  <a:pt x="70870" y="26340"/>
                </a:lnTo>
                <a:lnTo>
                  <a:pt x="70860" y="26320"/>
                </a:lnTo>
                <a:lnTo>
                  <a:pt x="70850" y="26310"/>
                </a:lnTo>
                <a:lnTo>
                  <a:pt x="70850" y="26300"/>
                </a:lnTo>
                <a:lnTo>
                  <a:pt x="70850" y="26290"/>
                </a:lnTo>
                <a:lnTo>
                  <a:pt x="70860" y="26270"/>
                </a:lnTo>
                <a:lnTo>
                  <a:pt x="70860" y="26260"/>
                </a:lnTo>
                <a:lnTo>
                  <a:pt x="70860" y="26250"/>
                </a:lnTo>
                <a:lnTo>
                  <a:pt x="70850" y="26250"/>
                </a:lnTo>
                <a:lnTo>
                  <a:pt x="70840" y="26250"/>
                </a:lnTo>
                <a:lnTo>
                  <a:pt x="70830" y="26250"/>
                </a:lnTo>
                <a:lnTo>
                  <a:pt x="70810" y="26250"/>
                </a:lnTo>
                <a:lnTo>
                  <a:pt x="70800" y="26250"/>
                </a:lnTo>
                <a:lnTo>
                  <a:pt x="70780" y="26250"/>
                </a:lnTo>
                <a:lnTo>
                  <a:pt x="70770" y="26240"/>
                </a:lnTo>
                <a:lnTo>
                  <a:pt x="70750" y="26230"/>
                </a:lnTo>
                <a:lnTo>
                  <a:pt x="70730" y="26210"/>
                </a:lnTo>
                <a:lnTo>
                  <a:pt x="70700" y="26190"/>
                </a:lnTo>
                <a:lnTo>
                  <a:pt x="70690" y="26190"/>
                </a:lnTo>
                <a:lnTo>
                  <a:pt x="70670" y="26190"/>
                </a:lnTo>
                <a:lnTo>
                  <a:pt x="70640" y="26180"/>
                </a:lnTo>
                <a:lnTo>
                  <a:pt x="70620" y="26160"/>
                </a:lnTo>
                <a:lnTo>
                  <a:pt x="70610" y="26160"/>
                </a:lnTo>
                <a:lnTo>
                  <a:pt x="70610" y="26150"/>
                </a:lnTo>
                <a:lnTo>
                  <a:pt x="70590" y="26140"/>
                </a:lnTo>
                <a:lnTo>
                  <a:pt x="70560" y="26120"/>
                </a:lnTo>
                <a:lnTo>
                  <a:pt x="70500" y="26100"/>
                </a:lnTo>
                <a:lnTo>
                  <a:pt x="70490" y="26100"/>
                </a:lnTo>
                <a:lnTo>
                  <a:pt x="70480" y="26100"/>
                </a:lnTo>
                <a:lnTo>
                  <a:pt x="70470" y="26100"/>
                </a:lnTo>
                <a:lnTo>
                  <a:pt x="70450" y="26090"/>
                </a:lnTo>
                <a:lnTo>
                  <a:pt x="70430" y="26090"/>
                </a:lnTo>
                <a:lnTo>
                  <a:pt x="70420" y="26090"/>
                </a:lnTo>
                <a:lnTo>
                  <a:pt x="70420" y="26080"/>
                </a:lnTo>
                <a:lnTo>
                  <a:pt x="70420" y="26060"/>
                </a:lnTo>
                <a:lnTo>
                  <a:pt x="70420" y="26010"/>
                </a:lnTo>
                <a:lnTo>
                  <a:pt x="70410" y="25930"/>
                </a:lnTo>
                <a:lnTo>
                  <a:pt x="70400" y="25850"/>
                </a:lnTo>
                <a:lnTo>
                  <a:pt x="70400" y="25840"/>
                </a:lnTo>
                <a:lnTo>
                  <a:pt x="70390" y="25760"/>
                </a:lnTo>
                <a:lnTo>
                  <a:pt x="70380" y="25690"/>
                </a:lnTo>
                <a:lnTo>
                  <a:pt x="70380" y="25620"/>
                </a:lnTo>
                <a:lnTo>
                  <a:pt x="70380" y="25600"/>
                </a:lnTo>
                <a:lnTo>
                  <a:pt x="70370" y="25530"/>
                </a:lnTo>
                <a:lnTo>
                  <a:pt x="70370" y="25510"/>
                </a:lnTo>
                <a:lnTo>
                  <a:pt x="70360" y="25440"/>
                </a:lnTo>
                <a:lnTo>
                  <a:pt x="70350" y="25430"/>
                </a:lnTo>
                <a:lnTo>
                  <a:pt x="70350" y="25410"/>
                </a:lnTo>
                <a:lnTo>
                  <a:pt x="70350" y="25350"/>
                </a:lnTo>
                <a:lnTo>
                  <a:pt x="70340" y="25330"/>
                </a:lnTo>
                <a:lnTo>
                  <a:pt x="70340" y="25320"/>
                </a:lnTo>
                <a:lnTo>
                  <a:pt x="70340" y="25300"/>
                </a:lnTo>
                <a:lnTo>
                  <a:pt x="70340" y="25290"/>
                </a:lnTo>
                <a:lnTo>
                  <a:pt x="70330" y="25280"/>
                </a:lnTo>
                <a:lnTo>
                  <a:pt x="70330" y="25260"/>
                </a:lnTo>
                <a:lnTo>
                  <a:pt x="70320" y="25240"/>
                </a:lnTo>
                <a:lnTo>
                  <a:pt x="70320" y="25220"/>
                </a:lnTo>
                <a:lnTo>
                  <a:pt x="70320" y="25210"/>
                </a:lnTo>
                <a:lnTo>
                  <a:pt x="70330" y="25190"/>
                </a:lnTo>
                <a:lnTo>
                  <a:pt x="70330" y="25180"/>
                </a:lnTo>
                <a:lnTo>
                  <a:pt x="70340" y="25160"/>
                </a:lnTo>
                <a:lnTo>
                  <a:pt x="70350" y="25160"/>
                </a:lnTo>
                <a:lnTo>
                  <a:pt x="70360" y="25140"/>
                </a:lnTo>
                <a:lnTo>
                  <a:pt x="70380" y="25110"/>
                </a:lnTo>
                <a:lnTo>
                  <a:pt x="70390" y="25100"/>
                </a:lnTo>
                <a:lnTo>
                  <a:pt x="70400" y="25100"/>
                </a:lnTo>
                <a:lnTo>
                  <a:pt x="70400" y="25090"/>
                </a:lnTo>
                <a:lnTo>
                  <a:pt x="70430" y="25070"/>
                </a:lnTo>
                <a:lnTo>
                  <a:pt x="70440" y="25070"/>
                </a:lnTo>
                <a:lnTo>
                  <a:pt x="70450" y="25060"/>
                </a:lnTo>
                <a:lnTo>
                  <a:pt x="70460" y="25060"/>
                </a:lnTo>
                <a:lnTo>
                  <a:pt x="70470" y="25050"/>
                </a:lnTo>
                <a:lnTo>
                  <a:pt x="70470" y="25030"/>
                </a:lnTo>
                <a:lnTo>
                  <a:pt x="70460" y="25020"/>
                </a:lnTo>
                <a:lnTo>
                  <a:pt x="70460" y="25010"/>
                </a:lnTo>
                <a:lnTo>
                  <a:pt x="70460" y="25000"/>
                </a:lnTo>
                <a:lnTo>
                  <a:pt x="70460" y="24980"/>
                </a:lnTo>
                <a:lnTo>
                  <a:pt x="70470" y="24970"/>
                </a:lnTo>
                <a:lnTo>
                  <a:pt x="70470" y="24950"/>
                </a:lnTo>
                <a:lnTo>
                  <a:pt x="70470" y="24940"/>
                </a:lnTo>
                <a:lnTo>
                  <a:pt x="70480" y="24930"/>
                </a:lnTo>
                <a:lnTo>
                  <a:pt x="70480" y="24920"/>
                </a:lnTo>
                <a:lnTo>
                  <a:pt x="70480" y="24900"/>
                </a:lnTo>
                <a:lnTo>
                  <a:pt x="70470" y="24890"/>
                </a:lnTo>
                <a:lnTo>
                  <a:pt x="70470" y="24880"/>
                </a:lnTo>
                <a:lnTo>
                  <a:pt x="70460" y="24860"/>
                </a:lnTo>
                <a:lnTo>
                  <a:pt x="70450" y="24850"/>
                </a:lnTo>
                <a:lnTo>
                  <a:pt x="70450" y="24840"/>
                </a:lnTo>
                <a:lnTo>
                  <a:pt x="70440" y="24820"/>
                </a:lnTo>
                <a:lnTo>
                  <a:pt x="70430" y="24800"/>
                </a:lnTo>
                <a:lnTo>
                  <a:pt x="70430" y="24790"/>
                </a:lnTo>
                <a:lnTo>
                  <a:pt x="70420" y="24790"/>
                </a:lnTo>
                <a:lnTo>
                  <a:pt x="70420" y="24770"/>
                </a:lnTo>
                <a:lnTo>
                  <a:pt x="70400" y="24740"/>
                </a:lnTo>
                <a:lnTo>
                  <a:pt x="70400" y="24730"/>
                </a:lnTo>
                <a:lnTo>
                  <a:pt x="70400" y="24720"/>
                </a:lnTo>
                <a:lnTo>
                  <a:pt x="70390" y="24710"/>
                </a:lnTo>
                <a:lnTo>
                  <a:pt x="70400" y="24700"/>
                </a:lnTo>
                <a:lnTo>
                  <a:pt x="70400" y="24680"/>
                </a:lnTo>
                <a:lnTo>
                  <a:pt x="70400" y="24660"/>
                </a:lnTo>
                <a:lnTo>
                  <a:pt x="70390" y="24650"/>
                </a:lnTo>
                <a:lnTo>
                  <a:pt x="70390" y="24630"/>
                </a:lnTo>
                <a:lnTo>
                  <a:pt x="70390" y="24620"/>
                </a:lnTo>
                <a:lnTo>
                  <a:pt x="70380" y="24600"/>
                </a:lnTo>
                <a:lnTo>
                  <a:pt x="70380" y="24590"/>
                </a:lnTo>
                <a:lnTo>
                  <a:pt x="70380" y="24580"/>
                </a:lnTo>
                <a:lnTo>
                  <a:pt x="70380" y="24570"/>
                </a:lnTo>
                <a:lnTo>
                  <a:pt x="70380" y="24540"/>
                </a:lnTo>
                <a:lnTo>
                  <a:pt x="70380" y="24530"/>
                </a:lnTo>
                <a:lnTo>
                  <a:pt x="70390" y="24510"/>
                </a:lnTo>
                <a:lnTo>
                  <a:pt x="70390" y="24490"/>
                </a:lnTo>
                <a:lnTo>
                  <a:pt x="70390" y="24480"/>
                </a:lnTo>
                <a:lnTo>
                  <a:pt x="70390" y="24470"/>
                </a:lnTo>
                <a:lnTo>
                  <a:pt x="70390" y="24450"/>
                </a:lnTo>
                <a:lnTo>
                  <a:pt x="70380" y="24420"/>
                </a:lnTo>
                <a:lnTo>
                  <a:pt x="70370" y="24400"/>
                </a:lnTo>
                <a:lnTo>
                  <a:pt x="70360" y="24380"/>
                </a:lnTo>
                <a:lnTo>
                  <a:pt x="70360" y="24370"/>
                </a:lnTo>
                <a:lnTo>
                  <a:pt x="70350" y="24370"/>
                </a:lnTo>
                <a:lnTo>
                  <a:pt x="70350" y="24350"/>
                </a:lnTo>
                <a:lnTo>
                  <a:pt x="70350" y="24340"/>
                </a:lnTo>
                <a:lnTo>
                  <a:pt x="70350" y="24310"/>
                </a:lnTo>
                <a:lnTo>
                  <a:pt x="70350" y="24270"/>
                </a:lnTo>
                <a:lnTo>
                  <a:pt x="70350" y="24260"/>
                </a:lnTo>
                <a:lnTo>
                  <a:pt x="70350" y="24240"/>
                </a:lnTo>
                <a:lnTo>
                  <a:pt x="70360" y="24230"/>
                </a:lnTo>
                <a:lnTo>
                  <a:pt x="70340" y="24200"/>
                </a:lnTo>
                <a:lnTo>
                  <a:pt x="70330" y="24180"/>
                </a:lnTo>
                <a:lnTo>
                  <a:pt x="70320" y="24160"/>
                </a:lnTo>
                <a:lnTo>
                  <a:pt x="70320" y="24140"/>
                </a:lnTo>
                <a:lnTo>
                  <a:pt x="70320" y="24120"/>
                </a:lnTo>
                <a:lnTo>
                  <a:pt x="70320" y="24070"/>
                </a:lnTo>
                <a:lnTo>
                  <a:pt x="70310" y="23980"/>
                </a:lnTo>
                <a:lnTo>
                  <a:pt x="70300" y="23880"/>
                </a:lnTo>
                <a:lnTo>
                  <a:pt x="70290" y="23780"/>
                </a:lnTo>
                <a:lnTo>
                  <a:pt x="70280" y="23600"/>
                </a:lnTo>
                <a:lnTo>
                  <a:pt x="70270" y="23600"/>
                </a:lnTo>
                <a:lnTo>
                  <a:pt x="70240" y="23150"/>
                </a:lnTo>
                <a:lnTo>
                  <a:pt x="70160" y="22180"/>
                </a:lnTo>
                <a:lnTo>
                  <a:pt x="70140" y="21830"/>
                </a:lnTo>
                <a:lnTo>
                  <a:pt x="70140" y="21820"/>
                </a:lnTo>
                <a:lnTo>
                  <a:pt x="70140" y="21810"/>
                </a:lnTo>
                <a:lnTo>
                  <a:pt x="70150" y="21810"/>
                </a:lnTo>
                <a:lnTo>
                  <a:pt x="70150" y="21830"/>
                </a:lnTo>
                <a:lnTo>
                  <a:pt x="70160" y="21820"/>
                </a:lnTo>
                <a:lnTo>
                  <a:pt x="70220" y="21820"/>
                </a:lnTo>
                <a:lnTo>
                  <a:pt x="70290" y="21810"/>
                </a:lnTo>
                <a:lnTo>
                  <a:pt x="70360" y="21800"/>
                </a:lnTo>
                <a:lnTo>
                  <a:pt x="70420" y="21800"/>
                </a:lnTo>
                <a:lnTo>
                  <a:pt x="70480" y="21810"/>
                </a:lnTo>
                <a:lnTo>
                  <a:pt x="70560" y="21840"/>
                </a:lnTo>
                <a:lnTo>
                  <a:pt x="70570" y="21850"/>
                </a:lnTo>
                <a:lnTo>
                  <a:pt x="70660" y="21900"/>
                </a:lnTo>
                <a:lnTo>
                  <a:pt x="70690" y="21930"/>
                </a:lnTo>
                <a:lnTo>
                  <a:pt x="70720" y="21950"/>
                </a:lnTo>
                <a:lnTo>
                  <a:pt x="70760" y="21980"/>
                </a:lnTo>
                <a:lnTo>
                  <a:pt x="70810" y="22000"/>
                </a:lnTo>
                <a:lnTo>
                  <a:pt x="70820" y="22010"/>
                </a:lnTo>
                <a:lnTo>
                  <a:pt x="70830" y="22020"/>
                </a:lnTo>
                <a:lnTo>
                  <a:pt x="70850" y="22030"/>
                </a:lnTo>
                <a:lnTo>
                  <a:pt x="70880" y="22040"/>
                </a:lnTo>
                <a:lnTo>
                  <a:pt x="70920" y="22070"/>
                </a:lnTo>
                <a:lnTo>
                  <a:pt x="70930" y="22070"/>
                </a:lnTo>
                <a:lnTo>
                  <a:pt x="70930" y="22080"/>
                </a:lnTo>
                <a:lnTo>
                  <a:pt x="70950" y="22080"/>
                </a:lnTo>
                <a:lnTo>
                  <a:pt x="70970" y="22090"/>
                </a:lnTo>
                <a:lnTo>
                  <a:pt x="70980" y="22090"/>
                </a:lnTo>
                <a:lnTo>
                  <a:pt x="70990" y="22100"/>
                </a:lnTo>
                <a:lnTo>
                  <a:pt x="71000" y="22100"/>
                </a:lnTo>
                <a:lnTo>
                  <a:pt x="71020" y="22100"/>
                </a:lnTo>
                <a:lnTo>
                  <a:pt x="71030" y="22100"/>
                </a:lnTo>
                <a:lnTo>
                  <a:pt x="71040" y="22090"/>
                </a:lnTo>
                <a:lnTo>
                  <a:pt x="71050" y="22090"/>
                </a:lnTo>
                <a:lnTo>
                  <a:pt x="71070" y="22080"/>
                </a:lnTo>
                <a:lnTo>
                  <a:pt x="71080" y="22080"/>
                </a:lnTo>
                <a:lnTo>
                  <a:pt x="71100" y="22070"/>
                </a:lnTo>
                <a:lnTo>
                  <a:pt x="71130" y="22050"/>
                </a:lnTo>
                <a:lnTo>
                  <a:pt x="71150" y="22040"/>
                </a:lnTo>
                <a:lnTo>
                  <a:pt x="71190" y="22020"/>
                </a:lnTo>
                <a:lnTo>
                  <a:pt x="71200" y="22010"/>
                </a:lnTo>
                <a:lnTo>
                  <a:pt x="71210" y="22010"/>
                </a:lnTo>
                <a:lnTo>
                  <a:pt x="71220" y="22000"/>
                </a:lnTo>
                <a:lnTo>
                  <a:pt x="71230" y="22000"/>
                </a:lnTo>
                <a:lnTo>
                  <a:pt x="71240" y="21990"/>
                </a:lnTo>
                <a:lnTo>
                  <a:pt x="71270" y="21990"/>
                </a:lnTo>
                <a:lnTo>
                  <a:pt x="71280" y="21980"/>
                </a:lnTo>
                <a:lnTo>
                  <a:pt x="71310" y="21980"/>
                </a:lnTo>
                <a:lnTo>
                  <a:pt x="71320" y="21970"/>
                </a:lnTo>
                <a:lnTo>
                  <a:pt x="71330" y="21970"/>
                </a:lnTo>
                <a:lnTo>
                  <a:pt x="71350" y="21970"/>
                </a:lnTo>
                <a:lnTo>
                  <a:pt x="71360" y="21970"/>
                </a:lnTo>
                <a:lnTo>
                  <a:pt x="71370" y="21970"/>
                </a:lnTo>
                <a:lnTo>
                  <a:pt x="71390" y="21970"/>
                </a:lnTo>
                <a:lnTo>
                  <a:pt x="71400" y="21970"/>
                </a:lnTo>
                <a:lnTo>
                  <a:pt x="71410" y="21970"/>
                </a:lnTo>
                <a:lnTo>
                  <a:pt x="71430" y="21960"/>
                </a:lnTo>
                <a:lnTo>
                  <a:pt x="71450" y="21960"/>
                </a:lnTo>
                <a:lnTo>
                  <a:pt x="71490" y="21960"/>
                </a:lnTo>
                <a:lnTo>
                  <a:pt x="71520" y="21960"/>
                </a:lnTo>
                <a:lnTo>
                  <a:pt x="71640" y="21960"/>
                </a:lnTo>
                <a:lnTo>
                  <a:pt x="71650" y="21970"/>
                </a:lnTo>
                <a:lnTo>
                  <a:pt x="71660" y="21970"/>
                </a:lnTo>
                <a:lnTo>
                  <a:pt x="71680" y="21970"/>
                </a:lnTo>
                <a:lnTo>
                  <a:pt x="71690" y="21970"/>
                </a:lnTo>
                <a:lnTo>
                  <a:pt x="71740" y="21980"/>
                </a:lnTo>
                <a:lnTo>
                  <a:pt x="71790" y="21980"/>
                </a:lnTo>
                <a:lnTo>
                  <a:pt x="71850" y="21980"/>
                </a:lnTo>
                <a:lnTo>
                  <a:pt x="71880" y="21980"/>
                </a:lnTo>
                <a:lnTo>
                  <a:pt x="71910" y="21980"/>
                </a:lnTo>
                <a:lnTo>
                  <a:pt x="72010" y="21990"/>
                </a:lnTo>
                <a:lnTo>
                  <a:pt x="72110" y="21980"/>
                </a:lnTo>
                <a:lnTo>
                  <a:pt x="72140" y="21980"/>
                </a:lnTo>
                <a:lnTo>
                  <a:pt x="72150" y="21980"/>
                </a:lnTo>
                <a:lnTo>
                  <a:pt x="72160" y="21980"/>
                </a:lnTo>
                <a:lnTo>
                  <a:pt x="72180" y="21980"/>
                </a:lnTo>
                <a:lnTo>
                  <a:pt x="72190" y="21970"/>
                </a:lnTo>
                <a:lnTo>
                  <a:pt x="72210" y="21970"/>
                </a:lnTo>
                <a:lnTo>
                  <a:pt x="72220" y="21970"/>
                </a:lnTo>
                <a:lnTo>
                  <a:pt x="72240" y="21970"/>
                </a:lnTo>
                <a:lnTo>
                  <a:pt x="72260" y="21980"/>
                </a:lnTo>
                <a:lnTo>
                  <a:pt x="72270" y="21980"/>
                </a:lnTo>
                <a:lnTo>
                  <a:pt x="72290" y="21980"/>
                </a:lnTo>
                <a:lnTo>
                  <a:pt x="72300" y="21980"/>
                </a:lnTo>
                <a:lnTo>
                  <a:pt x="72310" y="21990"/>
                </a:lnTo>
                <a:lnTo>
                  <a:pt x="72380" y="22010"/>
                </a:lnTo>
                <a:lnTo>
                  <a:pt x="72450" y="22040"/>
                </a:lnTo>
                <a:lnTo>
                  <a:pt x="72480" y="22070"/>
                </a:lnTo>
                <a:lnTo>
                  <a:pt x="72490" y="22070"/>
                </a:lnTo>
                <a:lnTo>
                  <a:pt x="72490" y="22080"/>
                </a:lnTo>
                <a:lnTo>
                  <a:pt x="72490" y="22090"/>
                </a:lnTo>
                <a:lnTo>
                  <a:pt x="72490" y="22100"/>
                </a:lnTo>
                <a:lnTo>
                  <a:pt x="72480" y="22110"/>
                </a:lnTo>
                <a:lnTo>
                  <a:pt x="72470" y="22110"/>
                </a:lnTo>
                <a:lnTo>
                  <a:pt x="72450" y="22120"/>
                </a:lnTo>
                <a:lnTo>
                  <a:pt x="72440" y="22120"/>
                </a:lnTo>
                <a:lnTo>
                  <a:pt x="72430" y="22120"/>
                </a:lnTo>
                <a:lnTo>
                  <a:pt x="72420" y="22120"/>
                </a:lnTo>
                <a:lnTo>
                  <a:pt x="72410" y="22120"/>
                </a:lnTo>
                <a:lnTo>
                  <a:pt x="72400" y="22120"/>
                </a:lnTo>
                <a:lnTo>
                  <a:pt x="72390" y="22130"/>
                </a:lnTo>
                <a:lnTo>
                  <a:pt x="72380" y="22130"/>
                </a:lnTo>
                <a:lnTo>
                  <a:pt x="72370" y="22130"/>
                </a:lnTo>
                <a:lnTo>
                  <a:pt x="72360" y="22130"/>
                </a:lnTo>
                <a:lnTo>
                  <a:pt x="72350" y="22140"/>
                </a:lnTo>
                <a:lnTo>
                  <a:pt x="72330" y="22150"/>
                </a:lnTo>
                <a:lnTo>
                  <a:pt x="72320" y="22160"/>
                </a:lnTo>
                <a:lnTo>
                  <a:pt x="72310" y="22170"/>
                </a:lnTo>
                <a:lnTo>
                  <a:pt x="72300" y="22180"/>
                </a:lnTo>
                <a:lnTo>
                  <a:pt x="72290" y="22190"/>
                </a:lnTo>
                <a:lnTo>
                  <a:pt x="72280" y="22200"/>
                </a:lnTo>
                <a:lnTo>
                  <a:pt x="72280" y="22210"/>
                </a:lnTo>
                <a:lnTo>
                  <a:pt x="72270" y="22220"/>
                </a:lnTo>
                <a:lnTo>
                  <a:pt x="72260" y="22230"/>
                </a:lnTo>
                <a:lnTo>
                  <a:pt x="72250" y="22240"/>
                </a:lnTo>
                <a:lnTo>
                  <a:pt x="72250" y="22250"/>
                </a:lnTo>
                <a:lnTo>
                  <a:pt x="72240" y="22260"/>
                </a:lnTo>
                <a:lnTo>
                  <a:pt x="72240" y="22270"/>
                </a:lnTo>
                <a:lnTo>
                  <a:pt x="72230" y="22270"/>
                </a:lnTo>
                <a:lnTo>
                  <a:pt x="72220" y="22290"/>
                </a:lnTo>
                <a:lnTo>
                  <a:pt x="72220" y="22300"/>
                </a:lnTo>
                <a:lnTo>
                  <a:pt x="72220" y="22320"/>
                </a:lnTo>
                <a:lnTo>
                  <a:pt x="72210" y="22330"/>
                </a:lnTo>
                <a:lnTo>
                  <a:pt x="72210" y="22340"/>
                </a:lnTo>
                <a:lnTo>
                  <a:pt x="72210" y="22370"/>
                </a:lnTo>
                <a:lnTo>
                  <a:pt x="72210" y="22380"/>
                </a:lnTo>
                <a:lnTo>
                  <a:pt x="72210" y="22390"/>
                </a:lnTo>
                <a:lnTo>
                  <a:pt x="72210" y="22400"/>
                </a:lnTo>
                <a:lnTo>
                  <a:pt x="72210" y="22420"/>
                </a:lnTo>
                <a:lnTo>
                  <a:pt x="72210" y="22430"/>
                </a:lnTo>
                <a:lnTo>
                  <a:pt x="72210" y="22440"/>
                </a:lnTo>
                <a:lnTo>
                  <a:pt x="72200" y="22460"/>
                </a:lnTo>
                <a:lnTo>
                  <a:pt x="72200" y="22480"/>
                </a:lnTo>
                <a:lnTo>
                  <a:pt x="72190" y="22490"/>
                </a:lnTo>
                <a:lnTo>
                  <a:pt x="72190" y="22500"/>
                </a:lnTo>
                <a:lnTo>
                  <a:pt x="72170" y="22530"/>
                </a:lnTo>
                <a:lnTo>
                  <a:pt x="72160" y="22550"/>
                </a:lnTo>
                <a:lnTo>
                  <a:pt x="72160" y="22560"/>
                </a:lnTo>
                <a:lnTo>
                  <a:pt x="72160" y="22570"/>
                </a:lnTo>
                <a:lnTo>
                  <a:pt x="72150" y="22580"/>
                </a:lnTo>
                <a:lnTo>
                  <a:pt x="72150" y="22590"/>
                </a:lnTo>
                <a:lnTo>
                  <a:pt x="72140" y="22600"/>
                </a:lnTo>
                <a:lnTo>
                  <a:pt x="72130" y="22610"/>
                </a:lnTo>
                <a:lnTo>
                  <a:pt x="72130" y="22620"/>
                </a:lnTo>
                <a:lnTo>
                  <a:pt x="72130" y="22630"/>
                </a:lnTo>
                <a:lnTo>
                  <a:pt x="72130" y="22640"/>
                </a:lnTo>
                <a:lnTo>
                  <a:pt x="72120" y="22650"/>
                </a:lnTo>
                <a:lnTo>
                  <a:pt x="72110" y="22660"/>
                </a:lnTo>
                <a:lnTo>
                  <a:pt x="72110" y="22680"/>
                </a:lnTo>
                <a:lnTo>
                  <a:pt x="72100" y="22690"/>
                </a:lnTo>
                <a:lnTo>
                  <a:pt x="72090" y="22700"/>
                </a:lnTo>
                <a:lnTo>
                  <a:pt x="72090" y="22710"/>
                </a:lnTo>
                <a:lnTo>
                  <a:pt x="72090" y="22720"/>
                </a:lnTo>
                <a:lnTo>
                  <a:pt x="72080" y="22730"/>
                </a:lnTo>
                <a:lnTo>
                  <a:pt x="72070" y="22740"/>
                </a:lnTo>
                <a:lnTo>
                  <a:pt x="72060" y="22750"/>
                </a:lnTo>
                <a:lnTo>
                  <a:pt x="72060" y="22760"/>
                </a:lnTo>
                <a:lnTo>
                  <a:pt x="72050" y="22760"/>
                </a:lnTo>
                <a:lnTo>
                  <a:pt x="72050" y="22770"/>
                </a:lnTo>
                <a:lnTo>
                  <a:pt x="72040" y="22780"/>
                </a:lnTo>
                <a:lnTo>
                  <a:pt x="72040" y="22790"/>
                </a:lnTo>
                <a:lnTo>
                  <a:pt x="72020" y="22800"/>
                </a:lnTo>
                <a:lnTo>
                  <a:pt x="72020" y="22810"/>
                </a:lnTo>
                <a:lnTo>
                  <a:pt x="72020" y="22820"/>
                </a:lnTo>
                <a:lnTo>
                  <a:pt x="72010" y="22820"/>
                </a:lnTo>
                <a:lnTo>
                  <a:pt x="72010" y="22840"/>
                </a:lnTo>
                <a:lnTo>
                  <a:pt x="72000" y="22840"/>
                </a:lnTo>
                <a:lnTo>
                  <a:pt x="72000" y="22850"/>
                </a:lnTo>
                <a:lnTo>
                  <a:pt x="71990" y="22860"/>
                </a:lnTo>
                <a:lnTo>
                  <a:pt x="71980" y="22870"/>
                </a:lnTo>
                <a:lnTo>
                  <a:pt x="71970" y="22880"/>
                </a:lnTo>
                <a:lnTo>
                  <a:pt x="71960" y="22890"/>
                </a:lnTo>
                <a:lnTo>
                  <a:pt x="71950" y="22900"/>
                </a:lnTo>
                <a:lnTo>
                  <a:pt x="71930" y="22920"/>
                </a:lnTo>
                <a:lnTo>
                  <a:pt x="71930" y="22930"/>
                </a:lnTo>
                <a:lnTo>
                  <a:pt x="71920" y="22940"/>
                </a:lnTo>
                <a:lnTo>
                  <a:pt x="71920" y="22950"/>
                </a:lnTo>
                <a:lnTo>
                  <a:pt x="71910" y="22960"/>
                </a:lnTo>
                <a:lnTo>
                  <a:pt x="71900" y="22960"/>
                </a:lnTo>
                <a:lnTo>
                  <a:pt x="71900" y="22980"/>
                </a:lnTo>
                <a:lnTo>
                  <a:pt x="71890" y="22980"/>
                </a:lnTo>
                <a:lnTo>
                  <a:pt x="71890" y="22990"/>
                </a:lnTo>
                <a:lnTo>
                  <a:pt x="71880" y="23000"/>
                </a:lnTo>
                <a:lnTo>
                  <a:pt x="71880" y="23010"/>
                </a:lnTo>
                <a:lnTo>
                  <a:pt x="71870" y="23010"/>
                </a:lnTo>
                <a:lnTo>
                  <a:pt x="71870" y="23020"/>
                </a:lnTo>
                <a:lnTo>
                  <a:pt x="71860" y="23030"/>
                </a:lnTo>
                <a:lnTo>
                  <a:pt x="71860" y="23040"/>
                </a:lnTo>
                <a:lnTo>
                  <a:pt x="71850" y="23050"/>
                </a:lnTo>
                <a:lnTo>
                  <a:pt x="71820" y="23100"/>
                </a:lnTo>
                <a:lnTo>
                  <a:pt x="71810" y="23100"/>
                </a:lnTo>
                <a:lnTo>
                  <a:pt x="71810" y="23110"/>
                </a:lnTo>
                <a:lnTo>
                  <a:pt x="71800" y="23120"/>
                </a:lnTo>
                <a:lnTo>
                  <a:pt x="71790" y="23150"/>
                </a:lnTo>
                <a:lnTo>
                  <a:pt x="71780" y="23160"/>
                </a:lnTo>
                <a:lnTo>
                  <a:pt x="71750" y="23210"/>
                </a:lnTo>
                <a:lnTo>
                  <a:pt x="71760" y="23210"/>
                </a:lnTo>
                <a:lnTo>
                  <a:pt x="71760" y="23220"/>
                </a:lnTo>
                <a:lnTo>
                  <a:pt x="71810" y="23250"/>
                </a:lnTo>
                <a:lnTo>
                  <a:pt x="71820" y="23250"/>
                </a:lnTo>
                <a:lnTo>
                  <a:pt x="71880" y="23280"/>
                </a:lnTo>
                <a:lnTo>
                  <a:pt x="71890" y="23280"/>
                </a:lnTo>
                <a:lnTo>
                  <a:pt x="71910" y="23290"/>
                </a:lnTo>
                <a:lnTo>
                  <a:pt x="71960" y="23310"/>
                </a:lnTo>
                <a:lnTo>
                  <a:pt x="72030" y="23330"/>
                </a:lnTo>
                <a:lnTo>
                  <a:pt x="72060" y="23350"/>
                </a:lnTo>
                <a:lnTo>
                  <a:pt x="72070" y="23350"/>
                </a:lnTo>
                <a:lnTo>
                  <a:pt x="72120" y="23350"/>
                </a:lnTo>
                <a:lnTo>
                  <a:pt x="72130" y="23350"/>
                </a:lnTo>
                <a:lnTo>
                  <a:pt x="72140" y="23350"/>
                </a:lnTo>
                <a:lnTo>
                  <a:pt x="72150" y="23340"/>
                </a:lnTo>
                <a:lnTo>
                  <a:pt x="72160" y="23340"/>
                </a:lnTo>
                <a:lnTo>
                  <a:pt x="72170" y="23330"/>
                </a:lnTo>
                <a:lnTo>
                  <a:pt x="72180" y="23330"/>
                </a:lnTo>
                <a:lnTo>
                  <a:pt x="72250" y="23400"/>
                </a:lnTo>
                <a:lnTo>
                  <a:pt x="72260" y="23440"/>
                </a:lnTo>
                <a:lnTo>
                  <a:pt x="72270" y="23450"/>
                </a:lnTo>
                <a:lnTo>
                  <a:pt x="72320" y="23500"/>
                </a:lnTo>
                <a:lnTo>
                  <a:pt x="72330" y="23510"/>
                </a:lnTo>
                <a:lnTo>
                  <a:pt x="72350" y="23530"/>
                </a:lnTo>
                <a:lnTo>
                  <a:pt x="72360" y="23540"/>
                </a:lnTo>
                <a:lnTo>
                  <a:pt x="72370" y="23550"/>
                </a:lnTo>
                <a:lnTo>
                  <a:pt x="72420" y="23580"/>
                </a:lnTo>
                <a:lnTo>
                  <a:pt x="72430" y="23590"/>
                </a:lnTo>
                <a:lnTo>
                  <a:pt x="72500" y="23640"/>
                </a:lnTo>
                <a:lnTo>
                  <a:pt x="72510" y="23650"/>
                </a:lnTo>
                <a:lnTo>
                  <a:pt x="72620" y="23750"/>
                </a:lnTo>
                <a:lnTo>
                  <a:pt x="72630" y="23760"/>
                </a:lnTo>
                <a:lnTo>
                  <a:pt x="72650" y="23780"/>
                </a:lnTo>
                <a:lnTo>
                  <a:pt x="72660" y="23790"/>
                </a:lnTo>
                <a:lnTo>
                  <a:pt x="72690" y="23810"/>
                </a:lnTo>
                <a:lnTo>
                  <a:pt x="72690" y="23820"/>
                </a:lnTo>
                <a:lnTo>
                  <a:pt x="72700" y="23820"/>
                </a:lnTo>
                <a:lnTo>
                  <a:pt x="72710" y="23830"/>
                </a:lnTo>
                <a:lnTo>
                  <a:pt x="72720" y="23840"/>
                </a:lnTo>
                <a:lnTo>
                  <a:pt x="72730" y="23850"/>
                </a:lnTo>
                <a:lnTo>
                  <a:pt x="72730" y="23860"/>
                </a:lnTo>
                <a:lnTo>
                  <a:pt x="72740" y="23870"/>
                </a:lnTo>
                <a:lnTo>
                  <a:pt x="72740" y="23880"/>
                </a:lnTo>
                <a:lnTo>
                  <a:pt x="72740" y="23890"/>
                </a:lnTo>
                <a:lnTo>
                  <a:pt x="72740" y="23910"/>
                </a:lnTo>
                <a:lnTo>
                  <a:pt x="72740" y="23950"/>
                </a:lnTo>
                <a:lnTo>
                  <a:pt x="72740" y="23960"/>
                </a:lnTo>
                <a:lnTo>
                  <a:pt x="72740" y="23980"/>
                </a:lnTo>
                <a:lnTo>
                  <a:pt x="72740" y="23990"/>
                </a:lnTo>
                <a:lnTo>
                  <a:pt x="72740" y="24020"/>
                </a:lnTo>
                <a:lnTo>
                  <a:pt x="72740" y="24030"/>
                </a:lnTo>
                <a:lnTo>
                  <a:pt x="72740" y="24050"/>
                </a:lnTo>
                <a:lnTo>
                  <a:pt x="72740" y="24060"/>
                </a:lnTo>
                <a:lnTo>
                  <a:pt x="72730" y="24100"/>
                </a:lnTo>
                <a:lnTo>
                  <a:pt x="72730" y="24150"/>
                </a:lnTo>
                <a:lnTo>
                  <a:pt x="72720" y="24190"/>
                </a:lnTo>
                <a:lnTo>
                  <a:pt x="72710" y="24220"/>
                </a:lnTo>
                <a:lnTo>
                  <a:pt x="72710" y="24230"/>
                </a:lnTo>
                <a:lnTo>
                  <a:pt x="72710" y="24250"/>
                </a:lnTo>
                <a:lnTo>
                  <a:pt x="72710" y="24260"/>
                </a:lnTo>
                <a:lnTo>
                  <a:pt x="72710" y="24270"/>
                </a:lnTo>
                <a:lnTo>
                  <a:pt x="72710" y="24280"/>
                </a:lnTo>
                <a:lnTo>
                  <a:pt x="72710" y="24330"/>
                </a:lnTo>
                <a:lnTo>
                  <a:pt x="72730" y="24350"/>
                </a:lnTo>
                <a:lnTo>
                  <a:pt x="72730" y="24360"/>
                </a:lnTo>
                <a:lnTo>
                  <a:pt x="72730" y="24380"/>
                </a:lnTo>
                <a:lnTo>
                  <a:pt x="72740" y="24390"/>
                </a:lnTo>
                <a:lnTo>
                  <a:pt x="72750" y="24390"/>
                </a:lnTo>
                <a:lnTo>
                  <a:pt x="72750" y="24400"/>
                </a:lnTo>
                <a:lnTo>
                  <a:pt x="72750" y="24410"/>
                </a:lnTo>
                <a:lnTo>
                  <a:pt x="72760" y="24410"/>
                </a:lnTo>
                <a:lnTo>
                  <a:pt x="72760" y="24420"/>
                </a:lnTo>
                <a:lnTo>
                  <a:pt x="72770" y="24430"/>
                </a:lnTo>
                <a:lnTo>
                  <a:pt x="72770" y="24440"/>
                </a:lnTo>
                <a:lnTo>
                  <a:pt x="72780" y="24440"/>
                </a:lnTo>
                <a:lnTo>
                  <a:pt x="72780" y="24430"/>
                </a:lnTo>
                <a:lnTo>
                  <a:pt x="72790" y="24430"/>
                </a:lnTo>
                <a:lnTo>
                  <a:pt x="72800" y="24430"/>
                </a:lnTo>
                <a:lnTo>
                  <a:pt x="72800" y="24420"/>
                </a:lnTo>
                <a:lnTo>
                  <a:pt x="72810" y="24420"/>
                </a:lnTo>
                <a:lnTo>
                  <a:pt x="72820" y="24420"/>
                </a:lnTo>
                <a:lnTo>
                  <a:pt x="72820" y="24430"/>
                </a:lnTo>
                <a:lnTo>
                  <a:pt x="72830" y="24430"/>
                </a:lnTo>
                <a:lnTo>
                  <a:pt x="72850" y="24450"/>
                </a:lnTo>
                <a:lnTo>
                  <a:pt x="72850" y="24470"/>
                </a:lnTo>
                <a:lnTo>
                  <a:pt x="72860" y="24480"/>
                </a:lnTo>
                <a:lnTo>
                  <a:pt x="72870" y="24480"/>
                </a:lnTo>
                <a:lnTo>
                  <a:pt x="72870" y="24490"/>
                </a:lnTo>
                <a:lnTo>
                  <a:pt x="72880" y="24490"/>
                </a:lnTo>
                <a:lnTo>
                  <a:pt x="72880" y="24500"/>
                </a:lnTo>
                <a:lnTo>
                  <a:pt x="72890" y="24500"/>
                </a:lnTo>
                <a:lnTo>
                  <a:pt x="72900" y="24500"/>
                </a:lnTo>
                <a:lnTo>
                  <a:pt x="72910" y="24510"/>
                </a:lnTo>
                <a:lnTo>
                  <a:pt x="72920" y="24510"/>
                </a:lnTo>
                <a:lnTo>
                  <a:pt x="72930" y="24510"/>
                </a:lnTo>
                <a:lnTo>
                  <a:pt x="72940" y="24510"/>
                </a:lnTo>
                <a:lnTo>
                  <a:pt x="72950" y="24520"/>
                </a:lnTo>
                <a:lnTo>
                  <a:pt x="72960" y="24520"/>
                </a:lnTo>
                <a:lnTo>
                  <a:pt x="72970" y="24520"/>
                </a:lnTo>
                <a:lnTo>
                  <a:pt x="72980" y="24520"/>
                </a:lnTo>
                <a:lnTo>
                  <a:pt x="72990" y="24540"/>
                </a:lnTo>
                <a:lnTo>
                  <a:pt x="73000" y="24550"/>
                </a:lnTo>
                <a:lnTo>
                  <a:pt x="73000" y="24560"/>
                </a:lnTo>
                <a:lnTo>
                  <a:pt x="73010" y="24560"/>
                </a:lnTo>
                <a:lnTo>
                  <a:pt x="73020" y="24570"/>
                </a:lnTo>
                <a:lnTo>
                  <a:pt x="73010" y="24580"/>
                </a:lnTo>
                <a:lnTo>
                  <a:pt x="73020" y="24580"/>
                </a:lnTo>
                <a:lnTo>
                  <a:pt x="73040" y="24580"/>
                </a:lnTo>
                <a:lnTo>
                  <a:pt x="73040" y="24590"/>
                </a:lnTo>
                <a:lnTo>
                  <a:pt x="73050" y="24590"/>
                </a:lnTo>
                <a:lnTo>
                  <a:pt x="73050" y="24600"/>
                </a:lnTo>
                <a:lnTo>
                  <a:pt x="73060" y="24610"/>
                </a:lnTo>
                <a:lnTo>
                  <a:pt x="73070" y="24610"/>
                </a:lnTo>
                <a:lnTo>
                  <a:pt x="73080" y="24610"/>
                </a:lnTo>
                <a:lnTo>
                  <a:pt x="73080" y="24630"/>
                </a:lnTo>
                <a:lnTo>
                  <a:pt x="73090" y="24640"/>
                </a:lnTo>
                <a:lnTo>
                  <a:pt x="73100" y="24660"/>
                </a:lnTo>
                <a:lnTo>
                  <a:pt x="73110" y="24660"/>
                </a:lnTo>
                <a:lnTo>
                  <a:pt x="73120" y="24660"/>
                </a:lnTo>
                <a:lnTo>
                  <a:pt x="73130" y="24660"/>
                </a:lnTo>
                <a:lnTo>
                  <a:pt x="73140" y="24670"/>
                </a:lnTo>
                <a:lnTo>
                  <a:pt x="73140" y="24680"/>
                </a:lnTo>
                <a:lnTo>
                  <a:pt x="73150" y="24690"/>
                </a:lnTo>
                <a:lnTo>
                  <a:pt x="73160" y="24700"/>
                </a:lnTo>
                <a:lnTo>
                  <a:pt x="73170" y="24700"/>
                </a:lnTo>
                <a:lnTo>
                  <a:pt x="73180" y="24710"/>
                </a:lnTo>
                <a:lnTo>
                  <a:pt x="73190" y="24720"/>
                </a:lnTo>
                <a:lnTo>
                  <a:pt x="73200" y="24730"/>
                </a:lnTo>
                <a:lnTo>
                  <a:pt x="73210" y="24730"/>
                </a:lnTo>
                <a:lnTo>
                  <a:pt x="73220" y="24730"/>
                </a:lnTo>
                <a:lnTo>
                  <a:pt x="73230" y="24730"/>
                </a:lnTo>
                <a:lnTo>
                  <a:pt x="73240" y="24720"/>
                </a:lnTo>
                <a:lnTo>
                  <a:pt x="73250" y="24720"/>
                </a:lnTo>
                <a:lnTo>
                  <a:pt x="73280" y="24710"/>
                </a:lnTo>
                <a:lnTo>
                  <a:pt x="73300" y="24700"/>
                </a:lnTo>
                <a:lnTo>
                  <a:pt x="73340" y="24690"/>
                </a:lnTo>
                <a:lnTo>
                  <a:pt x="73380" y="24680"/>
                </a:lnTo>
                <a:lnTo>
                  <a:pt x="73420" y="24660"/>
                </a:lnTo>
                <a:lnTo>
                  <a:pt x="73440" y="24650"/>
                </a:lnTo>
                <a:lnTo>
                  <a:pt x="73500" y="24630"/>
                </a:lnTo>
                <a:lnTo>
                  <a:pt x="73530" y="24620"/>
                </a:lnTo>
                <a:lnTo>
                  <a:pt x="73570" y="24610"/>
                </a:lnTo>
                <a:lnTo>
                  <a:pt x="73590" y="24600"/>
                </a:lnTo>
                <a:lnTo>
                  <a:pt x="73660" y="24570"/>
                </a:lnTo>
                <a:lnTo>
                  <a:pt x="73710" y="24560"/>
                </a:lnTo>
                <a:lnTo>
                  <a:pt x="73750" y="24550"/>
                </a:lnTo>
                <a:lnTo>
                  <a:pt x="73760" y="24550"/>
                </a:lnTo>
                <a:lnTo>
                  <a:pt x="73980" y="24470"/>
                </a:lnTo>
                <a:lnTo>
                  <a:pt x="74030" y="24450"/>
                </a:lnTo>
                <a:lnTo>
                  <a:pt x="74040" y="24450"/>
                </a:lnTo>
                <a:lnTo>
                  <a:pt x="74130" y="24520"/>
                </a:lnTo>
                <a:lnTo>
                  <a:pt x="74790" y="25000"/>
                </a:lnTo>
                <a:lnTo>
                  <a:pt x="74800" y="25000"/>
                </a:lnTo>
                <a:lnTo>
                  <a:pt x="74810" y="25010"/>
                </a:lnTo>
                <a:lnTo>
                  <a:pt x="74820" y="25010"/>
                </a:lnTo>
                <a:lnTo>
                  <a:pt x="74830" y="25010"/>
                </a:lnTo>
                <a:lnTo>
                  <a:pt x="74840" y="25010"/>
                </a:lnTo>
                <a:lnTo>
                  <a:pt x="74860" y="25020"/>
                </a:lnTo>
                <a:lnTo>
                  <a:pt x="74880" y="25030"/>
                </a:lnTo>
                <a:lnTo>
                  <a:pt x="74890" y="25030"/>
                </a:lnTo>
                <a:lnTo>
                  <a:pt x="74900" y="25030"/>
                </a:lnTo>
                <a:lnTo>
                  <a:pt x="74910" y="25040"/>
                </a:lnTo>
                <a:lnTo>
                  <a:pt x="74920" y="25040"/>
                </a:lnTo>
                <a:lnTo>
                  <a:pt x="74950" y="25050"/>
                </a:lnTo>
                <a:lnTo>
                  <a:pt x="74970" y="25050"/>
                </a:lnTo>
                <a:lnTo>
                  <a:pt x="74980" y="25060"/>
                </a:lnTo>
                <a:lnTo>
                  <a:pt x="74990" y="25060"/>
                </a:lnTo>
                <a:lnTo>
                  <a:pt x="75000" y="25070"/>
                </a:lnTo>
                <a:lnTo>
                  <a:pt x="75010" y="25070"/>
                </a:lnTo>
                <a:lnTo>
                  <a:pt x="75010" y="25080"/>
                </a:lnTo>
                <a:lnTo>
                  <a:pt x="75020" y="25080"/>
                </a:lnTo>
                <a:lnTo>
                  <a:pt x="75020" y="25090"/>
                </a:lnTo>
                <a:lnTo>
                  <a:pt x="75030" y="25110"/>
                </a:lnTo>
                <a:lnTo>
                  <a:pt x="75040" y="25130"/>
                </a:lnTo>
                <a:lnTo>
                  <a:pt x="75050" y="25140"/>
                </a:lnTo>
                <a:lnTo>
                  <a:pt x="75050" y="25160"/>
                </a:lnTo>
                <a:lnTo>
                  <a:pt x="75060" y="25190"/>
                </a:lnTo>
                <a:lnTo>
                  <a:pt x="75060" y="25200"/>
                </a:lnTo>
                <a:lnTo>
                  <a:pt x="75060" y="25210"/>
                </a:lnTo>
                <a:lnTo>
                  <a:pt x="75060" y="25220"/>
                </a:lnTo>
                <a:lnTo>
                  <a:pt x="75050" y="25230"/>
                </a:lnTo>
                <a:lnTo>
                  <a:pt x="75050" y="25240"/>
                </a:lnTo>
                <a:lnTo>
                  <a:pt x="75050" y="25250"/>
                </a:lnTo>
                <a:lnTo>
                  <a:pt x="75050" y="25260"/>
                </a:lnTo>
                <a:lnTo>
                  <a:pt x="75040" y="25260"/>
                </a:lnTo>
                <a:lnTo>
                  <a:pt x="75050" y="25270"/>
                </a:lnTo>
                <a:lnTo>
                  <a:pt x="75050" y="25280"/>
                </a:lnTo>
                <a:lnTo>
                  <a:pt x="75050" y="25290"/>
                </a:lnTo>
                <a:lnTo>
                  <a:pt x="75040" y="25300"/>
                </a:lnTo>
                <a:lnTo>
                  <a:pt x="75040" y="25310"/>
                </a:lnTo>
                <a:lnTo>
                  <a:pt x="75030" y="25330"/>
                </a:lnTo>
                <a:lnTo>
                  <a:pt x="75030" y="25340"/>
                </a:lnTo>
                <a:lnTo>
                  <a:pt x="75030" y="25350"/>
                </a:lnTo>
                <a:lnTo>
                  <a:pt x="75030" y="25360"/>
                </a:lnTo>
                <a:lnTo>
                  <a:pt x="75020" y="25360"/>
                </a:lnTo>
                <a:lnTo>
                  <a:pt x="75020" y="25370"/>
                </a:lnTo>
                <a:lnTo>
                  <a:pt x="75020" y="25380"/>
                </a:lnTo>
                <a:lnTo>
                  <a:pt x="75020" y="25390"/>
                </a:lnTo>
                <a:lnTo>
                  <a:pt x="75020" y="25400"/>
                </a:lnTo>
                <a:lnTo>
                  <a:pt x="75010" y="25410"/>
                </a:lnTo>
                <a:lnTo>
                  <a:pt x="75010" y="25420"/>
                </a:lnTo>
                <a:lnTo>
                  <a:pt x="75010" y="25430"/>
                </a:lnTo>
                <a:lnTo>
                  <a:pt x="75020" y="25450"/>
                </a:lnTo>
                <a:lnTo>
                  <a:pt x="75020" y="25460"/>
                </a:lnTo>
                <a:lnTo>
                  <a:pt x="75020" y="25470"/>
                </a:lnTo>
                <a:lnTo>
                  <a:pt x="75030" y="25470"/>
                </a:lnTo>
                <a:lnTo>
                  <a:pt x="75040" y="25480"/>
                </a:lnTo>
                <a:lnTo>
                  <a:pt x="75050" y="25480"/>
                </a:lnTo>
                <a:lnTo>
                  <a:pt x="75070" y="25510"/>
                </a:lnTo>
                <a:lnTo>
                  <a:pt x="75070" y="25520"/>
                </a:lnTo>
                <a:lnTo>
                  <a:pt x="75080" y="25520"/>
                </a:lnTo>
                <a:lnTo>
                  <a:pt x="75140" y="25580"/>
                </a:lnTo>
                <a:lnTo>
                  <a:pt x="75150" y="25640"/>
                </a:lnTo>
                <a:lnTo>
                  <a:pt x="75150" y="25670"/>
                </a:lnTo>
                <a:lnTo>
                  <a:pt x="75150" y="25680"/>
                </a:lnTo>
                <a:lnTo>
                  <a:pt x="75150" y="25690"/>
                </a:lnTo>
                <a:lnTo>
                  <a:pt x="75150" y="25710"/>
                </a:lnTo>
                <a:lnTo>
                  <a:pt x="75150" y="25720"/>
                </a:lnTo>
                <a:lnTo>
                  <a:pt x="75150" y="25730"/>
                </a:lnTo>
                <a:lnTo>
                  <a:pt x="75150" y="25750"/>
                </a:lnTo>
                <a:lnTo>
                  <a:pt x="75150" y="25760"/>
                </a:lnTo>
                <a:lnTo>
                  <a:pt x="75150" y="25790"/>
                </a:lnTo>
                <a:lnTo>
                  <a:pt x="75150" y="25810"/>
                </a:lnTo>
                <a:lnTo>
                  <a:pt x="75160" y="25820"/>
                </a:lnTo>
                <a:lnTo>
                  <a:pt x="75160" y="25830"/>
                </a:lnTo>
                <a:lnTo>
                  <a:pt x="75160" y="25840"/>
                </a:lnTo>
                <a:lnTo>
                  <a:pt x="75160" y="25850"/>
                </a:lnTo>
                <a:lnTo>
                  <a:pt x="75160" y="25860"/>
                </a:lnTo>
                <a:lnTo>
                  <a:pt x="75170" y="25880"/>
                </a:lnTo>
                <a:lnTo>
                  <a:pt x="75180" y="25880"/>
                </a:lnTo>
                <a:lnTo>
                  <a:pt x="75180" y="25890"/>
                </a:lnTo>
                <a:lnTo>
                  <a:pt x="75180" y="25900"/>
                </a:lnTo>
                <a:lnTo>
                  <a:pt x="75190" y="25900"/>
                </a:lnTo>
                <a:lnTo>
                  <a:pt x="75190" y="25910"/>
                </a:lnTo>
                <a:lnTo>
                  <a:pt x="75190" y="25920"/>
                </a:lnTo>
                <a:lnTo>
                  <a:pt x="75200" y="25930"/>
                </a:lnTo>
                <a:lnTo>
                  <a:pt x="75210" y="25940"/>
                </a:lnTo>
                <a:lnTo>
                  <a:pt x="75220" y="25940"/>
                </a:lnTo>
                <a:lnTo>
                  <a:pt x="75220" y="25950"/>
                </a:lnTo>
                <a:lnTo>
                  <a:pt x="75230" y="25960"/>
                </a:lnTo>
                <a:lnTo>
                  <a:pt x="75240" y="25970"/>
                </a:lnTo>
                <a:lnTo>
                  <a:pt x="75240" y="25980"/>
                </a:lnTo>
                <a:lnTo>
                  <a:pt x="75250" y="25980"/>
                </a:lnTo>
                <a:lnTo>
                  <a:pt x="75250" y="25990"/>
                </a:lnTo>
                <a:lnTo>
                  <a:pt x="75250" y="26000"/>
                </a:lnTo>
                <a:lnTo>
                  <a:pt x="75260" y="26000"/>
                </a:lnTo>
                <a:lnTo>
                  <a:pt x="75270" y="26000"/>
                </a:lnTo>
                <a:lnTo>
                  <a:pt x="75270" y="26010"/>
                </a:lnTo>
                <a:lnTo>
                  <a:pt x="75280" y="26020"/>
                </a:lnTo>
                <a:lnTo>
                  <a:pt x="75280" y="26030"/>
                </a:lnTo>
                <a:lnTo>
                  <a:pt x="75290" y="26030"/>
                </a:lnTo>
                <a:lnTo>
                  <a:pt x="75290" y="26040"/>
                </a:lnTo>
                <a:lnTo>
                  <a:pt x="75310" y="26050"/>
                </a:lnTo>
                <a:lnTo>
                  <a:pt x="75320" y="26060"/>
                </a:lnTo>
                <a:lnTo>
                  <a:pt x="75320" y="26070"/>
                </a:lnTo>
                <a:lnTo>
                  <a:pt x="75320" y="26080"/>
                </a:lnTo>
                <a:lnTo>
                  <a:pt x="75330" y="26080"/>
                </a:lnTo>
                <a:lnTo>
                  <a:pt x="75330" y="26090"/>
                </a:lnTo>
                <a:lnTo>
                  <a:pt x="75350" y="26110"/>
                </a:lnTo>
                <a:lnTo>
                  <a:pt x="75350" y="26120"/>
                </a:lnTo>
                <a:lnTo>
                  <a:pt x="75360" y="26130"/>
                </a:lnTo>
                <a:lnTo>
                  <a:pt x="75370" y="26130"/>
                </a:lnTo>
                <a:lnTo>
                  <a:pt x="75370" y="26140"/>
                </a:lnTo>
                <a:lnTo>
                  <a:pt x="75370" y="26150"/>
                </a:lnTo>
                <a:lnTo>
                  <a:pt x="75380" y="26160"/>
                </a:lnTo>
                <a:lnTo>
                  <a:pt x="75390" y="26160"/>
                </a:lnTo>
                <a:lnTo>
                  <a:pt x="75400" y="26170"/>
                </a:lnTo>
                <a:lnTo>
                  <a:pt x="75400" y="26180"/>
                </a:lnTo>
                <a:lnTo>
                  <a:pt x="75410" y="26180"/>
                </a:lnTo>
                <a:lnTo>
                  <a:pt x="75410" y="26190"/>
                </a:lnTo>
                <a:lnTo>
                  <a:pt x="75410" y="26200"/>
                </a:lnTo>
                <a:lnTo>
                  <a:pt x="75410" y="26210"/>
                </a:lnTo>
                <a:lnTo>
                  <a:pt x="75420" y="26230"/>
                </a:lnTo>
                <a:lnTo>
                  <a:pt x="75430" y="26240"/>
                </a:lnTo>
                <a:lnTo>
                  <a:pt x="75440" y="26260"/>
                </a:lnTo>
                <a:lnTo>
                  <a:pt x="75450" y="26270"/>
                </a:lnTo>
                <a:lnTo>
                  <a:pt x="75450" y="26280"/>
                </a:lnTo>
                <a:lnTo>
                  <a:pt x="75450" y="26290"/>
                </a:lnTo>
                <a:lnTo>
                  <a:pt x="75450" y="26300"/>
                </a:lnTo>
                <a:lnTo>
                  <a:pt x="75460" y="26300"/>
                </a:lnTo>
                <a:lnTo>
                  <a:pt x="75460" y="26310"/>
                </a:lnTo>
                <a:lnTo>
                  <a:pt x="75460" y="26320"/>
                </a:lnTo>
                <a:lnTo>
                  <a:pt x="75470" y="26330"/>
                </a:lnTo>
                <a:lnTo>
                  <a:pt x="75470" y="26340"/>
                </a:lnTo>
                <a:lnTo>
                  <a:pt x="75470" y="26350"/>
                </a:lnTo>
                <a:lnTo>
                  <a:pt x="75470" y="26360"/>
                </a:lnTo>
                <a:lnTo>
                  <a:pt x="75460" y="26360"/>
                </a:lnTo>
                <a:lnTo>
                  <a:pt x="75470" y="26370"/>
                </a:lnTo>
                <a:lnTo>
                  <a:pt x="75470" y="26380"/>
                </a:lnTo>
                <a:lnTo>
                  <a:pt x="75480" y="26380"/>
                </a:lnTo>
                <a:lnTo>
                  <a:pt x="75480" y="26390"/>
                </a:lnTo>
                <a:lnTo>
                  <a:pt x="75490" y="26390"/>
                </a:lnTo>
                <a:lnTo>
                  <a:pt x="75490" y="26400"/>
                </a:lnTo>
                <a:lnTo>
                  <a:pt x="75490" y="26410"/>
                </a:lnTo>
                <a:lnTo>
                  <a:pt x="75480" y="26410"/>
                </a:lnTo>
                <a:lnTo>
                  <a:pt x="75490" y="26420"/>
                </a:lnTo>
                <a:lnTo>
                  <a:pt x="75490" y="26430"/>
                </a:lnTo>
                <a:lnTo>
                  <a:pt x="75500" y="26440"/>
                </a:lnTo>
                <a:lnTo>
                  <a:pt x="75500" y="26450"/>
                </a:lnTo>
                <a:lnTo>
                  <a:pt x="75490" y="26460"/>
                </a:lnTo>
                <a:lnTo>
                  <a:pt x="75490" y="26470"/>
                </a:lnTo>
                <a:lnTo>
                  <a:pt x="75480" y="26480"/>
                </a:lnTo>
                <a:lnTo>
                  <a:pt x="75480" y="26490"/>
                </a:lnTo>
                <a:lnTo>
                  <a:pt x="75490" y="26500"/>
                </a:lnTo>
                <a:lnTo>
                  <a:pt x="75480" y="26510"/>
                </a:lnTo>
                <a:lnTo>
                  <a:pt x="75480" y="26520"/>
                </a:lnTo>
                <a:lnTo>
                  <a:pt x="75480" y="26530"/>
                </a:lnTo>
                <a:lnTo>
                  <a:pt x="75480" y="26540"/>
                </a:lnTo>
                <a:lnTo>
                  <a:pt x="75470" y="26540"/>
                </a:lnTo>
                <a:lnTo>
                  <a:pt x="75470" y="26550"/>
                </a:lnTo>
                <a:lnTo>
                  <a:pt x="75470" y="26560"/>
                </a:lnTo>
                <a:lnTo>
                  <a:pt x="75480" y="26560"/>
                </a:lnTo>
                <a:lnTo>
                  <a:pt x="75480" y="26570"/>
                </a:lnTo>
                <a:lnTo>
                  <a:pt x="75470" y="26570"/>
                </a:lnTo>
                <a:lnTo>
                  <a:pt x="75470" y="26580"/>
                </a:lnTo>
                <a:lnTo>
                  <a:pt x="75470" y="26590"/>
                </a:lnTo>
                <a:lnTo>
                  <a:pt x="75470" y="26600"/>
                </a:lnTo>
                <a:lnTo>
                  <a:pt x="75470" y="26610"/>
                </a:lnTo>
                <a:lnTo>
                  <a:pt x="75460" y="26620"/>
                </a:lnTo>
                <a:lnTo>
                  <a:pt x="75460" y="26630"/>
                </a:lnTo>
                <a:lnTo>
                  <a:pt x="75460" y="26640"/>
                </a:lnTo>
                <a:lnTo>
                  <a:pt x="75470" y="26650"/>
                </a:lnTo>
                <a:lnTo>
                  <a:pt x="75460" y="26660"/>
                </a:lnTo>
                <a:lnTo>
                  <a:pt x="75460" y="26670"/>
                </a:lnTo>
                <a:lnTo>
                  <a:pt x="75460" y="26680"/>
                </a:lnTo>
                <a:lnTo>
                  <a:pt x="75460" y="26690"/>
                </a:lnTo>
                <a:lnTo>
                  <a:pt x="75470" y="26710"/>
                </a:lnTo>
                <a:lnTo>
                  <a:pt x="75470" y="26720"/>
                </a:lnTo>
                <a:lnTo>
                  <a:pt x="75470" y="26730"/>
                </a:lnTo>
                <a:lnTo>
                  <a:pt x="75470" y="26750"/>
                </a:lnTo>
                <a:lnTo>
                  <a:pt x="75480" y="26750"/>
                </a:lnTo>
                <a:lnTo>
                  <a:pt x="75480" y="26760"/>
                </a:lnTo>
                <a:lnTo>
                  <a:pt x="75480" y="26770"/>
                </a:lnTo>
                <a:lnTo>
                  <a:pt x="75480" y="26780"/>
                </a:lnTo>
                <a:lnTo>
                  <a:pt x="75480" y="26790"/>
                </a:lnTo>
                <a:lnTo>
                  <a:pt x="75480" y="26800"/>
                </a:lnTo>
                <a:lnTo>
                  <a:pt x="75480" y="26810"/>
                </a:lnTo>
                <a:lnTo>
                  <a:pt x="75480" y="26820"/>
                </a:lnTo>
                <a:lnTo>
                  <a:pt x="75480" y="26830"/>
                </a:lnTo>
                <a:lnTo>
                  <a:pt x="75480" y="26840"/>
                </a:lnTo>
                <a:lnTo>
                  <a:pt x="75480" y="26850"/>
                </a:lnTo>
                <a:lnTo>
                  <a:pt x="75490" y="26850"/>
                </a:lnTo>
                <a:lnTo>
                  <a:pt x="75490" y="26860"/>
                </a:lnTo>
                <a:lnTo>
                  <a:pt x="75480" y="26870"/>
                </a:lnTo>
                <a:lnTo>
                  <a:pt x="75490" y="26870"/>
                </a:lnTo>
                <a:lnTo>
                  <a:pt x="75490" y="26880"/>
                </a:lnTo>
                <a:lnTo>
                  <a:pt x="75490" y="26890"/>
                </a:lnTo>
                <a:lnTo>
                  <a:pt x="75500" y="26900"/>
                </a:lnTo>
                <a:lnTo>
                  <a:pt x="75490" y="26910"/>
                </a:lnTo>
                <a:lnTo>
                  <a:pt x="75490" y="26920"/>
                </a:lnTo>
                <a:lnTo>
                  <a:pt x="75480" y="26930"/>
                </a:lnTo>
                <a:lnTo>
                  <a:pt x="75480" y="26940"/>
                </a:lnTo>
                <a:lnTo>
                  <a:pt x="75480" y="26950"/>
                </a:lnTo>
                <a:lnTo>
                  <a:pt x="75480" y="26970"/>
                </a:lnTo>
                <a:lnTo>
                  <a:pt x="75480" y="26980"/>
                </a:lnTo>
                <a:lnTo>
                  <a:pt x="75480" y="26990"/>
                </a:lnTo>
                <a:lnTo>
                  <a:pt x="75480" y="27000"/>
                </a:lnTo>
                <a:lnTo>
                  <a:pt x="75470" y="27000"/>
                </a:lnTo>
                <a:lnTo>
                  <a:pt x="75470" y="27010"/>
                </a:lnTo>
                <a:lnTo>
                  <a:pt x="75460" y="27020"/>
                </a:lnTo>
                <a:lnTo>
                  <a:pt x="75460" y="27030"/>
                </a:lnTo>
                <a:lnTo>
                  <a:pt x="75460" y="27040"/>
                </a:lnTo>
                <a:lnTo>
                  <a:pt x="75460" y="27050"/>
                </a:lnTo>
                <a:lnTo>
                  <a:pt x="75470" y="27050"/>
                </a:lnTo>
                <a:lnTo>
                  <a:pt x="75470" y="27060"/>
                </a:lnTo>
                <a:lnTo>
                  <a:pt x="75470" y="27070"/>
                </a:lnTo>
                <a:lnTo>
                  <a:pt x="75470" y="27080"/>
                </a:lnTo>
                <a:lnTo>
                  <a:pt x="75470" y="27090"/>
                </a:lnTo>
                <a:lnTo>
                  <a:pt x="75470" y="27100"/>
                </a:lnTo>
                <a:lnTo>
                  <a:pt x="75480" y="27100"/>
                </a:lnTo>
                <a:lnTo>
                  <a:pt x="75480" y="27110"/>
                </a:lnTo>
                <a:lnTo>
                  <a:pt x="75470" y="27120"/>
                </a:lnTo>
                <a:lnTo>
                  <a:pt x="75460" y="27120"/>
                </a:lnTo>
                <a:lnTo>
                  <a:pt x="75460" y="27130"/>
                </a:lnTo>
                <a:lnTo>
                  <a:pt x="75460" y="27140"/>
                </a:lnTo>
                <a:lnTo>
                  <a:pt x="75440" y="27200"/>
                </a:lnTo>
                <a:lnTo>
                  <a:pt x="75460" y="27240"/>
                </a:lnTo>
                <a:lnTo>
                  <a:pt x="75470" y="27260"/>
                </a:lnTo>
                <a:lnTo>
                  <a:pt x="75480" y="27270"/>
                </a:lnTo>
                <a:lnTo>
                  <a:pt x="75490" y="27270"/>
                </a:lnTo>
                <a:lnTo>
                  <a:pt x="75500" y="27270"/>
                </a:lnTo>
                <a:lnTo>
                  <a:pt x="75510" y="27280"/>
                </a:lnTo>
                <a:lnTo>
                  <a:pt x="75520" y="27290"/>
                </a:lnTo>
                <a:lnTo>
                  <a:pt x="75550" y="27310"/>
                </a:lnTo>
                <a:lnTo>
                  <a:pt x="75560" y="27350"/>
                </a:lnTo>
                <a:lnTo>
                  <a:pt x="75560" y="27360"/>
                </a:lnTo>
                <a:lnTo>
                  <a:pt x="75570" y="27370"/>
                </a:lnTo>
                <a:lnTo>
                  <a:pt x="75580" y="27390"/>
                </a:lnTo>
                <a:lnTo>
                  <a:pt x="75590" y="27400"/>
                </a:lnTo>
                <a:lnTo>
                  <a:pt x="75600" y="27420"/>
                </a:lnTo>
                <a:lnTo>
                  <a:pt x="75600" y="27430"/>
                </a:lnTo>
                <a:lnTo>
                  <a:pt x="75610" y="27430"/>
                </a:lnTo>
                <a:lnTo>
                  <a:pt x="75620" y="27440"/>
                </a:lnTo>
                <a:lnTo>
                  <a:pt x="75620" y="27450"/>
                </a:lnTo>
                <a:lnTo>
                  <a:pt x="75620" y="27460"/>
                </a:lnTo>
                <a:lnTo>
                  <a:pt x="75620" y="27470"/>
                </a:lnTo>
                <a:lnTo>
                  <a:pt x="75630" y="27480"/>
                </a:lnTo>
                <a:lnTo>
                  <a:pt x="75630" y="27490"/>
                </a:lnTo>
                <a:lnTo>
                  <a:pt x="75630" y="27500"/>
                </a:lnTo>
                <a:lnTo>
                  <a:pt x="75630" y="27520"/>
                </a:lnTo>
                <a:lnTo>
                  <a:pt x="75620" y="27530"/>
                </a:lnTo>
                <a:lnTo>
                  <a:pt x="75610" y="27530"/>
                </a:lnTo>
                <a:lnTo>
                  <a:pt x="75600" y="27530"/>
                </a:lnTo>
                <a:lnTo>
                  <a:pt x="75590" y="27540"/>
                </a:lnTo>
                <a:lnTo>
                  <a:pt x="75580" y="27540"/>
                </a:lnTo>
                <a:lnTo>
                  <a:pt x="75480" y="27960"/>
                </a:lnTo>
                <a:lnTo>
                  <a:pt x="75440" y="28140"/>
                </a:lnTo>
                <a:lnTo>
                  <a:pt x="75400" y="28270"/>
                </a:lnTo>
                <a:lnTo>
                  <a:pt x="75340" y="28450"/>
                </a:lnTo>
                <a:lnTo>
                  <a:pt x="75340" y="28470"/>
                </a:lnTo>
                <a:lnTo>
                  <a:pt x="75330" y="28500"/>
                </a:lnTo>
                <a:lnTo>
                  <a:pt x="75330" y="28520"/>
                </a:lnTo>
                <a:lnTo>
                  <a:pt x="75330" y="28530"/>
                </a:lnTo>
                <a:lnTo>
                  <a:pt x="75340" y="28580"/>
                </a:lnTo>
                <a:lnTo>
                  <a:pt x="75320" y="28650"/>
                </a:lnTo>
                <a:lnTo>
                  <a:pt x="75320" y="28670"/>
                </a:lnTo>
                <a:lnTo>
                  <a:pt x="75310" y="28690"/>
                </a:lnTo>
                <a:lnTo>
                  <a:pt x="75280" y="28980"/>
                </a:lnTo>
                <a:lnTo>
                  <a:pt x="75280" y="29020"/>
                </a:lnTo>
                <a:lnTo>
                  <a:pt x="75270" y="29100"/>
                </a:lnTo>
                <a:lnTo>
                  <a:pt x="75270" y="29210"/>
                </a:lnTo>
                <a:lnTo>
                  <a:pt x="75260" y="29270"/>
                </a:lnTo>
                <a:lnTo>
                  <a:pt x="75260" y="29440"/>
                </a:lnTo>
                <a:lnTo>
                  <a:pt x="75820" y="29790"/>
                </a:lnTo>
                <a:lnTo>
                  <a:pt x="76270" y="30080"/>
                </a:lnTo>
                <a:lnTo>
                  <a:pt x="76510" y="30230"/>
                </a:lnTo>
                <a:lnTo>
                  <a:pt x="76610" y="302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