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Tuvalu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Tuvalu"/>
          <p:cNvSpPr/>
          <p:nvPr/>
        </p:nvSpPr>
        <p:spPr>
          <a:xfrm>
            <a:off x="3687184" y="1325880"/>
            <a:ext cx="4817326" cy="4937760"/>
          </a:xfrm>
          <a:custGeom>
            <a:avLst/>
            <a:gdLst/>
            <a:ahLst/>
            <a:cxnLst/>
            <a:rect l="0" t="0" r="100000" b="102500"/>
            <a:pathLst>
              <a:path w="100000" h="102500">
                <a:moveTo>
                  <a:pt x="80300" y="75860"/>
                </a:moveTo>
                <a:lnTo>
                  <a:pt x="80510" y="75550"/>
                </a:lnTo>
                <a:lnTo>
                  <a:pt x="80610" y="75280"/>
                </a:lnTo>
                <a:lnTo>
                  <a:pt x="80570" y="75050"/>
                </a:lnTo>
                <a:lnTo>
                  <a:pt x="80470" y="74750"/>
                </a:lnTo>
                <a:lnTo>
                  <a:pt x="80450" y="74350"/>
                </a:lnTo>
                <a:lnTo>
                  <a:pt x="80500" y="73830"/>
                </a:lnTo>
                <a:lnTo>
                  <a:pt x="80670" y="74160"/>
                </a:lnTo>
                <a:lnTo>
                  <a:pt x="80690" y="74770"/>
                </a:lnTo>
                <a:lnTo>
                  <a:pt x="80890" y="75090"/>
                </a:lnTo>
                <a:lnTo>
                  <a:pt x="80940" y="75320"/>
                </a:lnTo>
                <a:lnTo>
                  <a:pt x="80750" y="75560"/>
                </a:lnTo>
                <a:lnTo>
                  <a:pt x="80300" y="75860"/>
                </a:lnTo>
                <a:close/>
                <a:moveTo>
                  <a:pt x="60300" y="64090"/>
                </a:moveTo>
                <a:lnTo>
                  <a:pt x="60120" y="64060"/>
                </a:lnTo>
                <a:lnTo>
                  <a:pt x="60170" y="63740"/>
                </a:lnTo>
                <a:lnTo>
                  <a:pt x="60360" y="63320"/>
                </a:lnTo>
                <a:lnTo>
                  <a:pt x="60550" y="63010"/>
                </a:lnTo>
                <a:lnTo>
                  <a:pt x="60300" y="64090"/>
                </a:lnTo>
                <a:close/>
                <a:moveTo>
                  <a:pt x="30010" y="42370"/>
                </a:moveTo>
                <a:lnTo>
                  <a:pt x="30000" y="42310"/>
                </a:lnTo>
                <a:lnTo>
                  <a:pt x="29950" y="42200"/>
                </a:lnTo>
                <a:lnTo>
                  <a:pt x="29940" y="42140"/>
                </a:lnTo>
                <a:lnTo>
                  <a:pt x="30020" y="42310"/>
                </a:lnTo>
                <a:lnTo>
                  <a:pt x="30020" y="42410"/>
                </a:lnTo>
                <a:lnTo>
                  <a:pt x="30010" y="42440"/>
                </a:lnTo>
                <a:lnTo>
                  <a:pt x="30010" y="42370"/>
                </a:lnTo>
                <a:close/>
                <a:moveTo>
                  <a:pt x="9330" y="20140"/>
                </a:moveTo>
                <a:lnTo>
                  <a:pt x="9450" y="19810"/>
                </a:lnTo>
                <a:lnTo>
                  <a:pt x="9540" y="19800"/>
                </a:lnTo>
                <a:lnTo>
                  <a:pt x="9530" y="19960"/>
                </a:lnTo>
                <a:lnTo>
                  <a:pt x="9330" y="20140"/>
                </a:lnTo>
                <a:close/>
                <a:moveTo>
                  <a:pt x="34730" y="15640"/>
                </a:moveTo>
                <a:lnTo>
                  <a:pt x="34630" y="15480"/>
                </a:lnTo>
                <a:lnTo>
                  <a:pt x="34580" y="15390"/>
                </a:lnTo>
                <a:lnTo>
                  <a:pt x="34560" y="15320"/>
                </a:lnTo>
                <a:lnTo>
                  <a:pt x="34850" y="15380"/>
                </a:lnTo>
                <a:lnTo>
                  <a:pt x="35040" y="15480"/>
                </a:lnTo>
                <a:lnTo>
                  <a:pt x="35030" y="15580"/>
                </a:lnTo>
                <a:lnTo>
                  <a:pt x="34730" y="15640"/>
                </a:lnTo>
                <a:close/>
                <a:moveTo>
                  <a:pt x="4910" y="5020"/>
                </a:moveTo>
                <a:lnTo>
                  <a:pt x="4660" y="4680"/>
                </a:lnTo>
                <a:lnTo>
                  <a:pt x="4780" y="4640"/>
                </a:lnTo>
                <a:lnTo>
                  <a:pt x="5040" y="4880"/>
                </a:lnTo>
                <a:lnTo>
                  <a:pt x="5240" y="5360"/>
                </a:lnTo>
                <a:lnTo>
                  <a:pt x="4910" y="5020"/>
                </a:lnTo>
                <a:close/>
                <a:moveTo>
                  <a:pt x="97950" y="97270"/>
                </a:moveTo>
                <a:lnTo>
                  <a:pt x="97930" y="97750"/>
                </a:lnTo>
                <a:lnTo>
                  <a:pt x="97910" y="97800"/>
                </a:lnTo>
                <a:lnTo>
                  <a:pt x="97880" y="97300"/>
                </a:lnTo>
                <a:lnTo>
                  <a:pt x="97750" y="96950"/>
                </a:lnTo>
                <a:lnTo>
                  <a:pt x="97810" y="96980"/>
                </a:lnTo>
                <a:lnTo>
                  <a:pt x="97950" y="97270"/>
                </a:lnTo>
                <a:close/>
                <a:moveTo>
                  <a:pt x="96990" y="95860"/>
                </a:moveTo>
                <a:lnTo>
                  <a:pt x="97120" y="95950"/>
                </a:lnTo>
                <a:lnTo>
                  <a:pt x="97250" y="96300"/>
                </a:lnTo>
                <a:lnTo>
                  <a:pt x="97210" y="96360"/>
                </a:lnTo>
                <a:lnTo>
                  <a:pt x="97080" y="96040"/>
                </a:lnTo>
                <a:lnTo>
                  <a:pt x="96980" y="95890"/>
                </a:lnTo>
                <a:lnTo>
                  <a:pt x="96990" y="95860"/>
                </a:lnTo>
                <a:close/>
                <a:moveTo>
                  <a:pt x="67750" y="49680"/>
                </a:moveTo>
                <a:lnTo>
                  <a:pt x="67390" y="48990"/>
                </a:lnTo>
                <a:lnTo>
                  <a:pt x="67320" y="48750"/>
                </a:lnTo>
                <a:lnTo>
                  <a:pt x="67890" y="49260"/>
                </a:lnTo>
                <a:lnTo>
                  <a:pt x="67960" y="49280"/>
                </a:lnTo>
                <a:lnTo>
                  <a:pt x="68010" y="49500"/>
                </a:lnTo>
                <a:lnTo>
                  <a:pt x="68030" y="49740"/>
                </a:lnTo>
                <a:lnTo>
                  <a:pt x="67970" y="49860"/>
                </a:lnTo>
                <a:lnTo>
                  <a:pt x="67750" y="496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