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Turks and Caicos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Providenciales and West Caicos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5930" y="20800"/>
                </a:moveTo>
                <a:lnTo>
                  <a:pt x="7760" y="20520"/>
                </a:lnTo>
                <a:lnTo>
                  <a:pt x="7780" y="22630"/>
                </a:lnTo>
                <a:lnTo>
                  <a:pt x="6510" y="25170"/>
                </a:lnTo>
                <a:lnTo>
                  <a:pt x="4550" y="26230"/>
                </a:lnTo>
                <a:lnTo>
                  <a:pt x="4550" y="25780"/>
                </a:lnTo>
                <a:lnTo>
                  <a:pt x="5290" y="25030"/>
                </a:lnTo>
                <a:lnTo>
                  <a:pt x="5750" y="23730"/>
                </a:lnTo>
                <a:lnTo>
                  <a:pt x="5950" y="22200"/>
                </a:lnTo>
                <a:lnTo>
                  <a:pt x="5930" y="20800"/>
                </a:lnTo>
                <a:close/>
                <a:moveTo>
                  <a:pt x="14230" y="13880"/>
                </a:moveTo>
                <a:lnTo>
                  <a:pt x="14030" y="12940"/>
                </a:lnTo>
                <a:lnTo>
                  <a:pt x="14730" y="10660"/>
                </a:lnTo>
                <a:lnTo>
                  <a:pt x="14690" y="9430"/>
                </a:lnTo>
                <a:lnTo>
                  <a:pt x="16200" y="10170"/>
                </a:lnTo>
                <a:lnTo>
                  <a:pt x="20430" y="14100"/>
                </a:lnTo>
                <a:lnTo>
                  <a:pt x="21320" y="14430"/>
                </a:lnTo>
                <a:lnTo>
                  <a:pt x="22640" y="14430"/>
                </a:lnTo>
                <a:lnTo>
                  <a:pt x="23950" y="14200"/>
                </a:lnTo>
                <a:lnTo>
                  <a:pt x="24830" y="13880"/>
                </a:lnTo>
                <a:lnTo>
                  <a:pt x="25790" y="12950"/>
                </a:lnTo>
                <a:lnTo>
                  <a:pt x="26340" y="12180"/>
                </a:lnTo>
                <a:lnTo>
                  <a:pt x="27060" y="11990"/>
                </a:lnTo>
                <a:lnTo>
                  <a:pt x="28540" y="12850"/>
                </a:lnTo>
                <a:lnTo>
                  <a:pt x="28540" y="13390"/>
                </a:lnTo>
                <a:lnTo>
                  <a:pt x="26750" y="15120"/>
                </a:lnTo>
                <a:lnTo>
                  <a:pt x="26210" y="15810"/>
                </a:lnTo>
                <a:lnTo>
                  <a:pt x="25860" y="14760"/>
                </a:lnTo>
                <a:lnTo>
                  <a:pt x="25790" y="14330"/>
                </a:lnTo>
                <a:lnTo>
                  <a:pt x="23910" y="15320"/>
                </a:lnTo>
                <a:lnTo>
                  <a:pt x="24160" y="15400"/>
                </a:lnTo>
                <a:lnTo>
                  <a:pt x="24390" y="15450"/>
                </a:lnTo>
                <a:lnTo>
                  <a:pt x="24610" y="15560"/>
                </a:lnTo>
                <a:lnTo>
                  <a:pt x="24830" y="15810"/>
                </a:lnTo>
                <a:lnTo>
                  <a:pt x="23830" y="16350"/>
                </a:lnTo>
                <a:lnTo>
                  <a:pt x="22130" y="16100"/>
                </a:lnTo>
                <a:lnTo>
                  <a:pt x="21150" y="16350"/>
                </a:lnTo>
                <a:lnTo>
                  <a:pt x="21150" y="15320"/>
                </a:lnTo>
                <a:lnTo>
                  <a:pt x="18490" y="17470"/>
                </a:lnTo>
                <a:lnTo>
                  <a:pt x="17280" y="17650"/>
                </a:lnTo>
                <a:lnTo>
                  <a:pt x="16530" y="15810"/>
                </a:lnTo>
                <a:lnTo>
                  <a:pt x="16940" y="15810"/>
                </a:lnTo>
                <a:lnTo>
                  <a:pt x="17360" y="16430"/>
                </a:lnTo>
                <a:lnTo>
                  <a:pt x="17990" y="16740"/>
                </a:lnTo>
                <a:lnTo>
                  <a:pt x="18460" y="16590"/>
                </a:lnTo>
                <a:lnTo>
                  <a:pt x="18400" y="15810"/>
                </a:lnTo>
                <a:lnTo>
                  <a:pt x="17990" y="15430"/>
                </a:lnTo>
                <a:lnTo>
                  <a:pt x="15650" y="14330"/>
                </a:lnTo>
                <a:lnTo>
                  <a:pt x="15870" y="15320"/>
                </a:lnTo>
                <a:lnTo>
                  <a:pt x="15700" y="16060"/>
                </a:lnTo>
                <a:lnTo>
                  <a:pt x="15140" y="16570"/>
                </a:lnTo>
                <a:lnTo>
                  <a:pt x="14230" y="16850"/>
                </a:lnTo>
                <a:lnTo>
                  <a:pt x="14080" y="16370"/>
                </a:lnTo>
                <a:lnTo>
                  <a:pt x="14040" y="16040"/>
                </a:lnTo>
                <a:lnTo>
                  <a:pt x="14100" y="15730"/>
                </a:lnTo>
                <a:lnTo>
                  <a:pt x="14230" y="15320"/>
                </a:lnTo>
                <a:lnTo>
                  <a:pt x="14340" y="15630"/>
                </a:lnTo>
                <a:lnTo>
                  <a:pt x="14370" y="15680"/>
                </a:lnTo>
                <a:lnTo>
                  <a:pt x="14440" y="15680"/>
                </a:lnTo>
                <a:lnTo>
                  <a:pt x="14690" y="15810"/>
                </a:lnTo>
                <a:lnTo>
                  <a:pt x="14950" y="14860"/>
                </a:lnTo>
                <a:lnTo>
                  <a:pt x="15800" y="13300"/>
                </a:lnTo>
                <a:lnTo>
                  <a:pt x="16070" y="12350"/>
                </a:lnTo>
                <a:lnTo>
                  <a:pt x="14620" y="13480"/>
                </a:lnTo>
                <a:lnTo>
                  <a:pt x="14230" y="13880"/>
                </a:lnTo>
                <a:close/>
                <a:moveTo>
                  <a:pt x="28500" y="10000"/>
                </a:moveTo>
                <a:lnTo>
                  <a:pt x="28870" y="9760"/>
                </a:lnTo>
                <a:lnTo>
                  <a:pt x="29080" y="10060"/>
                </a:lnTo>
                <a:lnTo>
                  <a:pt x="28540" y="10560"/>
                </a:lnTo>
                <a:lnTo>
                  <a:pt x="27960" y="10500"/>
                </a:lnTo>
                <a:lnTo>
                  <a:pt x="28500" y="10000"/>
                </a:lnTo>
                <a:close/>
                <a:moveTo>
                  <a:pt x="30530" y="7980"/>
                </a:moveTo>
                <a:lnTo>
                  <a:pt x="30880" y="7760"/>
                </a:lnTo>
                <a:lnTo>
                  <a:pt x="31050" y="8090"/>
                </a:lnTo>
                <a:lnTo>
                  <a:pt x="31050" y="8680"/>
                </a:lnTo>
                <a:lnTo>
                  <a:pt x="30650" y="9090"/>
                </a:lnTo>
                <a:lnTo>
                  <a:pt x="30200" y="9280"/>
                </a:lnTo>
                <a:lnTo>
                  <a:pt x="30070" y="8760"/>
                </a:lnTo>
                <a:lnTo>
                  <a:pt x="30530" y="7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outh Caicos and East Caicos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69970" y="20800"/>
                </a:moveTo>
                <a:lnTo>
                  <a:pt x="68570" y="19930"/>
                </a:lnTo>
                <a:lnTo>
                  <a:pt x="65590" y="18640"/>
                </a:lnTo>
                <a:lnTo>
                  <a:pt x="64420" y="17300"/>
                </a:lnTo>
                <a:lnTo>
                  <a:pt x="64730" y="17080"/>
                </a:lnTo>
                <a:lnTo>
                  <a:pt x="65010" y="16970"/>
                </a:lnTo>
                <a:lnTo>
                  <a:pt x="65230" y="16780"/>
                </a:lnTo>
                <a:lnTo>
                  <a:pt x="65380" y="16350"/>
                </a:lnTo>
                <a:lnTo>
                  <a:pt x="67610" y="17820"/>
                </a:lnTo>
                <a:lnTo>
                  <a:pt x="68790" y="18310"/>
                </a:lnTo>
                <a:lnTo>
                  <a:pt x="70430" y="18780"/>
                </a:lnTo>
                <a:lnTo>
                  <a:pt x="71790" y="19350"/>
                </a:lnTo>
                <a:lnTo>
                  <a:pt x="73080" y="20410"/>
                </a:lnTo>
                <a:lnTo>
                  <a:pt x="73740" y="21900"/>
                </a:lnTo>
                <a:lnTo>
                  <a:pt x="73230" y="23760"/>
                </a:lnTo>
                <a:lnTo>
                  <a:pt x="72440" y="23930"/>
                </a:lnTo>
                <a:lnTo>
                  <a:pt x="71490" y="22970"/>
                </a:lnTo>
                <a:lnTo>
                  <a:pt x="69970" y="20800"/>
                </a:lnTo>
                <a:close/>
                <a:moveTo>
                  <a:pt x="57880" y="50100"/>
                </a:moveTo>
                <a:lnTo>
                  <a:pt x="58390" y="49770"/>
                </a:lnTo>
                <a:lnTo>
                  <a:pt x="58810" y="49620"/>
                </a:lnTo>
                <a:lnTo>
                  <a:pt x="58500" y="50170"/>
                </a:lnTo>
                <a:lnTo>
                  <a:pt x="57340" y="50800"/>
                </a:lnTo>
                <a:lnTo>
                  <a:pt x="57130" y="50670"/>
                </a:lnTo>
                <a:lnTo>
                  <a:pt x="57880" y="50100"/>
                </a:lnTo>
                <a:close/>
                <a:moveTo>
                  <a:pt x="61480" y="48730"/>
                </a:moveTo>
                <a:lnTo>
                  <a:pt x="61850" y="48330"/>
                </a:lnTo>
                <a:lnTo>
                  <a:pt x="61890" y="49350"/>
                </a:lnTo>
                <a:lnTo>
                  <a:pt x="61460" y="50480"/>
                </a:lnTo>
                <a:lnTo>
                  <a:pt x="61040" y="49870"/>
                </a:lnTo>
                <a:lnTo>
                  <a:pt x="61480" y="48730"/>
                </a:lnTo>
                <a:close/>
                <a:moveTo>
                  <a:pt x="70620" y="30630"/>
                </a:moveTo>
                <a:lnTo>
                  <a:pt x="70760" y="31070"/>
                </a:lnTo>
                <a:lnTo>
                  <a:pt x="70700" y="33460"/>
                </a:lnTo>
                <a:lnTo>
                  <a:pt x="70760" y="35110"/>
                </a:lnTo>
                <a:lnTo>
                  <a:pt x="70220" y="36080"/>
                </a:lnTo>
                <a:lnTo>
                  <a:pt x="69100" y="36420"/>
                </a:lnTo>
                <a:lnTo>
                  <a:pt x="67980" y="35690"/>
                </a:lnTo>
                <a:lnTo>
                  <a:pt x="67840" y="34450"/>
                </a:lnTo>
                <a:lnTo>
                  <a:pt x="68640" y="33890"/>
                </a:lnTo>
                <a:lnTo>
                  <a:pt x="69450" y="34010"/>
                </a:lnTo>
                <a:lnTo>
                  <a:pt x="69910" y="33640"/>
                </a:lnTo>
                <a:lnTo>
                  <a:pt x="69920" y="31920"/>
                </a:lnTo>
                <a:lnTo>
                  <a:pt x="70400" y="30660"/>
                </a:lnTo>
                <a:lnTo>
                  <a:pt x="70620" y="30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iddle Caicos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50150" y="14830"/>
                </a:moveTo>
                <a:lnTo>
                  <a:pt x="48480" y="14980"/>
                </a:lnTo>
                <a:lnTo>
                  <a:pt x="47960" y="14570"/>
                </a:lnTo>
                <a:lnTo>
                  <a:pt x="47360" y="13390"/>
                </a:lnTo>
                <a:lnTo>
                  <a:pt x="47120" y="12550"/>
                </a:lnTo>
                <a:lnTo>
                  <a:pt x="46940" y="9880"/>
                </a:lnTo>
                <a:lnTo>
                  <a:pt x="47500" y="9920"/>
                </a:lnTo>
                <a:lnTo>
                  <a:pt x="48070" y="10050"/>
                </a:lnTo>
                <a:lnTo>
                  <a:pt x="48610" y="10280"/>
                </a:lnTo>
                <a:lnTo>
                  <a:pt x="49710" y="11060"/>
                </a:lnTo>
                <a:lnTo>
                  <a:pt x="50350" y="11060"/>
                </a:lnTo>
                <a:lnTo>
                  <a:pt x="50960" y="10890"/>
                </a:lnTo>
                <a:lnTo>
                  <a:pt x="51570" y="10830"/>
                </a:lnTo>
                <a:lnTo>
                  <a:pt x="55700" y="11360"/>
                </a:lnTo>
                <a:lnTo>
                  <a:pt x="57620" y="10970"/>
                </a:lnTo>
                <a:lnTo>
                  <a:pt x="58490" y="10920"/>
                </a:lnTo>
                <a:lnTo>
                  <a:pt x="59370" y="11360"/>
                </a:lnTo>
                <a:lnTo>
                  <a:pt x="60080" y="12270"/>
                </a:lnTo>
                <a:lnTo>
                  <a:pt x="61710" y="15810"/>
                </a:lnTo>
                <a:lnTo>
                  <a:pt x="60560" y="15430"/>
                </a:lnTo>
                <a:lnTo>
                  <a:pt x="59820" y="14420"/>
                </a:lnTo>
                <a:lnTo>
                  <a:pt x="59210" y="13250"/>
                </a:lnTo>
                <a:lnTo>
                  <a:pt x="58460" y="12350"/>
                </a:lnTo>
                <a:lnTo>
                  <a:pt x="59000" y="13970"/>
                </a:lnTo>
                <a:lnTo>
                  <a:pt x="60260" y="16490"/>
                </a:lnTo>
                <a:lnTo>
                  <a:pt x="60750" y="17830"/>
                </a:lnTo>
                <a:lnTo>
                  <a:pt x="59850" y="18010"/>
                </a:lnTo>
                <a:lnTo>
                  <a:pt x="59180" y="17540"/>
                </a:lnTo>
                <a:lnTo>
                  <a:pt x="58000" y="15810"/>
                </a:lnTo>
                <a:lnTo>
                  <a:pt x="57600" y="16550"/>
                </a:lnTo>
                <a:lnTo>
                  <a:pt x="57500" y="16850"/>
                </a:lnTo>
                <a:lnTo>
                  <a:pt x="57080" y="16850"/>
                </a:lnTo>
                <a:lnTo>
                  <a:pt x="56030" y="14870"/>
                </a:lnTo>
                <a:lnTo>
                  <a:pt x="54300" y="14320"/>
                </a:lnTo>
                <a:lnTo>
                  <a:pt x="50150" y="14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orth Caicos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35420" y="6380"/>
                </a:moveTo>
                <a:lnTo>
                  <a:pt x="35140" y="5700"/>
                </a:lnTo>
                <a:lnTo>
                  <a:pt x="35250" y="4990"/>
                </a:lnTo>
                <a:lnTo>
                  <a:pt x="35220" y="4350"/>
                </a:lnTo>
                <a:lnTo>
                  <a:pt x="34460" y="3900"/>
                </a:lnTo>
                <a:lnTo>
                  <a:pt x="34760" y="3340"/>
                </a:lnTo>
                <a:lnTo>
                  <a:pt x="35190" y="2900"/>
                </a:lnTo>
                <a:lnTo>
                  <a:pt x="35730" y="2580"/>
                </a:lnTo>
                <a:lnTo>
                  <a:pt x="36340" y="2420"/>
                </a:lnTo>
                <a:lnTo>
                  <a:pt x="40260" y="2420"/>
                </a:lnTo>
                <a:lnTo>
                  <a:pt x="40660" y="2500"/>
                </a:lnTo>
                <a:lnTo>
                  <a:pt x="41570" y="2870"/>
                </a:lnTo>
                <a:lnTo>
                  <a:pt x="42100" y="2960"/>
                </a:lnTo>
                <a:lnTo>
                  <a:pt x="42880" y="3200"/>
                </a:lnTo>
                <a:lnTo>
                  <a:pt x="43030" y="3780"/>
                </a:lnTo>
                <a:lnTo>
                  <a:pt x="42810" y="4890"/>
                </a:lnTo>
                <a:lnTo>
                  <a:pt x="43390" y="9140"/>
                </a:lnTo>
                <a:lnTo>
                  <a:pt x="44390" y="10610"/>
                </a:lnTo>
                <a:lnTo>
                  <a:pt x="46480" y="10830"/>
                </a:lnTo>
                <a:lnTo>
                  <a:pt x="45150" y="11900"/>
                </a:lnTo>
                <a:lnTo>
                  <a:pt x="43980" y="11620"/>
                </a:lnTo>
                <a:lnTo>
                  <a:pt x="42970" y="10830"/>
                </a:lnTo>
                <a:lnTo>
                  <a:pt x="42100" y="10380"/>
                </a:lnTo>
                <a:lnTo>
                  <a:pt x="41530" y="10200"/>
                </a:lnTo>
                <a:lnTo>
                  <a:pt x="40730" y="9740"/>
                </a:lnTo>
                <a:lnTo>
                  <a:pt x="39970" y="9110"/>
                </a:lnTo>
                <a:lnTo>
                  <a:pt x="39550" y="8400"/>
                </a:lnTo>
                <a:lnTo>
                  <a:pt x="39640" y="7450"/>
                </a:lnTo>
                <a:lnTo>
                  <a:pt x="40670" y="5760"/>
                </a:lnTo>
                <a:lnTo>
                  <a:pt x="40930" y="4890"/>
                </a:lnTo>
                <a:lnTo>
                  <a:pt x="40420" y="3630"/>
                </a:lnTo>
                <a:lnTo>
                  <a:pt x="39320" y="4290"/>
                </a:lnTo>
                <a:lnTo>
                  <a:pt x="37710" y="6150"/>
                </a:lnTo>
                <a:lnTo>
                  <a:pt x="37440" y="6720"/>
                </a:lnTo>
                <a:lnTo>
                  <a:pt x="36790" y="6870"/>
                </a:lnTo>
                <a:lnTo>
                  <a:pt x="36020" y="6720"/>
                </a:lnTo>
                <a:lnTo>
                  <a:pt x="35420" y="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Grand Turk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94840" y="34660"/>
                </a:moveTo>
                <a:lnTo>
                  <a:pt x="95360" y="35790"/>
                </a:lnTo>
                <a:lnTo>
                  <a:pt x="95450" y="37650"/>
                </a:lnTo>
                <a:lnTo>
                  <a:pt x="95140" y="39510"/>
                </a:lnTo>
                <a:lnTo>
                  <a:pt x="94380" y="40590"/>
                </a:lnTo>
                <a:lnTo>
                  <a:pt x="93920" y="39220"/>
                </a:lnTo>
                <a:lnTo>
                  <a:pt x="93970" y="37610"/>
                </a:lnTo>
                <a:lnTo>
                  <a:pt x="94340" y="36010"/>
                </a:lnTo>
                <a:lnTo>
                  <a:pt x="94840" y="34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lt Cay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90010" y="47100"/>
                </a:moveTo>
                <a:lnTo>
                  <a:pt x="90670" y="47130"/>
                </a:lnTo>
                <a:lnTo>
                  <a:pt x="91180" y="47560"/>
                </a:lnTo>
                <a:lnTo>
                  <a:pt x="90590" y="48420"/>
                </a:lnTo>
                <a:lnTo>
                  <a:pt x="89750" y="49320"/>
                </a:lnTo>
                <a:lnTo>
                  <a:pt x="89380" y="49050"/>
                </a:lnTo>
                <a:lnTo>
                  <a:pt x="89720" y="47720"/>
                </a:lnTo>
                <a:lnTo>
                  <a:pt x="90010" y="4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