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North Caicos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Turks and Caicos Islands • State Map | Fully Editable Vector Shape</a:t>
            </a:r>
          </a:p>
        </p:txBody>
      </p:sp>
      <p:sp>
        <p:nvSpPr>
          <p:cNvPr id="101" name="North Caicos"/>
          <p:cNvSpPr/>
          <p:nvPr/>
        </p:nvSpPr>
        <p:spPr>
          <a:xfrm>
            <a:off x="2072487" y="1654332"/>
            <a:ext cx="8046720" cy="4280855"/>
          </a:xfrm>
          <a:custGeom>
            <a:avLst/>
            <a:gdLst/>
            <a:ahLst/>
            <a:cxnLst/>
            <a:rect l="0" t="0" r="100000" b="53200"/>
            <a:pathLst>
              <a:path w="100000" h="53200">
                <a:moveTo>
                  <a:pt x="35420" y="6380"/>
                </a:moveTo>
                <a:lnTo>
                  <a:pt x="35140" y="5700"/>
                </a:lnTo>
                <a:lnTo>
                  <a:pt x="35250" y="4990"/>
                </a:lnTo>
                <a:lnTo>
                  <a:pt x="35220" y="4350"/>
                </a:lnTo>
                <a:lnTo>
                  <a:pt x="34460" y="3900"/>
                </a:lnTo>
                <a:lnTo>
                  <a:pt x="34760" y="3340"/>
                </a:lnTo>
                <a:lnTo>
                  <a:pt x="35190" y="2900"/>
                </a:lnTo>
                <a:lnTo>
                  <a:pt x="35730" y="2580"/>
                </a:lnTo>
                <a:lnTo>
                  <a:pt x="36340" y="2420"/>
                </a:lnTo>
                <a:lnTo>
                  <a:pt x="40260" y="2420"/>
                </a:lnTo>
                <a:lnTo>
                  <a:pt x="40660" y="2500"/>
                </a:lnTo>
                <a:lnTo>
                  <a:pt x="41570" y="2870"/>
                </a:lnTo>
                <a:lnTo>
                  <a:pt x="42100" y="2960"/>
                </a:lnTo>
                <a:lnTo>
                  <a:pt x="42880" y="3200"/>
                </a:lnTo>
                <a:lnTo>
                  <a:pt x="43030" y="3780"/>
                </a:lnTo>
                <a:lnTo>
                  <a:pt x="42810" y="4890"/>
                </a:lnTo>
                <a:lnTo>
                  <a:pt x="43390" y="9140"/>
                </a:lnTo>
                <a:lnTo>
                  <a:pt x="44390" y="10610"/>
                </a:lnTo>
                <a:lnTo>
                  <a:pt x="46480" y="10830"/>
                </a:lnTo>
                <a:lnTo>
                  <a:pt x="45150" y="11900"/>
                </a:lnTo>
                <a:lnTo>
                  <a:pt x="43980" y="11620"/>
                </a:lnTo>
                <a:lnTo>
                  <a:pt x="42970" y="10830"/>
                </a:lnTo>
                <a:lnTo>
                  <a:pt x="42100" y="10380"/>
                </a:lnTo>
                <a:lnTo>
                  <a:pt x="41530" y="10200"/>
                </a:lnTo>
                <a:lnTo>
                  <a:pt x="40730" y="9740"/>
                </a:lnTo>
                <a:lnTo>
                  <a:pt x="39970" y="9110"/>
                </a:lnTo>
                <a:lnTo>
                  <a:pt x="39550" y="8400"/>
                </a:lnTo>
                <a:lnTo>
                  <a:pt x="39640" y="7450"/>
                </a:lnTo>
                <a:lnTo>
                  <a:pt x="40670" y="5760"/>
                </a:lnTo>
                <a:lnTo>
                  <a:pt x="40930" y="4890"/>
                </a:lnTo>
                <a:lnTo>
                  <a:pt x="40420" y="3630"/>
                </a:lnTo>
                <a:lnTo>
                  <a:pt x="39320" y="4290"/>
                </a:lnTo>
                <a:lnTo>
                  <a:pt x="37710" y="6150"/>
                </a:lnTo>
                <a:lnTo>
                  <a:pt x="37440" y="6720"/>
                </a:lnTo>
                <a:lnTo>
                  <a:pt x="36790" y="6870"/>
                </a:lnTo>
                <a:lnTo>
                  <a:pt x="36020" y="6720"/>
                </a:lnTo>
                <a:lnTo>
                  <a:pt x="35420" y="63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