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Middle Caicos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Turks and Caicos Islands • State Map | Fully Editable Vector Shape</a:t>
            </a:r>
          </a:p>
        </p:txBody>
      </p:sp>
      <p:sp>
        <p:nvSpPr>
          <p:cNvPr id="101" name="Middle Caicos"/>
          <p:cNvSpPr/>
          <p:nvPr/>
        </p:nvSpPr>
        <p:spPr>
          <a:xfrm>
            <a:off x="2072487" y="1654332"/>
            <a:ext cx="8046720" cy="4280855"/>
          </a:xfrm>
          <a:custGeom>
            <a:avLst/>
            <a:gdLst/>
            <a:ahLst/>
            <a:cxnLst/>
            <a:rect l="0" t="0" r="100000" b="53200"/>
            <a:pathLst>
              <a:path w="100000" h="53200">
                <a:moveTo>
                  <a:pt x="50150" y="14830"/>
                </a:moveTo>
                <a:lnTo>
                  <a:pt x="48480" y="14980"/>
                </a:lnTo>
                <a:lnTo>
                  <a:pt x="47960" y="14570"/>
                </a:lnTo>
                <a:lnTo>
                  <a:pt x="47360" y="13390"/>
                </a:lnTo>
                <a:lnTo>
                  <a:pt x="47120" y="12550"/>
                </a:lnTo>
                <a:lnTo>
                  <a:pt x="46940" y="9880"/>
                </a:lnTo>
                <a:lnTo>
                  <a:pt x="47500" y="9920"/>
                </a:lnTo>
                <a:lnTo>
                  <a:pt x="48070" y="10050"/>
                </a:lnTo>
                <a:lnTo>
                  <a:pt x="48610" y="10280"/>
                </a:lnTo>
                <a:lnTo>
                  <a:pt x="49710" y="11060"/>
                </a:lnTo>
                <a:lnTo>
                  <a:pt x="50350" y="11060"/>
                </a:lnTo>
                <a:lnTo>
                  <a:pt x="50960" y="10890"/>
                </a:lnTo>
                <a:lnTo>
                  <a:pt x="51570" y="10830"/>
                </a:lnTo>
                <a:lnTo>
                  <a:pt x="55700" y="11360"/>
                </a:lnTo>
                <a:lnTo>
                  <a:pt x="57620" y="10970"/>
                </a:lnTo>
                <a:lnTo>
                  <a:pt x="58490" y="10920"/>
                </a:lnTo>
                <a:lnTo>
                  <a:pt x="59370" y="11360"/>
                </a:lnTo>
                <a:lnTo>
                  <a:pt x="60080" y="12270"/>
                </a:lnTo>
                <a:lnTo>
                  <a:pt x="61710" y="15810"/>
                </a:lnTo>
                <a:lnTo>
                  <a:pt x="60560" y="15430"/>
                </a:lnTo>
                <a:lnTo>
                  <a:pt x="59820" y="14420"/>
                </a:lnTo>
                <a:lnTo>
                  <a:pt x="59210" y="13250"/>
                </a:lnTo>
                <a:lnTo>
                  <a:pt x="58460" y="12350"/>
                </a:lnTo>
                <a:lnTo>
                  <a:pt x="59000" y="13970"/>
                </a:lnTo>
                <a:lnTo>
                  <a:pt x="60260" y="16490"/>
                </a:lnTo>
                <a:lnTo>
                  <a:pt x="60750" y="17830"/>
                </a:lnTo>
                <a:lnTo>
                  <a:pt x="59850" y="18010"/>
                </a:lnTo>
                <a:lnTo>
                  <a:pt x="59180" y="17540"/>
                </a:lnTo>
                <a:lnTo>
                  <a:pt x="58000" y="15810"/>
                </a:lnTo>
                <a:lnTo>
                  <a:pt x="57600" y="16550"/>
                </a:lnTo>
                <a:lnTo>
                  <a:pt x="57500" y="16850"/>
                </a:lnTo>
                <a:lnTo>
                  <a:pt x="57080" y="16850"/>
                </a:lnTo>
                <a:lnTo>
                  <a:pt x="56030" y="14870"/>
                </a:lnTo>
                <a:lnTo>
                  <a:pt x="54300" y="14320"/>
                </a:lnTo>
                <a:lnTo>
                  <a:pt x="50150" y="14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