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Turk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Turks and Caicos Islands • State Map | Fully Editable Vector Shape</a:t>
            </a:r>
          </a:p>
        </p:txBody>
      </p:sp>
      <p:sp>
        <p:nvSpPr>
          <p:cNvPr id="101" name="Grand Turk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94840" y="34660"/>
                </a:moveTo>
                <a:lnTo>
                  <a:pt x="95360" y="35790"/>
                </a:lnTo>
                <a:lnTo>
                  <a:pt x="95450" y="37650"/>
                </a:lnTo>
                <a:lnTo>
                  <a:pt x="95140" y="39510"/>
                </a:lnTo>
                <a:lnTo>
                  <a:pt x="94380" y="40590"/>
                </a:lnTo>
                <a:lnTo>
                  <a:pt x="93920" y="39220"/>
                </a:lnTo>
                <a:lnTo>
                  <a:pt x="93970" y="37610"/>
                </a:lnTo>
                <a:lnTo>
                  <a:pt x="94340" y="36010"/>
                </a:lnTo>
                <a:lnTo>
                  <a:pt x="94840" y="3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