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Turkmenistan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aşoguz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58800" y="16250"/>
                </a:moveTo>
                <a:lnTo>
                  <a:pt x="58800" y="16410"/>
                </a:lnTo>
                <a:lnTo>
                  <a:pt x="58790" y="18240"/>
                </a:lnTo>
                <a:lnTo>
                  <a:pt x="53950" y="18430"/>
                </a:lnTo>
                <a:lnTo>
                  <a:pt x="53950" y="23800"/>
                </a:lnTo>
                <a:lnTo>
                  <a:pt x="55330" y="24040"/>
                </a:lnTo>
                <a:lnTo>
                  <a:pt x="55650" y="30950"/>
                </a:lnTo>
                <a:lnTo>
                  <a:pt x="54560" y="31180"/>
                </a:lnTo>
                <a:lnTo>
                  <a:pt x="54000" y="29920"/>
                </a:lnTo>
                <a:lnTo>
                  <a:pt x="52740" y="30180"/>
                </a:lnTo>
                <a:lnTo>
                  <a:pt x="52340" y="29570"/>
                </a:lnTo>
                <a:lnTo>
                  <a:pt x="52420" y="26650"/>
                </a:lnTo>
                <a:lnTo>
                  <a:pt x="50590" y="26670"/>
                </a:lnTo>
                <a:lnTo>
                  <a:pt x="48830" y="26720"/>
                </a:lnTo>
                <a:lnTo>
                  <a:pt x="46560" y="26660"/>
                </a:lnTo>
                <a:lnTo>
                  <a:pt x="45590" y="25830"/>
                </a:lnTo>
                <a:lnTo>
                  <a:pt x="44140" y="25410"/>
                </a:lnTo>
                <a:lnTo>
                  <a:pt x="41910" y="25080"/>
                </a:lnTo>
                <a:lnTo>
                  <a:pt x="40460" y="25690"/>
                </a:lnTo>
                <a:lnTo>
                  <a:pt x="38830" y="25770"/>
                </a:lnTo>
                <a:lnTo>
                  <a:pt x="37520" y="25870"/>
                </a:lnTo>
                <a:lnTo>
                  <a:pt x="35770" y="26110"/>
                </a:lnTo>
                <a:lnTo>
                  <a:pt x="34920" y="26720"/>
                </a:lnTo>
                <a:lnTo>
                  <a:pt x="34430" y="26200"/>
                </a:lnTo>
                <a:lnTo>
                  <a:pt x="34210" y="25960"/>
                </a:lnTo>
                <a:lnTo>
                  <a:pt x="33690" y="25130"/>
                </a:lnTo>
                <a:lnTo>
                  <a:pt x="33900" y="24080"/>
                </a:lnTo>
                <a:lnTo>
                  <a:pt x="33450" y="22920"/>
                </a:lnTo>
                <a:lnTo>
                  <a:pt x="33100" y="21830"/>
                </a:lnTo>
                <a:lnTo>
                  <a:pt x="32380" y="21130"/>
                </a:lnTo>
                <a:lnTo>
                  <a:pt x="32030" y="20050"/>
                </a:lnTo>
                <a:lnTo>
                  <a:pt x="31400" y="18790"/>
                </a:lnTo>
                <a:lnTo>
                  <a:pt x="30370" y="17390"/>
                </a:lnTo>
                <a:lnTo>
                  <a:pt x="29960" y="15810"/>
                </a:lnTo>
                <a:lnTo>
                  <a:pt x="30790" y="15900"/>
                </a:lnTo>
                <a:lnTo>
                  <a:pt x="31310" y="15910"/>
                </a:lnTo>
                <a:lnTo>
                  <a:pt x="32250" y="15970"/>
                </a:lnTo>
                <a:lnTo>
                  <a:pt x="32820" y="16050"/>
                </a:lnTo>
                <a:lnTo>
                  <a:pt x="33090" y="16080"/>
                </a:lnTo>
                <a:lnTo>
                  <a:pt x="33670" y="16200"/>
                </a:lnTo>
                <a:lnTo>
                  <a:pt x="33730" y="16160"/>
                </a:lnTo>
                <a:lnTo>
                  <a:pt x="33800" y="16160"/>
                </a:lnTo>
                <a:lnTo>
                  <a:pt x="33880" y="16120"/>
                </a:lnTo>
                <a:lnTo>
                  <a:pt x="33940" y="16050"/>
                </a:lnTo>
                <a:lnTo>
                  <a:pt x="33990" y="15950"/>
                </a:lnTo>
                <a:lnTo>
                  <a:pt x="33990" y="15760"/>
                </a:lnTo>
                <a:lnTo>
                  <a:pt x="34120" y="15620"/>
                </a:lnTo>
                <a:lnTo>
                  <a:pt x="34410" y="15470"/>
                </a:lnTo>
                <a:lnTo>
                  <a:pt x="34550" y="15370"/>
                </a:lnTo>
                <a:lnTo>
                  <a:pt x="34620" y="15290"/>
                </a:lnTo>
                <a:lnTo>
                  <a:pt x="34640" y="15230"/>
                </a:lnTo>
                <a:lnTo>
                  <a:pt x="34620" y="15220"/>
                </a:lnTo>
                <a:lnTo>
                  <a:pt x="34610" y="15150"/>
                </a:lnTo>
                <a:lnTo>
                  <a:pt x="34550" y="15090"/>
                </a:lnTo>
                <a:lnTo>
                  <a:pt x="34380" y="15140"/>
                </a:lnTo>
                <a:lnTo>
                  <a:pt x="34270" y="15110"/>
                </a:lnTo>
                <a:lnTo>
                  <a:pt x="34170" y="15070"/>
                </a:lnTo>
                <a:lnTo>
                  <a:pt x="34080" y="15000"/>
                </a:lnTo>
                <a:lnTo>
                  <a:pt x="33940" y="14840"/>
                </a:lnTo>
                <a:lnTo>
                  <a:pt x="33840" y="14670"/>
                </a:lnTo>
                <a:lnTo>
                  <a:pt x="33810" y="14570"/>
                </a:lnTo>
                <a:lnTo>
                  <a:pt x="33750" y="14130"/>
                </a:lnTo>
                <a:lnTo>
                  <a:pt x="33750" y="13810"/>
                </a:lnTo>
                <a:lnTo>
                  <a:pt x="33780" y="13640"/>
                </a:lnTo>
                <a:lnTo>
                  <a:pt x="33760" y="13530"/>
                </a:lnTo>
                <a:lnTo>
                  <a:pt x="33730" y="13370"/>
                </a:lnTo>
                <a:lnTo>
                  <a:pt x="33660" y="13230"/>
                </a:lnTo>
                <a:lnTo>
                  <a:pt x="33610" y="13200"/>
                </a:lnTo>
                <a:lnTo>
                  <a:pt x="33610" y="13170"/>
                </a:lnTo>
                <a:lnTo>
                  <a:pt x="33560" y="13100"/>
                </a:lnTo>
                <a:lnTo>
                  <a:pt x="33500" y="12960"/>
                </a:lnTo>
                <a:lnTo>
                  <a:pt x="33450" y="12790"/>
                </a:lnTo>
                <a:lnTo>
                  <a:pt x="33430" y="12630"/>
                </a:lnTo>
                <a:lnTo>
                  <a:pt x="33450" y="12260"/>
                </a:lnTo>
                <a:lnTo>
                  <a:pt x="33420" y="12050"/>
                </a:lnTo>
                <a:lnTo>
                  <a:pt x="33430" y="11980"/>
                </a:lnTo>
                <a:lnTo>
                  <a:pt x="33400" y="11880"/>
                </a:lnTo>
                <a:lnTo>
                  <a:pt x="33400" y="11500"/>
                </a:lnTo>
                <a:lnTo>
                  <a:pt x="33420" y="11390"/>
                </a:lnTo>
                <a:lnTo>
                  <a:pt x="33460" y="11250"/>
                </a:lnTo>
                <a:lnTo>
                  <a:pt x="33500" y="10960"/>
                </a:lnTo>
                <a:lnTo>
                  <a:pt x="33530" y="10890"/>
                </a:lnTo>
                <a:lnTo>
                  <a:pt x="33630" y="10700"/>
                </a:lnTo>
                <a:lnTo>
                  <a:pt x="33740" y="10600"/>
                </a:lnTo>
                <a:lnTo>
                  <a:pt x="33940" y="10500"/>
                </a:lnTo>
                <a:lnTo>
                  <a:pt x="33860" y="11250"/>
                </a:lnTo>
                <a:lnTo>
                  <a:pt x="33840" y="11460"/>
                </a:lnTo>
                <a:lnTo>
                  <a:pt x="33810" y="11550"/>
                </a:lnTo>
                <a:lnTo>
                  <a:pt x="33760" y="11880"/>
                </a:lnTo>
                <a:lnTo>
                  <a:pt x="33780" y="12000"/>
                </a:lnTo>
                <a:lnTo>
                  <a:pt x="33860" y="12360"/>
                </a:lnTo>
                <a:lnTo>
                  <a:pt x="33910" y="12450"/>
                </a:lnTo>
                <a:lnTo>
                  <a:pt x="33950" y="12500"/>
                </a:lnTo>
                <a:lnTo>
                  <a:pt x="34020" y="12520"/>
                </a:lnTo>
                <a:lnTo>
                  <a:pt x="34040" y="12520"/>
                </a:lnTo>
                <a:lnTo>
                  <a:pt x="34050" y="12500"/>
                </a:lnTo>
                <a:lnTo>
                  <a:pt x="34070" y="12260"/>
                </a:lnTo>
                <a:lnTo>
                  <a:pt x="34130" y="11870"/>
                </a:lnTo>
                <a:lnTo>
                  <a:pt x="34180" y="11780"/>
                </a:lnTo>
                <a:lnTo>
                  <a:pt x="34230" y="11720"/>
                </a:lnTo>
                <a:lnTo>
                  <a:pt x="34260" y="11650"/>
                </a:lnTo>
                <a:lnTo>
                  <a:pt x="34280" y="11660"/>
                </a:lnTo>
                <a:lnTo>
                  <a:pt x="34270" y="11680"/>
                </a:lnTo>
                <a:lnTo>
                  <a:pt x="34300" y="11680"/>
                </a:lnTo>
                <a:lnTo>
                  <a:pt x="34310" y="11710"/>
                </a:lnTo>
                <a:lnTo>
                  <a:pt x="34290" y="11730"/>
                </a:lnTo>
                <a:lnTo>
                  <a:pt x="34270" y="11700"/>
                </a:lnTo>
                <a:lnTo>
                  <a:pt x="34250" y="11720"/>
                </a:lnTo>
                <a:lnTo>
                  <a:pt x="34260" y="11750"/>
                </a:lnTo>
                <a:lnTo>
                  <a:pt x="34330" y="11760"/>
                </a:lnTo>
                <a:lnTo>
                  <a:pt x="34350" y="11820"/>
                </a:lnTo>
                <a:lnTo>
                  <a:pt x="34380" y="11820"/>
                </a:lnTo>
                <a:lnTo>
                  <a:pt x="34390" y="11780"/>
                </a:lnTo>
                <a:lnTo>
                  <a:pt x="34420" y="11740"/>
                </a:lnTo>
                <a:lnTo>
                  <a:pt x="34440" y="11740"/>
                </a:lnTo>
                <a:lnTo>
                  <a:pt x="34440" y="11720"/>
                </a:lnTo>
                <a:lnTo>
                  <a:pt x="34460" y="11700"/>
                </a:lnTo>
                <a:lnTo>
                  <a:pt x="34480" y="11730"/>
                </a:lnTo>
                <a:lnTo>
                  <a:pt x="34520" y="11680"/>
                </a:lnTo>
                <a:lnTo>
                  <a:pt x="34520" y="11630"/>
                </a:lnTo>
                <a:lnTo>
                  <a:pt x="34540" y="11610"/>
                </a:lnTo>
                <a:lnTo>
                  <a:pt x="34540" y="11590"/>
                </a:lnTo>
                <a:lnTo>
                  <a:pt x="34620" y="11560"/>
                </a:lnTo>
                <a:lnTo>
                  <a:pt x="34640" y="11590"/>
                </a:lnTo>
                <a:lnTo>
                  <a:pt x="34620" y="11660"/>
                </a:lnTo>
                <a:lnTo>
                  <a:pt x="34640" y="11650"/>
                </a:lnTo>
                <a:lnTo>
                  <a:pt x="34640" y="11630"/>
                </a:lnTo>
                <a:lnTo>
                  <a:pt x="34650" y="11630"/>
                </a:lnTo>
                <a:lnTo>
                  <a:pt x="34720" y="11660"/>
                </a:lnTo>
                <a:lnTo>
                  <a:pt x="34720" y="11680"/>
                </a:lnTo>
                <a:lnTo>
                  <a:pt x="34710" y="11710"/>
                </a:lnTo>
                <a:lnTo>
                  <a:pt x="34660" y="11720"/>
                </a:lnTo>
                <a:lnTo>
                  <a:pt x="34660" y="11730"/>
                </a:lnTo>
                <a:lnTo>
                  <a:pt x="34640" y="11740"/>
                </a:lnTo>
                <a:lnTo>
                  <a:pt x="34610" y="11720"/>
                </a:lnTo>
                <a:lnTo>
                  <a:pt x="34600" y="11700"/>
                </a:lnTo>
                <a:lnTo>
                  <a:pt x="34580" y="11690"/>
                </a:lnTo>
                <a:lnTo>
                  <a:pt x="34570" y="11720"/>
                </a:lnTo>
                <a:lnTo>
                  <a:pt x="34590" y="11850"/>
                </a:lnTo>
                <a:lnTo>
                  <a:pt x="34570" y="11870"/>
                </a:lnTo>
                <a:lnTo>
                  <a:pt x="34600" y="11910"/>
                </a:lnTo>
                <a:lnTo>
                  <a:pt x="34610" y="11900"/>
                </a:lnTo>
                <a:lnTo>
                  <a:pt x="34650" y="11880"/>
                </a:lnTo>
                <a:lnTo>
                  <a:pt x="34670" y="11890"/>
                </a:lnTo>
                <a:lnTo>
                  <a:pt x="34670" y="11950"/>
                </a:lnTo>
                <a:lnTo>
                  <a:pt x="34690" y="11950"/>
                </a:lnTo>
                <a:lnTo>
                  <a:pt x="34720" y="11840"/>
                </a:lnTo>
                <a:lnTo>
                  <a:pt x="34750" y="11830"/>
                </a:lnTo>
                <a:lnTo>
                  <a:pt x="34870" y="11990"/>
                </a:lnTo>
                <a:lnTo>
                  <a:pt x="34880" y="12090"/>
                </a:lnTo>
                <a:lnTo>
                  <a:pt x="34890" y="12010"/>
                </a:lnTo>
                <a:lnTo>
                  <a:pt x="34910" y="12010"/>
                </a:lnTo>
                <a:lnTo>
                  <a:pt x="35020" y="12230"/>
                </a:lnTo>
                <a:lnTo>
                  <a:pt x="35040" y="12460"/>
                </a:lnTo>
                <a:lnTo>
                  <a:pt x="35020" y="12530"/>
                </a:lnTo>
                <a:lnTo>
                  <a:pt x="35030" y="12600"/>
                </a:lnTo>
                <a:lnTo>
                  <a:pt x="34990" y="12930"/>
                </a:lnTo>
                <a:lnTo>
                  <a:pt x="35000" y="13030"/>
                </a:lnTo>
                <a:lnTo>
                  <a:pt x="35020" y="12980"/>
                </a:lnTo>
                <a:lnTo>
                  <a:pt x="35020" y="12990"/>
                </a:lnTo>
                <a:lnTo>
                  <a:pt x="35010" y="13110"/>
                </a:lnTo>
                <a:lnTo>
                  <a:pt x="35020" y="13160"/>
                </a:lnTo>
                <a:lnTo>
                  <a:pt x="35050" y="13180"/>
                </a:lnTo>
                <a:lnTo>
                  <a:pt x="35090" y="13170"/>
                </a:lnTo>
                <a:lnTo>
                  <a:pt x="35130" y="13180"/>
                </a:lnTo>
                <a:lnTo>
                  <a:pt x="35140" y="13160"/>
                </a:lnTo>
                <a:lnTo>
                  <a:pt x="35150" y="13180"/>
                </a:lnTo>
                <a:lnTo>
                  <a:pt x="35190" y="13190"/>
                </a:lnTo>
                <a:lnTo>
                  <a:pt x="35220" y="13210"/>
                </a:lnTo>
                <a:lnTo>
                  <a:pt x="35220" y="13240"/>
                </a:lnTo>
                <a:lnTo>
                  <a:pt x="35240" y="13230"/>
                </a:lnTo>
                <a:lnTo>
                  <a:pt x="35250" y="13260"/>
                </a:lnTo>
                <a:lnTo>
                  <a:pt x="35270" y="13240"/>
                </a:lnTo>
                <a:lnTo>
                  <a:pt x="35270" y="13180"/>
                </a:lnTo>
                <a:lnTo>
                  <a:pt x="35280" y="13230"/>
                </a:lnTo>
                <a:lnTo>
                  <a:pt x="35330" y="13270"/>
                </a:lnTo>
                <a:lnTo>
                  <a:pt x="35330" y="13220"/>
                </a:lnTo>
                <a:lnTo>
                  <a:pt x="35340" y="13290"/>
                </a:lnTo>
                <a:lnTo>
                  <a:pt x="35350" y="13320"/>
                </a:lnTo>
                <a:lnTo>
                  <a:pt x="35380" y="13310"/>
                </a:lnTo>
                <a:lnTo>
                  <a:pt x="35370" y="13330"/>
                </a:lnTo>
                <a:lnTo>
                  <a:pt x="35400" y="13380"/>
                </a:lnTo>
                <a:lnTo>
                  <a:pt x="35430" y="13400"/>
                </a:lnTo>
                <a:lnTo>
                  <a:pt x="35450" y="13390"/>
                </a:lnTo>
                <a:lnTo>
                  <a:pt x="35460" y="13310"/>
                </a:lnTo>
                <a:lnTo>
                  <a:pt x="35470" y="13310"/>
                </a:lnTo>
                <a:lnTo>
                  <a:pt x="35530" y="13370"/>
                </a:lnTo>
                <a:lnTo>
                  <a:pt x="35530" y="13420"/>
                </a:lnTo>
                <a:lnTo>
                  <a:pt x="35530" y="13430"/>
                </a:lnTo>
                <a:lnTo>
                  <a:pt x="35500" y="13420"/>
                </a:lnTo>
                <a:lnTo>
                  <a:pt x="35490" y="13450"/>
                </a:lnTo>
                <a:lnTo>
                  <a:pt x="35490" y="13490"/>
                </a:lnTo>
                <a:lnTo>
                  <a:pt x="35520" y="13540"/>
                </a:lnTo>
                <a:lnTo>
                  <a:pt x="35560" y="13590"/>
                </a:lnTo>
                <a:lnTo>
                  <a:pt x="35660" y="13630"/>
                </a:lnTo>
                <a:lnTo>
                  <a:pt x="35730" y="13600"/>
                </a:lnTo>
                <a:lnTo>
                  <a:pt x="35790" y="13590"/>
                </a:lnTo>
                <a:lnTo>
                  <a:pt x="35890" y="13620"/>
                </a:lnTo>
                <a:lnTo>
                  <a:pt x="35910" y="13610"/>
                </a:lnTo>
                <a:lnTo>
                  <a:pt x="35970" y="13560"/>
                </a:lnTo>
                <a:lnTo>
                  <a:pt x="35980" y="13520"/>
                </a:lnTo>
                <a:lnTo>
                  <a:pt x="36000" y="13520"/>
                </a:lnTo>
                <a:lnTo>
                  <a:pt x="36030" y="13480"/>
                </a:lnTo>
                <a:lnTo>
                  <a:pt x="36090" y="13460"/>
                </a:lnTo>
                <a:lnTo>
                  <a:pt x="36100" y="13430"/>
                </a:lnTo>
                <a:lnTo>
                  <a:pt x="36110" y="13450"/>
                </a:lnTo>
                <a:lnTo>
                  <a:pt x="36140" y="13410"/>
                </a:lnTo>
                <a:lnTo>
                  <a:pt x="36140" y="13380"/>
                </a:lnTo>
                <a:lnTo>
                  <a:pt x="36280" y="13250"/>
                </a:lnTo>
                <a:lnTo>
                  <a:pt x="36420" y="13310"/>
                </a:lnTo>
                <a:lnTo>
                  <a:pt x="36450" y="13300"/>
                </a:lnTo>
                <a:lnTo>
                  <a:pt x="36460" y="13310"/>
                </a:lnTo>
                <a:lnTo>
                  <a:pt x="36460" y="13370"/>
                </a:lnTo>
                <a:lnTo>
                  <a:pt x="36500" y="13350"/>
                </a:lnTo>
                <a:lnTo>
                  <a:pt x="36570" y="13330"/>
                </a:lnTo>
                <a:lnTo>
                  <a:pt x="36610" y="13360"/>
                </a:lnTo>
                <a:lnTo>
                  <a:pt x="36630" y="13360"/>
                </a:lnTo>
                <a:lnTo>
                  <a:pt x="36690" y="13310"/>
                </a:lnTo>
                <a:lnTo>
                  <a:pt x="36750" y="13290"/>
                </a:lnTo>
                <a:lnTo>
                  <a:pt x="36760" y="13280"/>
                </a:lnTo>
                <a:lnTo>
                  <a:pt x="36790" y="13280"/>
                </a:lnTo>
                <a:lnTo>
                  <a:pt x="36810" y="13300"/>
                </a:lnTo>
                <a:lnTo>
                  <a:pt x="36840" y="13290"/>
                </a:lnTo>
                <a:lnTo>
                  <a:pt x="36900" y="13230"/>
                </a:lnTo>
                <a:lnTo>
                  <a:pt x="36930" y="13200"/>
                </a:lnTo>
                <a:lnTo>
                  <a:pt x="36950" y="13210"/>
                </a:lnTo>
                <a:lnTo>
                  <a:pt x="36990" y="13160"/>
                </a:lnTo>
                <a:lnTo>
                  <a:pt x="37080" y="13090"/>
                </a:lnTo>
                <a:lnTo>
                  <a:pt x="37080" y="13020"/>
                </a:lnTo>
                <a:lnTo>
                  <a:pt x="37160" y="13040"/>
                </a:lnTo>
                <a:lnTo>
                  <a:pt x="37190" y="13070"/>
                </a:lnTo>
                <a:lnTo>
                  <a:pt x="37220" y="13120"/>
                </a:lnTo>
                <a:lnTo>
                  <a:pt x="37230" y="13170"/>
                </a:lnTo>
                <a:lnTo>
                  <a:pt x="37220" y="13240"/>
                </a:lnTo>
                <a:lnTo>
                  <a:pt x="37270" y="13290"/>
                </a:lnTo>
                <a:lnTo>
                  <a:pt x="37290" y="13300"/>
                </a:lnTo>
                <a:lnTo>
                  <a:pt x="37290" y="13280"/>
                </a:lnTo>
                <a:lnTo>
                  <a:pt x="37360" y="13300"/>
                </a:lnTo>
                <a:lnTo>
                  <a:pt x="37420" y="13290"/>
                </a:lnTo>
                <a:lnTo>
                  <a:pt x="37460" y="13260"/>
                </a:lnTo>
                <a:lnTo>
                  <a:pt x="37470" y="13240"/>
                </a:lnTo>
                <a:lnTo>
                  <a:pt x="37510" y="13220"/>
                </a:lnTo>
                <a:lnTo>
                  <a:pt x="37690" y="13040"/>
                </a:lnTo>
                <a:lnTo>
                  <a:pt x="37720" y="13030"/>
                </a:lnTo>
                <a:lnTo>
                  <a:pt x="37730" y="13040"/>
                </a:lnTo>
                <a:lnTo>
                  <a:pt x="37760" y="13040"/>
                </a:lnTo>
                <a:lnTo>
                  <a:pt x="37800" y="12990"/>
                </a:lnTo>
                <a:lnTo>
                  <a:pt x="37820" y="12920"/>
                </a:lnTo>
                <a:lnTo>
                  <a:pt x="37850" y="12910"/>
                </a:lnTo>
                <a:lnTo>
                  <a:pt x="37850" y="12890"/>
                </a:lnTo>
                <a:lnTo>
                  <a:pt x="37790" y="12900"/>
                </a:lnTo>
                <a:lnTo>
                  <a:pt x="37750" y="12920"/>
                </a:lnTo>
                <a:lnTo>
                  <a:pt x="37730" y="12920"/>
                </a:lnTo>
                <a:lnTo>
                  <a:pt x="37710" y="12870"/>
                </a:lnTo>
                <a:lnTo>
                  <a:pt x="37720" y="12830"/>
                </a:lnTo>
                <a:lnTo>
                  <a:pt x="37740" y="12810"/>
                </a:lnTo>
                <a:lnTo>
                  <a:pt x="37790" y="12780"/>
                </a:lnTo>
                <a:lnTo>
                  <a:pt x="38020" y="12590"/>
                </a:lnTo>
                <a:lnTo>
                  <a:pt x="38090" y="12560"/>
                </a:lnTo>
                <a:lnTo>
                  <a:pt x="38100" y="12600"/>
                </a:lnTo>
                <a:lnTo>
                  <a:pt x="38130" y="12600"/>
                </a:lnTo>
                <a:lnTo>
                  <a:pt x="38220" y="12560"/>
                </a:lnTo>
                <a:lnTo>
                  <a:pt x="38290" y="12550"/>
                </a:lnTo>
                <a:lnTo>
                  <a:pt x="38350" y="12550"/>
                </a:lnTo>
                <a:lnTo>
                  <a:pt x="38400" y="12580"/>
                </a:lnTo>
                <a:lnTo>
                  <a:pt x="38610" y="12560"/>
                </a:lnTo>
                <a:lnTo>
                  <a:pt x="38770" y="12480"/>
                </a:lnTo>
                <a:lnTo>
                  <a:pt x="38990" y="12330"/>
                </a:lnTo>
                <a:lnTo>
                  <a:pt x="39010" y="12330"/>
                </a:lnTo>
                <a:lnTo>
                  <a:pt x="39020" y="12350"/>
                </a:lnTo>
                <a:lnTo>
                  <a:pt x="39030" y="12330"/>
                </a:lnTo>
                <a:lnTo>
                  <a:pt x="39010" y="12310"/>
                </a:lnTo>
                <a:lnTo>
                  <a:pt x="39000" y="12270"/>
                </a:lnTo>
                <a:lnTo>
                  <a:pt x="38990" y="12150"/>
                </a:lnTo>
                <a:lnTo>
                  <a:pt x="39000" y="12100"/>
                </a:lnTo>
                <a:lnTo>
                  <a:pt x="38990" y="12070"/>
                </a:lnTo>
                <a:lnTo>
                  <a:pt x="38950" y="12010"/>
                </a:lnTo>
                <a:lnTo>
                  <a:pt x="38930" y="11940"/>
                </a:lnTo>
                <a:lnTo>
                  <a:pt x="39010" y="11740"/>
                </a:lnTo>
                <a:lnTo>
                  <a:pt x="39030" y="11740"/>
                </a:lnTo>
                <a:lnTo>
                  <a:pt x="39000" y="11740"/>
                </a:lnTo>
                <a:lnTo>
                  <a:pt x="38990" y="11710"/>
                </a:lnTo>
                <a:lnTo>
                  <a:pt x="39010" y="11580"/>
                </a:lnTo>
                <a:lnTo>
                  <a:pt x="39030" y="11530"/>
                </a:lnTo>
                <a:lnTo>
                  <a:pt x="39120" y="11420"/>
                </a:lnTo>
                <a:lnTo>
                  <a:pt x="39150" y="11330"/>
                </a:lnTo>
                <a:lnTo>
                  <a:pt x="39160" y="11300"/>
                </a:lnTo>
                <a:lnTo>
                  <a:pt x="39140" y="11200"/>
                </a:lnTo>
                <a:lnTo>
                  <a:pt x="39100" y="11160"/>
                </a:lnTo>
                <a:lnTo>
                  <a:pt x="39080" y="11090"/>
                </a:lnTo>
                <a:lnTo>
                  <a:pt x="39050" y="11090"/>
                </a:lnTo>
                <a:lnTo>
                  <a:pt x="39040" y="11040"/>
                </a:lnTo>
                <a:lnTo>
                  <a:pt x="39010" y="11040"/>
                </a:lnTo>
                <a:lnTo>
                  <a:pt x="38960" y="10990"/>
                </a:lnTo>
                <a:lnTo>
                  <a:pt x="38950" y="11000"/>
                </a:lnTo>
                <a:lnTo>
                  <a:pt x="38900" y="10950"/>
                </a:lnTo>
                <a:lnTo>
                  <a:pt x="38870" y="10950"/>
                </a:lnTo>
                <a:lnTo>
                  <a:pt x="38800" y="10890"/>
                </a:lnTo>
                <a:lnTo>
                  <a:pt x="38780" y="10890"/>
                </a:lnTo>
                <a:lnTo>
                  <a:pt x="38700" y="10790"/>
                </a:lnTo>
                <a:lnTo>
                  <a:pt x="38640" y="10690"/>
                </a:lnTo>
                <a:lnTo>
                  <a:pt x="38570" y="10660"/>
                </a:lnTo>
                <a:lnTo>
                  <a:pt x="38480" y="10580"/>
                </a:lnTo>
                <a:lnTo>
                  <a:pt x="38280" y="10550"/>
                </a:lnTo>
                <a:lnTo>
                  <a:pt x="38150" y="10520"/>
                </a:lnTo>
                <a:lnTo>
                  <a:pt x="38150" y="10530"/>
                </a:lnTo>
                <a:lnTo>
                  <a:pt x="38100" y="10520"/>
                </a:lnTo>
                <a:lnTo>
                  <a:pt x="37990" y="10540"/>
                </a:lnTo>
                <a:lnTo>
                  <a:pt x="37860" y="10440"/>
                </a:lnTo>
                <a:lnTo>
                  <a:pt x="37830" y="10350"/>
                </a:lnTo>
                <a:lnTo>
                  <a:pt x="37810" y="10110"/>
                </a:lnTo>
                <a:lnTo>
                  <a:pt x="37820" y="10060"/>
                </a:lnTo>
                <a:lnTo>
                  <a:pt x="37860" y="10000"/>
                </a:lnTo>
                <a:lnTo>
                  <a:pt x="37890" y="10000"/>
                </a:lnTo>
                <a:lnTo>
                  <a:pt x="37900" y="9970"/>
                </a:lnTo>
                <a:lnTo>
                  <a:pt x="37940" y="9940"/>
                </a:lnTo>
                <a:lnTo>
                  <a:pt x="38090" y="9910"/>
                </a:lnTo>
                <a:lnTo>
                  <a:pt x="38120" y="9900"/>
                </a:lnTo>
                <a:lnTo>
                  <a:pt x="38120" y="9880"/>
                </a:lnTo>
                <a:lnTo>
                  <a:pt x="38140" y="9880"/>
                </a:lnTo>
                <a:lnTo>
                  <a:pt x="38140" y="9860"/>
                </a:lnTo>
                <a:lnTo>
                  <a:pt x="38160" y="9860"/>
                </a:lnTo>
                <a:lnTo>
                  <a:pt x="38160" y="9840"/>
                </a:lnTo>
                <a:lnTo>
                  <a:pt x="38210" y="9770"/>
                </a:lnTo>
                <a:lnTo>
                  <a:pt x="38230" y="9670"/>
                </a:lnTo>
                <a:lnTo>
                  <a:pt x="38250" y="9640"/>
                </a:lnTo>
                <a:lnTo>
                  <a:pt x="38250" y="9590"/>
                </a:lnTo>
                <a:lnTo>
                  <a:pt x="38200" y="9540"/>
                </a:lnTo>
                <a:lnTo>
                  <a:pt x="38130" y="9520"/>
                </a:lnTo>
                <a:lnTo>
                  <a:pt x="38090" y="9490"/>
                </a:lnTo>
                <a:lnTo>
                  <a:pt x="38070" y="9460"/>
                </a:lnTo>
                <a:lnTo>
                  <a:pt x="38000" y="9420"/>
                </a:lnTo>
                <a:lnTo>
                  <a:pt x="37970" y="9480"/>
                </a:lnTo>
                <a:lnTo>
                  <a:pt x="37980" y="9740"/>
                </a:lnTo>
                <a:lnTo>
                  <a:pt x="37950" y="9750"/>
                </a:lnTo>
                <a:lnTo>
                  <a:pt x="37890" y="9660"/>
                </a:lnTo>
                <a:lnTo>
                  <a:pt x="37920" y="9610"/>
                </a:lnTo>
                <a:lnTo>
                  <a:pt x="37900" y="9580"/>
                </a:lnTo>
                <a:lnTo>
                  <a:pt x="37830" y="9550"/>
                </a:lnTo>
                <a:lnTo>
                  <a:pt x="37780" y="9560"/>
                </a:lnTo>
                <a:lnTo>
                  <a:pt x="37760" y="9600"/>
                </a:lnTo>
                <a:lnTo>
                  <a:pt x="37750" y="9660"/>
                </a:lnTo>
                <a:lnTo>
                  <a:pt x="37710" y="9690"/>
                </a:lnTo>
                <a:lnTo>
                  <a:pt x="37680" y="9670"/>
                </a:lnTo>
                <a:lnTo>
                  <a:pt x="37630" y="9700"/>
                </a:lnTo>
                <a:lnTo>
                  <a:pt x="37650" y="9740"/>
                </a:lnTo>
                <a:lnTo>
                  <a:pt x="37630" y="9760"/>
                </a:lnTo>
                <a:lnTo>
                  <a:pt x="37570" y="9710"/>
                </a:lnTo>
                <a:lnTo>
                  <a:pt x="37550" y="9720"/>
                </a:lnTo>
                <a:lnTo>
                  <a:pt x="37570" y="9640"/>
                </a:lnTo>
                <a:lnTo>
                  <a:pt x="37530" y="9530"/>
                </a:lnTo>
                <a:lnTo>
                  <a:pt x="37560" y="9480"/>
                </a:lnTo>
                <a:lnTo>
                  <a:pt x="37560" y="9450"/>
                </a:lnTo>
                <a:lnTo>
                  <a:pt x="37650" y="9370"/>
                </a:lnTo>
                <a:lnTo>
                  <a:pt x="37660" y="9330"/>
                </a:lnTo>
                <a:lnTo>
                  <a:pt x="37640" y="9280"/>
                </a:lnTo>
                <a:lnTo>
                  <a:pt x="37610" y="9270"/>
                </a:lnTo>
                <a:lnTo>
                  <a:pt x="37610" y="9300"/>
                </a:lnTo>
                <a:lnTo>
                  <a:pt x="37590" y="9290"/>
                </a:lnTo>
                <a:lnTo>
                  <a:pt x="37590" y="9270"/>
                </a:lnTo>
                <a:lnTo>
                  <a:pt x="37570" y="9300"/>
                </a:lnTo>
                <a:lnTo>
                  <a:pt x="37550" y="9300"/>
                </a:lnTo>
                <a:lnTo>
                  <a:pt x="37540" y="9290"/>
                </a:lnTo>
                <a:lnTo>
                  <a:pt x="37550" y="9270"/>
                </a:lnTo>
                <a:lnTo>
                  <a:pt x="37550" y="9240"/>
                </a:lnTo>
                <a:lnTo>
                  <a:pt x="37460" y="9200"/>
                </a:lnTo>
                <a:lnTo>
                  <a:pt x="37390" y="9080"/>
                </a:lnTo>
                <a:lnTo>
                  <a:pt x="37380" y="8970"/>
                </a:lnTo>
                <a:lnTo>
                  <a:pt x="37390" y="8960"/>
                </a:lnTo>
                <a:lnTo>
                  <a:pt x="37390" y="8920"/>
                </a:lnTo>
                <a:lnTo>
                  <a:pt x="37430" y="8870"/>
                </a:lnTo>
                <a:lnTo>
                  <a:pt x="37430" y="8840"/>
                </a:lnTo>
                <a:lnTo>
                  <a:pt x="37520" y="8720"/>
                </a:lnTo>
                <a:lnTo>
                  <a:pt x="37570" y="8730"/>
                </a:lnTo>
                <a:lnTo>
                  <a:pt x="37580" y="8710"/>
                </a:lnTo>
                <a:lnTo>
                  <a:pt x="37600" y="8710"/>
                </a:lnTo>
                <a:lnTo>
                  <a:pt x="37620" y="8680"/>
                </a:lnTo>
                <a:lnTo>
                  <a:pt x="37640" y="8530"/>
                </a:lnTo>
                <a:lnTo>
                  <a:pt x="37710" y="8520"/>
                </a:lnTo>
                <a:lnTo>
                  <a:pt x="37740" y="8540"/>
                </a:lnTo>
                <a:lnTo>
                  <a:pt x="37820" y="8540"/>
                </a:lnTo>
                <a:lnTo>
                  <a:pt x="37920" y="8520"/>
                </a:lnTo>
                <a:lnTo>
                  <a:pt x="38160" y="8390"/>
                </a:lnTo>
                <a:lnTo>
                  <a:pt x="38440" y="8290"/>
                </a:lnTo>
                <a:lnTo>
                  <a:pt x="38760" y="8310"/>
                </a:lnTo>
                <a:lnTo>
                  <a:pt x="38940" y="8340"/>
                </a:lnTo>
                <a:lnTo>
                  <a:pt x="39000" y="8340"/>
                </a:lnTo>
                <a:lnTo>
                  <a:pt x="39060" y="8320"/>
                </a:lnTo>
                <a:lnTo>
                  <a:pt x="39090" y="8260"/>
                </a:lnTo>
                <a:lnTo>
                  <a:pt x="39030" y="8110"/>
                </a:lnTo>
                <a:lnTo>
                  <a:pt x="38930" y="7940"/>
                </a:lnTo>
                <a:lnTo>
                  <a:pt x="38980" y="7780"/>
                </a:lnTo>
                <a:lnTo>
                  <a:pt x="39000" y="7740"/>
                </a:lnTo>
                <a:lnTo>
                  <a:pt x="39100" y="7700"/>
                </a:lnTo>
                <a:lnTo>
                  <a:pt x="39310" y="7790"/>
                </a:lnTo>
                <a:lnTo>
                  <a:pt x="39420" y="7790"/>
                </a:lnTo>
                <a:lnTo>
                  <a:pt x="39490" y="7770"/>
                </a:lnTo>
                <a:lnTo>
                  <a:pt x="39530" y="7710"/>
                </a:lnTo>
                <a:lnTo>
                  <a:pt x="39560" y="7630"/>
                </a:lnTo>
                <a:lnTo>
                  <a:pt x="39590" y="7410"/>
                </a:lnTo>
                <a:lnTo>
                  <a:pt x="39570" y="7190"/>
                </a:lnTo>
                <a:lnTo>
                  <a:pt x="39600" y="7040"/>
                </a:lnTo>
                <a:lnTo>
                  <a:pt x="39600" y="6840"/>
                </a:lnTo>
                <a:lnTo>
                  <a:pt x="39650" y="6700"/>
                </a:lnTo>
                <a:lnTo>
                  <a:pt x="39650" y="6620"/>
                </a:lnTo>
                <a:lnTo>
                  <a:pt x="39610" y="6470"/>
                </a:lnTo>
                <a:lnTo>
                  <a:pt x="39550" y="6370"/>
                </a:lnTo>
                <a:lnTo>
                  <a:pt x="39430" y="6260"/>
                </a:lnTo>
                <a:lnTo>
                  <a:pt x="39410" y="6110"/>
                </a:lnTo>
                <a:lnTo>
                  <a:pt x="39520" y="6020"/>
                </a:lnTo>
                <a:lnTo>
                  <a:pt x="39600" y="5980"/>
                </a:lnTo>
                <a:lnTo>
                  <a:pt x="39740" y="6130"/>
                </a:lnTo>
                <a:lnTo>
                  <a:pt x="39780" y="6150"/>
                </a:lnTo>
                <a:lnTo>
                  <a:pt x="39890" y="5720"/>
                </a:lnTo>
                <a:lnTo>
                  <a:pt x="39880" y="5710"/>
                </a:lnTo>
                <a:lnTo>
                  <a:pt x="39910" y="5650"/>
                </a:lnTo>
                <a:lnTo>
                  <a:pt x="39980" y="5570"/>
                </a:lnTo>
                <a:lnTo>
                  <a:pt x="40090" y="5510"/>
                </a:lnTo>
                <a:lnTo>
                  <a:pt x="40230" y="5490"/>
                </a:lnTo>
                <a:lnTo>
                  <a:pt x="40240" y="5490"/>
                </a:lnTo>
                <a:lnTo>
                  <a:pt x="40380" y="5490"/>
                </a:lnTo>
                <a:lnTo>
                  <a:pt x="40500" y="5530"/>
                </a:lnTo>
                <a:lnTo>
                  <a:pt x="40590" y="5630"/>
                </a:lnTo>
                <a:lnTo>
                  <a:pt x="40740" y="5840"/>
                </a:lnTo>
                <a:lnTo>
                  <a:pt x="40840" y="5900"/>
                </a:lnTo>
                <a:lnTo>
                  <a:pt x="40850" y="5900"/>
                </a:lnTo>
                <a:lnTo>
                  <a:pt x="40950" y="5900"/>
                </a:lnTo>
                <a:lnTo>
                  <a:pt x="41180" y="5790"/>
                </a:lnTo>
                <a:lnTo>
                  <a:pt x="41230" y="5790"/>
                </a:lnTo>
                <a:lnTo>
                  <a:pt x="41290" y="5780"/>
                </a:lnTo>
                <a:lnTo>
                  <a:pt x="41420" y="5800"/>
                </a:lnTo>
                <a:lnTo>
                  <a:pt x="41430" y="5800"/>
                </a:lnTo>
                <a:lnTo>
                  <a:pt x="42070" y="6100"/>
                </a:lnTo>
                <a:lnTo>
                  <a:pt x="42280" y="6260"/>
                </a:lnTo>
                <a:lnTo>
                  <a:pt x="42440" y="6470"/>
                </a:lnTo>
                <a:lnTo>
                  <a:pt x="42480" y="6640"/>
                </a:lnTo>
                <a:lnTo>
                  <a:pt x="42510" y="6790"/>
                </a:lnTo>
                <a:lnTo>
                  <a:pt x="42490" y="6950"/>
                </a:lnTo>
                <a:lnTo>
                  <a:pt x="42460" y="7100"/>
                </a:lnTo>
                <a:lnTo>
                  <a:pt x="42460" y="7230"/>
                </a:lnTo>
                <a:lnTo>
                  <a:pt x="42520" y="7330"/>
                </a:lnTo>
                <a:lnTo>
                  <a:pt x="42530" y="7350"/>
                </a:lnTo>
                <a:lnTo>
                  <a:pt x="42540" y="7350"/>
                </a:lnTo>
                <a:lnTo>
                  <a:pt x="42630" y="7370"/>
                </a:lnTo>
                <a:lnTo>
                  <a:pt x="43020" y="7310"/>
                </a:lnTo>
                <a:lnTo>
                  <a:pt x="43120" y="7360"/>
                </a:lnTo>
                <a:lnTo>
                  <a:pt x="43310" y="7470"/>
                </a:lnTo>
                <a:lnTo>
                  <a:pt x="43350" y="7390"/>
                </a:lnTo>
                <a:lnTo>
                  <a:pt x="43390" y="7340"/>
                </a:lnTo>
                <a:lnTo>
                  <a:pt x="43300" y="7300"/>
                </a:lnTo>
                <a:lnTo>
                  <a:pt x="43290" y="7280"/>
                </a:lnTo>
                <a:lnTo>
                  <a:pt x="43290" y="7240"/>
                </a:lnTo>
                <a:lnTo>
                  <a:pt x="43330" y="7140"/>
                </a:lnTo>
                <a:lnTo>
                  <a:pt x="43320" y="7060"/>
                </a:lnTo>
                <a:lnTo>
                  <a:pt x="43280" y="7010"/>
                </a:lnTo>
                <a:lnTo>
                  <a:pt x="43210" y="6980"/>
                </a:lnTo>
                <a:lnTo>
                  <a:pt x="42850" y="6690"/>
                </a:lnTo>
                <a:lnTo>
                  <a:pt x="42710" y="6550"/>
                </a:lnTo>
                <a:lnTo>
                  <a:pt x="42650" y="6410"/>
                </a:lnTo>
                <a:lnTo>
                  <a:pt x="42500" y="6240"/>
                </a:lnTo>
                <a:lnTo>
                  <a:pt x="42320" y="5950"/>
                </a:lnTo>
                <a:lnTo>
                  <a:pt x="42210" y="5670"/>
                </a:lnTo>
                <a:lnTo>
                  <a:pt x="42120" y="5520"/>
                </a:lnTo>
                <a:lnTo>
                  <a:pt x="42060" y="5340"/>
                </a:lnTo>
                <a:lnTo>
                  <a:pt x="41950" y="5090"/>
                </a:lnTo>
                <a:lnTo>
                  <a:pt x="41890" y="5020"/>
                </a:lnTo>
                <a:lnTo>
                  <a:pt x="41700" y="4980"/>
                </a:lnTo>
                <a:lnTo>
                  <a:pt x="41560" y="4930"/>
                </a:lnTo>
                <a:lnTo>
                  <a:pt x="41240" y="4750"/>
                </a:lnTo>
                <a:lnTo>
                  <a:pt x="41040" y="4600"/>
                </a:lnTo>
                <a:lnTo>
                  <a:pt x="41010" y="4560"/>
                </a:lnTo>
                <a:lnTo>
                  <a:pt x="40980" y="4470"/>
                </a:lnTo>
                <a:lnTo>
                  <a:pt x="40990" y="4420"/>
                </a:lnTo>
                <a:lnTo>
                  <a:pt x="41030" y="4380"/>
                </a:lnTo>
                <a:lnTo>
                  <a:pt x="41040" y="4390"/>
                </a:lnTo>
                <a:lnTo>
                  <a:pt x="41130" y="4350"/>
                </a:lnTo>
                <a:lnTo>
                  <a:pt x="41180" y="4290"/>
                </a:lnTo>
                <a:lnTo>
                  <a:pt x="41310" y="4170"/>
                </a:lnTo>
                <a:lnTo>
                  <a:pt x="41430" y="4120"/>
                </a:lnTo>
                <a:lnTo>
                  <a:pt x="41540" y="4050"/>
                </a:lnTo>
                <a:lnTo>
                  <a:pt x="41610" y="3980"/>
                </a:lnTo>
                <a:lnTo>
                  <a:pt x="41790" y="3900"/>
                </a:lnTo>
                <a:lnTo>
                  <a:pt x="41920" y="3920"/>
                </a:lnTo>
                <a:lnTo>
                  <a:pt x="42490" y="4150"/>
                </a:lnTo>
                <a:lnTo>
                  <a:pt x="42810" y="4230"/>
                </a:lnTo>
                <a:lnTo>
                  <a:pt x="43140" y="4250"/>
                </a:lnTo>
                <a:lnTo>
                  <a:pt x="43410" y="4170"/>
                </a:lnTo>
                <a:lnTo>
                  <a:pt x="43420" y="4140"/>
                </a:lnTo>
                <a:lnTo>
                  <a:pt x="43520" y="4130"/>
                </a:lnTo>
                <a:lnTo>
                  <a:pt x="43680" y="4180"/>
                </a:lnTo>
                <a:lnTo>
                  <a:pt x="43750" y="4140"/>
                </a:lnTo>
                <a:lnTo>
                  <a:pt x="43790" y="4070"/>
                </a:lnTo>
                <a:lnTo>
                  <a:pt x="43850" y="3770"/>
                </a:lnTo>
                <a:lnTo>
                  <a:pt x="43820" y="3710"/>
                </a:lnTo>
                <a:lnTo>
                  <a:pt x="43720" y="3630"/>
                </a:lnTo>
                <a:lnTo>
                  <a:pt x="43720" y="3610"/>
                </a:lnTo>
                <a:lnTo>
                  <a:pt x="43760" y="3550"/>
                </a:lnTo>
                <a:lnTo>
                  <a:pt x="43790" y="3520"/>
                </a:lnTo>
                <a:lnTo>
                  <a:pt x="43880" y="3520"/>
                </a:lnTo>
                <a:lnTo>
                  <a:pt x="43950" y="3560"/>
                </a:lnTo>
                <a:lnTo>
                  <a:pt x="44010" y="3570"/>
                </a:lnTo>
                <a:lnTo>
                  <a:pt x="44060" y="3540"/>
                </a:lnTo>
                <a:lnTo>
                  <a:pt x="44080" y="3460"/>
                </a:lnTo>
                <a:lnTo>
                  <a:pt x="44080" y="3420"/>
                </a:lnTo>
                <a:lnTo>
                  <a:pt x="43950" y="3300"/>
                </a:lnTo>
                <a:lnTo>
                  <a:pt x="43940" y="3230"/>
                </a:lnTo>
                <a:lnTo>
                  <a:pt x="43960" y="3140"/>
                </a:lnTo>
                <a:lnTo>
                  <a:pt x="45280" y="4700"/>
                </a:lnTo>
                <a:lnTo>
                  <a:pt x="45700" y="5100"/>
                </a:lnTo>
                <a:lnTo>
                  <a:pt x="46150" y="5300"/>
                </a:lnTo>
                <a:lnTo>
                  <a:pt x="46440" y="5350"/>
                </a:lnTo>
                <a:lnTo>
                  <a:pt x="46620" y="5340"/>
                </a:lnTo>
                <a:lnTo>
                  <a:pt x="46790" y="5290"/>
                </a:lnTo>
                <a:lnTo>
                  <a:pt x="46860" y="5330"/>
                </a:lnTo>
                <a:lnTo>
                  <a:pt x="46870" y="5340"/>
                </a:lnTo>
                <a:lnTo>
                  <a:pt x="47310" y="5280"/>
                </a:lnTo>
                <a:lnTo>
                  <a:pt x="47720" y="5700"/>
                </a:lnTo>
                <a:lnTo>
                  <a:pt x="47810" y="5850"/>
                </a:lnTo>
                <a:lnTo>
                  <a:pt x="47870" y="6020"/>
                </a:lnTo>
                <a:lnTo>
                  <a:pt x="47940" y="6680"/>
                </a:lnTo>
                <a:lnTo>
                  <a:pt x="48030" y="6830"/>
                </a:lnTo>
                <a:lnTo>
                  <a:pt x="48210" y="6930"/>
                </a:lnTo>
                <a:lnTo>
                  <a:pt x="48540" y="6970"/>
                </a:lnTo>
                <a:lnTo>
                  <a:pt x="48690" y="7020"/>
                </a:lnTo>
                <a:lnTo>
                  <a:pt x="48940" y="7290"/>
                </a:lnTo>
                <a:lnTo>
                  <a:pt x="49100" y="7360"/>
                </a:lnTo>
                <a:lnTo>
                  <a:pt x="49430" y="7370"/>
                </a:lnTo>
                <a:lnTo>
                  <a:pt x="49680" y="7330"/>
                </a:lnTo>
                <a:lnTo>
                  <a:pt x="49690" y="7330"/>
                </a:lnTo>
                <a:lnTo>
                  <a:pt x="49760" y="7320"/>
                </a:lnTo>
                <a:lnTo>
                  <a:pt x="49780" y="7310"/>
                </a:lnTo>
                <a:lnTo>
                  <a:pt x="49900" y="7290"/>
                </a:lnTo>
                <a:lnTo>
                  <a:pt x="49920" y="7310"/>
                </a:lnTo>
                <a:lnTo>
                  <a:pt x="49990" y="7400"/>
                </a:lnTo>
                <a:lnTo>
                  <a:pt x="50210" y="7320"/>
                </a:lnTo>
                <a:lnTo>
                  <a:pt x="50270" y="7260"/>
                </a:lnTo>
                <a:lnTo>
                  <a:pt x="50300" y="7260"/>
                </a:lnTo>
                <a:lnTo>
                  <a:pt x="50480" y="7330"/>
                </a:lnTo>
                <a:lnTo>
                  <a:pt x="50470" y="7410"/>
                </a:lnTo>
                <a:lnTo>
                  <a:pt x="50590" y="7390"/>
                </a:lnTo>
                <a:lnTo>
                  <a:pt x="50690" y="7360"/>
                </a:lnTo>
                <a:lnTo>
                  <a:pt x="50960" y="7360"/>
                </a:lnTo>
                <a:lnTo>
                  <a:pt x="51040" y="7390"/>
                </a:lnTo>
                <a:lnTo>
                  <a:pt x="51070" y="7380"/>
                </a:lnTo>
                <a:lnTo>
                  <a:pt x="51100" y="7390"/>
                </a:lnTo>
                <a:lnTo>
                  <a:pt x="51190" y="7440"/>
                </a:lnTo>
                <a:lnTo>
                  <a:pt x="51380" y="7480"/>
                </a:lnTo>
                <a:lnTo>
                  <a:pt x="51440" y="7510"/>
                </a:lnTo>
                <a:lnTo>
                  <a:pt x="51510" y="7510"/>
                </a:lnTo>
                <a:lnTo>
                  <a:pt x="51560" y="7460"/>
                </a:lnTo>
                <a:lnTo>
                  <a:pt x="51630" y="7260"/>
                </a:lnTo>
                <a:lnTo>
                  <a:pt x="51690" y="7230"/>
                </a:lnTo>
                <a:lnTo>
                  <a:pt x="51750" y="7250"/>
                </a:lnTo>
                <a:lnTo>
                  <a:pt x="51810" y="7300"/>
                </a:lnTo>
                <a:lnTo>
                  <a:pt x="52080" y="7390"/>
                </a:lnTo>
                <a:lnTo>
                  <a:pt x="52080" y="7400"/>
                </a:lnTo>
                <a:lnTo>
                  <a:pt x="52100" y="7420"/>
                </a:lnTo>
                <a:lnTo>
                  <a:pt x="52110" y="7430"/>
                </a:lnTo>
                <a:lnTo>
                  <a:pt x="52290" y="7700"/>
                </a:lnTo>
                <a:lnTo>
                  <a:pt x="52510" y="7910"/>
                </a:lnTo>
                <a:lnTo>
                  <a:pt x="52690" y="7980"/>
                </a:lnTo>
                <a:lnTo>
                  <a:pt x="52740" y="8000"/>
                </a:lnTo>
                <a:lnTo>
                  <a:pt x="52800" y="8020"/>
                </a:lnTo>
                <a:lnTo>
                  <a:pt x="52850" y="8050"/>
                </a:lnTo>
                <a:lnTo>
                  <a:pt x="52830" y="8140"/>
                </a:lnTo>
                <a:lnTo>
                  <a:pt x="52900" y="8180"/>
                </a:lnTo>
                <a:lnTo>
                  <a:pt x="52890" y="8230"/>
                </a:lnTo>
                <a:lnTo>
                  <a:pt x="52900" y="8290"/>
                </a:lnTo>
                <a:lnTo>
                  <a:pt x="52860" y="8410"/>
                </a:lnTo>
                <a:lnTo>
                  <a:pt x="52560" y="8290"/>
                </a:lnTo>
                <a:lnTo>
                  <a:pt x="52580" y="8470"/>
                </a:lnTo>
                <a:lnTo>
                  <a:pt x="52540" y="8470"/>
                </a:lnTo>
                <a:lnTo>
                  <a:pt x="52530" y="8520"/>
                </a:lnTo>
                <a:lnTo>
                  <a:pt x="52440" y="8590"/>
                </a:lnTo>
                <a:lnTo>
                  <a:pt x="52500" y="8660"/>
                </a:lnTo>
                <a:lnTo>
                  <a:pt x="52610" y="8750"/>
                </a:lnTo>
                <a:lnTo>
                  <a:pt x="52630" y="8760"/>
                </a:lnTo>
                <a:lnTo>
                  <a:pt x="52600" y="8970"/>
                </a:lnTo>
                <a:lnTo>
                  <a:pt x="52730" y="9390"/>
                </a:lnTo>
                <a:lnTo>
                  <a:pt x="52750" y="9730"/>
                </a:lnTo>
                <a:lnTo>
                  <a:pt x="52370" y="9880"/>
                </a:lnTo>
                <a:lnTo>
                  <a:pt x="52360" y="9880"/>
                </a:lnTo>
                <a:lnTo>
                  <a:pt x="52250" y="9910"/>
                </a:lnTo>
                <a:lnTo>
                  <a:pt x="52180" y="10000"/>
                </a:lnTo>
                <a:lnTo>
                  <a:pt x="52170" y="10110"/>
                </a:lnTo>
                <a:lnTo>
                  <a:pt x="52240" y="10230"/>
                </a:lnTo>
                <a:lnTo>
                  <a:pt x="52330" y="10280"/>
                </a:lnTo>
                <a:lnTo>
                  <a:pt x="52550" y="10270"/>
                </a:lnTo>
                <a:lnTo>
                  <a:pt x="52660" y="10260"/>
                </a:lnTo>
                <a:lnTo>
                  <a:pt x="52680" y="10270"/>
                </a:lnTo>
                <a:lnTo>
                  <a:pt x="52970" y="10380"/>
                </a:lnTo>
                <a:lnTo>
                  <a:pt x="53050" y="10540"/>
                </a:lnTo>
                <a:lnTo>
                  <a:pt x="53160" y="10610"/>
                </a:lnTo>
                <a:lnTo>
                  <a:pt x="53500" y="10730"/>
                </a:lnTo>
                <a:lnTo>
                  <a:pt x="53570" y="10780"/>
                </a:lnTo>
                <a:lnTo>
                  <a:pt x="53620" y="10830"/>
                </a:lnTo>
                <a:lnTo>
                  <a:pt x="53670" y="10910"/>
                </a:lnTo>
                <a:lnTo>
                  <a:pt x="53680" y="10890"/>
                </a:lnTo>
                <a:lnTo>
                  <a:pt x="53720" y="10940"/>
                </a:lnTo>
                <a:lnTo>
                  <a:pt x="53760" y="11040"/>
                </a:lnTo>
                <a:lnTo>
                  <a:pt x="53830" y="11120"/>
                </a:lnTo>
                <a:lnTo>
                  <a:pt x="54140" y="11300"/>
                </a:lnTo>
                <a:lnTo>
                  <a:pt x="54280" y="11330"/>
                </a:lnTo>
                <a:lnTo>
                  <a:pt x="54460" y="11410"/>
                </a:lnTo>
                <a:lnTo>
                  <a:pt x="54620" y="11590"/>
                </a:lnTo>
                <a:lnTo>
                  <a:pt x="54770" y="11720"/>
                </a:lnTo>
                <a:lnTo>
                  <a:pt x="54850" y="11810"/>
                </a:lnTo>
                <a:lnTo>
                  <a:pt x="54840" y="11870"/>
                </a:lnTo>
                <a:lnTo>
                  <a:pt x="54800" y="11960"/>
                </a:lnTo>
                <a:lnTo>
                  <a:pt x="54750" y="11930"/>
                </a:lnTo>
                <a:lnTo>
                  <a:pt x="54670" y="11950"/>
                </a:lnTo>
                <a:lnTo>
                  <a:pt x="54550" y="11910"/>
                </a:lnTo>
                <a:lnTo>
                  <a:pt x="54450" y="11820"/>
                </a:lnTo>
                <a:lnTo>
                  <a:pt x="54330" y="11840"/>
                </a:lnTo>
                <a:lnTo>
                  <a:pt x="54280" y="11830"/>
                </a:lnTo>
                <a:lnTo>
                  <a:pt x="54110" y="11680"/>
                </a:lnTo>
                <a:lnTo>
                  <a:pt x="53950" y="11610"/>
                </a:lnTo>
                <a:lnTo>
                  <a:pt x="53950" y="11620"/>
                </a:lnTo>
                <a:lnTo>
                  <a:pt x="53770" y="11560"/>
                </a:lnTo>
                <a:lnTo>
                  <a:pt x="53690" y="11540"/>
                </a:lnTo>
                <a:lnTo>
                  <a:pt x="53680" y="11510"/>
                </a:lnTo>
                <a:lnTo>
                  <a:pt x="53570" y="11480"/>
                </a:lnTo>
                <a:lnTo>
                  <a:pt x="53560" y="11490"/>
                </a:lnTo>
                <a:lnTo>
                  <a:pt x="53590" y="11570"/>
                </a:lnTo>
                <a:lnTo>
                  <a:pt x="53420" y="11530"/>
                </a:lnTo>
                <a:lnTo>
                  <a:pt x="53400" y="11510"/>
                </a:lnTo>
                <a:lnTo>
                  <a:pt x="53410" y="11480"/>
                </a:lnTo>
                <a:lnTo>
                  <a:pt x="53360" y="11460"/>
                </a:lnTo>
                <a:lnTo>
                  <a:pt x="53350" y="11450"/>
                </a:lnTo>
                <a:lnTo>
                  <a:pt x="53330" y="11450"/>
                </a:lnTo>
                <a:lnTo>
                  <a:pt x="53270" y="11550"/>
                </a:lnTo>
                <a:lnTo>
                  <a:pt x="53290" y="11600"/>
                </a:lnTo>
                <a:lnTo>
                  <a:pt x="53270" y="11630"/>
                </a:lnTo>
                <a:lnTo>
                  <a:pt x="53260" y="11690"/>
                </a:lnTo>
                <a:lnTo>
                  <a:pt x="53240" y="11760"/>
                </a:lnTo>
                <a:lnTo>
                  <a:pt x="53180" y="11790"/>
                </a:lnTo>
                <a:lnTo>
                  <a:pt x="53140" y="11850"/>
                </a:lnTo>
                <a:lnTo>
                  <a:pt x="53210" y="11990"/>
                </a:lnTo>
                <a:lnTo>
                  <a:pt x="53240" y="12150"/>
                </a:lnTo>
                <a:lnTo>
                  <a:pt x="53350" y="12330"/>
                </a:lnTo>
                <a:lnTo>
                  <a:pt x="53500" y="12560"/>
                </a:lnTo>
                <a:lnTo>
                  <a:pt x="53690" y="12750"/>
                </a:lnTo>
                <a:lnTo>
                  <a:pt x="53770" y="12860"/>
                </a:lnTo>
                <a:lnTo>
                  <a:pt x="53860" y="13030"/>
                </a:lnTo>
                <a:lnTo>
                  <a:pt x="53870" y="13110"/>
                </a:lnTo>
                <a:lnTo>
                  <a:pt x="53900" y="13190"/>
                </a:lnTo>
                <a:lnTo>
                  <a:pt x="53870" y="13230"/>
                </a:lnTo>
                <a:lnTo>
                  <a:pt x="53910" y="13330"/>
                </a:lnTo>
                <a:lnTo>
                  <a:pt x="53900" y="13350"/>
                </a:lnTo>
                <a:lnTo>
                  <a:pt x="53870" y="13350"/>
                </a:lnTo>
                <a:lnTo>
                  <a:pt x="53870" y="13390"/>
                </a:lnTo>
                <a:lnTo>
                  <a:pt x="53890" y="13440"/>
                </a:lnTo>
                <a:lnTo>
                  <a:pt x="53860" y="13460"/>
                </a:lnTo>
                <a:lnTo>
                  <a:pt x="53810" y="13430"/>
                </a:lnTo>
                <a:lnTo>
                  <a:pt x="53780" y="13430"/>
                </a:lnTo>
                <a:lnTo>
                  <a:pt x="53770" y="13430"/>
                </a:lnTo>
                <a:lnTo>
                  <a:pt x="53700" y="13500"/>
                </a:lnTo>
                <a:lnTo>
                  <a:pt x="53680" y="13530"/>
                </a:lnTo>
                <a:lnTo>
                  <a:pt x="53690" y="13560"/>
                </a:lnTo>
                <a:lnTo>
                  <a:pt x="53660" y="13570"/>
                </a:lnTo>
                <a:lnTo>
                  <a:pt x="53660" y="13630"/>
                </a:lnTo>
                <a:lnTo>
                  <a:pt x="53580" y="13680"/>
                </a:lnTo>
                <a:lnTo>
                  <a:pt x="53550" y="13650"/>
                </a:lnTo>
                <a:lnTo>
                  <a:pt x="53430" y="13750"/>
                </a:lnTo>
                <a:lnTo>
                  <a:pt x="53430" y="13790"/>
                </a:lnTo>
                <a:lnTo>
                  <a:pt x="53340" y="14100"/>
                </a:lnTo>
                <a:lnTo>
                  <a:pt x="53240" y="14470"/>
                </a:lnTo>
                <a:lnTo>
                  <a:pt x="53260" y="14540"/>
                </a:lnTo>
                <a:lnTo>
                  <a:pt x="53250" y="14600"/>
                </a:lnTo>
                <a:lnTo>
                  <a:pt x="53260" y="14660"/>
                </a:lnTo>
                <a:lnTo>
                  <a:pt x="53360" y="14850"/>
                </a:lnTo>
                <a:lnTo>
                  <a:pt x="53600" y="15000"/>
                </a:lnTo>
                <a:lnTo>
                  <a:pt x="53850" y="15220"/>
                </a:lnTo>
                <a:lnTo>
                  <a:pt x="54230" y="15490"/>
                </a:lnTo>
                <a:lnTo>
                  <a:pt x="54310" y="15520"/>
                </a:lnTo>
                <a:lnTo>
                  <a:pt x="54530" y="15550"/>
                </a:lnTo>
                <a:lnTo>
                  <a:pt x="54950" y="15850"/>
                </a:lnTo>
                <a:lnTo>
                  <a:pt x="55360" y="16210"/>
                </a:lnTo>
                <a:lnTo>
                  <a:pt x="55800" y="16480"/>
                </a:lnTo>
                <a:lnTo>
                  <a:pt x="55900" y="16510"/>
                </a:lnTo>
                <a:lnTo>
                  <a:pt x="56030" y="16520"/>
                </a:lnTo>
                <a:lnTo>
                  <a:pt x="56390" y="16460"/>
                </a:lnTo>
                <a:lnTo>
                  <a:pt x="56460" y="16460"/>
                </a:lnTo>
                <a:lnTo>
                  <a:pt x="56480" y="16450"/>
                </a:lnTo>
                <a:lnTo>
                  <a:pt x="57140" y="16170"/>
                </a:lnTo>
                <a:lnTo>
                  <a:pt x="57980" y="16160"/>
                </a:lnTo>
                <a:lnTo>
                  <a:pt x="58800" y="16250"/>
                </a:lnTo>
                <a:close/>
                <a:moveTo>
                  <a:pt x="34190" y="11460"/>
                </a:moveTo>
                <a:lnTo>
                  <a:pt x="34190" y="11450"/>
                </a:lnTo>
                <a:lnTo>
                  <a:pt x="34210" y="11450"/>
                </a:lnTo>
                <a:lnTo>
                  <a:pt x="34200" y="11440"/>
                </a:lnTo>
                <a:lnTo>
                  <a:pt x="34220" y="11370"/>
                </a:lnTo>
                <a:lnTo>
                  <a:pt x="34230" y="11340"/>
                </a:lnTo>
                <a:lnTo>
                  <a:pt x="34250" y="11330"/>
                </a:lnTo>
                <a:lnTo>
                  <a:pt x="34260" y="11350"/>
                </a:lnTo>
                <a:lnTo>
                  <a:pt x="34240" y="11370"/>
                </a:lnTo>
                <a:lnTo>
                  <a:pt x="34250" y="11380"/>
                </a:lnTo>
                <a:lnTo>
                  <a:pt x="34320" y="11360"/>
                </a:lnTo>
                <a:lnTo>
                  <a:pt x="34410" y="11370"/>
                </a:lnTo>
                <a:lnTo>
                  <a:pt x="34420" y="11420"/>
                </a:lnTo>
                <a:lnTo>
                  <a:pt x="34480" y="11450"/>
                </a:lnTo>
                <a:lnTo>
                  <a:pt x="34480" y="11480"/>
                </a:lnTo>
                <a:lnTo>
                  <a:pt x="34440" y="11500"/>
                </a:lnTo>
                <a:lnTo>
                  <a:pt x="34430" y="11560"/>
                </a:lnTo>
                <a:lnTo>
                  <a:pt x="34440" y="11560"/>
                </a:lnTo>
                <a:lnTo>
                  <a:pt x="34450" y="11610"/>
                </a:lnTo>
                <a:lnTo>
                  <a:pt x="34430" y="11610"/>
                </a:lnTo>
                <a:lnTo>
                  <a:pt x="34410" y="11570"/>
                </a:lnTo>
                <a:lnTo>
                  <a:pt x="34320" y="11540"/>
                </a:lnTo>
                <a:lnTo>
                  <a:pt x="34320" y="11530"/>
                </a:lnTo>
                <a:lnTo>
                  <a:pt x="34300" y="11510"/>
                </a:lnTo>
                <a:lnTo>
                  <a:pt x="34270" y="11500"/>
                </a:lnTo>
                <a:lnTo>
                  <a:pt x="34250" y="11540"/>
                </a:lnTo>
                <a:lnTo>
                  <a:pt x="34230" y="11530"/>
                </a:lnTo>
                <a:lnTo>
                  <a:pt x="34190" y="1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ebap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83150" y="52310"/>
                </a:moveTo>
                <a:lnTo>
                  <a:pt x="83090" y="52300"/>
                </a:lnTo>
                <a:lnTo>
                  <a:pt x="83090" y="52290"/>
                </a:lnTo>
                <a:lnTo>
                  <a:pt x="83040" y="52290"/>
                </a:lnTo>
                <a:lnTo>
                  <a:pt x="74720" y="52350"/>
                </a:lnTo>
                <a:lnTo>
                  <a:pt x="74520" y="48250"/>
                </a:lnTo>
                <a:lnTo>
                  <a:pt x="75990" y="46530"/>
                </a:lnTo>
                <a:lnTo>
                  <a:pt x="72610" y="42540"/>
                </a:lnTo>
                <a:lnTo>
                  <a:pt x="69920" y="41550"/>
                </a:lnTo>
                <a:lnTo>
                  <a:pt x="67640" y="38620"/>
                </a:lnTo>
                <a:lnTo>
                  <a:pt x="60040" y="30780"/>
                </a:lnTo>
                <a:lnTo>
                  <a:pt x="58920" y="30840"/>
                </a:lnTo>
                <a:lnTo>
                  <a:pt x="57810" y="30940"/>
                </a:lnTo>
                <a:lnTo>
                  <a:pt x="55650" y="30950"/>
                </a:lnTo>
                <a:lnTo>
                  <a:pt x="55330" y="24040"/>
                </a:lnTo>
                <a:lnTo>
                  <a:pt x="53950" y="23800"/>
                </a:lnTo>
                <a:lnTo>
                  <a:pt x="53950" y="18430"/>
                </a:lnTo>
                <a:lnTo>
                  <a:pt x="58790" y="18240"/>
                </a:lnTo>
                <a:lnTo>
                  <a:pt x="58800" y="16410"/>
                </a:lnTo>
                <a:lnTo>
                  <a:pt x="58800" y="16250"/>
                </a:lnTo>
                <a:lnTo>
                  <a:pt x="59140" y="16300"/>
                </a:lnTo>
                <a:lnTo>
                  <a:pt x="59150" y="16290"/>
                </a:lnTo>
                <a:lnTo>
                  <a:pt x="59160" y="16370"/>
                </a:lnTo>
                <a:lnTo>
                  <a:pt x="59190" y="16390"/>
                </a:lnTo>
                <a:lnTo>
                  <a:pt x="59260" y="16440"/>
                </a:lnTo>
                <a:lnTo>
                  <a:pt x="59310" y="16470"/>
                </a:lnTo>
                <a:lnTo>
                  <a:pt x="59340" y="16470"/>
                </a:lnTo>
                <a:lnTo>
                  <a:pt x="59340" y="16150"/>
                </a:lnTo>
                <a:lnTo>
                  <a:pt x="59330" y="16150"/>
                </a:lnTo>
                <a:lnTo>
                  <a:pt x="59370" y="16070"/>
                </a:lnTo>
                <a:lnTo>
                  <a:pt x="59370" y="16130"/>
                </a:lnTo>
                <a:lnTo>
                  <a:pt x="59390" y="16140"/>
                </a:lnTo>
                <a:lnTo>
                  <a:pt x="59420" y="16100"/>
                </a:lnTo>
                <a:lnTo>
                  <a:pt x="59440" y="16110"/>
                </a:lnTo>
                <a:lnTo>
                  <a:pt x="59430" y="16190"/>
                </a:lnTo>
                <a:lnTo>
                  <a:pt x="59480" y="16270"/>
                </a:lnTo>
                <a:lnTo>
                  <a:pt x="59500" y="16170"/>
                </a:lnTo>
                <a:lnTo>
                  <a:pt x="59510" y="16190"/>
                </a:lnTo>
                <a:lnTo>
                  <a:pt x="59530" y="16200"/>
                </a:lnTo>
                <a:lnTo>
                  <a:pt x="59550" y="16190"/>
                </a:lnTo>
                <a:lnTo>
                  <a:pt x="59570" y="16200"/>
                </a:lnTo>
                <a:lnTo>
                  <a:pt x="59570" y="16290"/>
                </a:lnTo>
                <a:lnTo>
                  <a:pt x="59640" y="16460"/>
                </a:lnTo>
                <a:lnTo>
                  <a:pt x="59670" y="16450"/>
                </a:lnTo>
                <a:lnTo>
                  <a:pt x="59700" y="16450"/>
                </a:lnTo>
                <a:lnTo>
                  <a:pt x="59700" y="16440"/>
                </a:lnTo>
                <a:lnTo>
                  <a:pt x="59730" y="16400"/>
                </a:lnTo>
                <a:lnTo>
                  <a:pt x="59750" y="16450"/>
                </a:lnTo>
                <a:lnTo>
                  <a:pt x="59800" y="16560"/>
                </a:lnTo>
                <a:lnTo>
                  <a:pt x="59970" y="16740"/>
                </a:lnTo>
                <a:lnTo>
                  <a:pt x="60330" y="16940"/>
                </a:lnTo>
                <a:lnTo>
                  <a:pt x="60690" y="17120"/>
                </a:lnTo>
                <a:lnTo>
                  <a:pt x="61260" y="17100"/>
                </a:lnTo>
                <a:lnTo>
                  <a:pt x="61630" y="16720"/>
                </a:lnTo>
                <a:lnTo>
                  <a:pt x="61690" y="16690"/>
                </a:lnTo>
                <a:lnTo>
                  <a:pt x="61690" y="16650"/>
                </a:lnTo>
                <a:lnTo>
                  <a:pt x="61720" y="16620"/>
                </a:lnTo>
                <a:lnTo>
                  <a:pt x="61740" y="16580"/>
                </a:lnTo>
                <a:lnTo>
                  <a:pt x="61730" y="16560"/>
                </a:lnTo>
                <a:lnTo>
                  <a:pt x="61760" y="16530"/>
                </a:lnTo>
                <a:lnTo>
                  <a:pt x="61750" y="16480"/>
                </a:lnTo>
                <a:lnTo>
                  <a:pt x="61720" y="16220"/>
                </a:lnTo>
                <a:lnTo>
                  <a:pt x="61760" y="16030"/>
                </a:lnTo>
                <a:lnTo>
                  <a:pt x="61760" y="15910"/>
                </a:lnTo>
                <a:lnTo>
                  <a:pt x="61910" y="15890"/>
                </a:lnTo>
                <a:lnTo>
                  <a:pt x="62080" y="15930"/>
                </a:lnTo>
                <a:lnTo>
                  <a:pt x="62220" y="15920"/>
                </a:lnTo>
                <a:lnTo>
                  <a:pt x="62630" y="16140"/>
                </a:lnTo>
                <a:lnTo>
                  <a:pt x="62690" y="16110"/>
                </a:lnTo>
                <a:lnTo>
                  <a:pt x="62730" y="16080"/>
                </a:lnTo>
                <a:lnTo>
                  <a:pt x="62780" y="16070"/>
                </a:lnTo>
                <a:lnTo>
                  <a:pt x="62790" y="16100"/>
                </a:lnTo>
                <a:lnTo>
                  <a:pt x="62890" y="16130"/>
                </a:lnTo>
                <a:lnTo>
                  <a:pt x="62980" y="16180"/>
                </a:lnTo>
                <a:lnTo>
                  <a:pt x="63040" y="16180"/>
                </a:lnTo>
                <a:lnTo>
                  <a:pt x="63110" y="16140"/>
                </a:lnTo>
                <a:lnTo>
                  <a:pt x="63140" y="16130"/>
                </a:lnTo>
                <a:lnTo>
                  <a:pt x="63150" y="16110"/>
                </a:lnTo>
                <a:lnTo>
                  <a:pt x="63190" y="16180"/>
                </a:lnTo>
                <a:lnTo>
                  <a:pt x="63210" y="16210"/>
                </a:lnTo>
                <a:lnTo>
                  <a:pt x="63250" y="16340"/>
                </a:lnTo>
                <a:lnTo>
                  <a:pt x="63300" y="16390"/>
                </a:lnTo>
                <a:lnTo>
                  <a:pt x="63370" y="16440"/>
                </a:lnTo>
                <a:lnTo>
                  <a:pt x="63460" y="16470"/>
                </a:lnTo>
                <a:lnTo>
                  <a:pt x="63640" y="16490"/>
                </a:lnTo>
                <a:lnTo>
                  <a:pt x="63700" y="16530"/>
                </a:lnTo>
                <a:lnTo>
                  <a:pt x="63980" y="16860"/>
                </a:lnTo>
                <a:lnTo>
                  <a:pt x="64190" y="17000"/>
                </a:lnTo>
                <a:lnTo>
                  <a:pt x="64340" y="17050"/>
                </a:lnTo>
                <a:lnTo>
                  <a:pt x="64610" y="17330"/>
                </a:lnTo>
                <a:lnTo>
                  <a:pt x="64740" y="17370"/>
                </a:lnTo>
                <a:lnTo>
                  <a:pt x="64810" y="17450"/>
                </a:lnTo>
                <a:lnTo>
                  <a:pt x="64890" y="17690"/>
                </a:lnTo>
                <a:lnTo>
                  <a:pt x="64900" y="17770"/>
                </a:lnTo>
                <a:lnTo>
                  <a:pt x="64880" y="17860"/>
                </a:lnTo>
                <a:lnTo>
                  <a:pt x="64910" y="17900"/>
                </a:lnTo>
                <a:lnTo>
                  <a:pt x="65050" y="17940"/>
                </a:lnTo>
                <a:lnTo>
                  <a:pt x="65250" y="18060"/>
                </a:lnTo>
                <a:lnTo>
                  <a:pt x="65270" y="18080"/>
                </a:lnTo>
                <a:lnTo>
                  <a:pt x="65310" y="18120"/>
                </a:lnTo>
                <a:lnTo>
                  <a:pt x="65350" y="18190"/>
                </a:lnTo>
                <a:lnTo>
                  <a:pt x="65390" y="18300"/>
                </a:lnTo>
                <a:lnTo>
                  <a:pt x="65390" y="18330"/>
                </a:lnTo>
                <a:lnTo>
                  <a:pt x="65410" y="18360"/>
                </a:lnTo>
                <a:lnTo>
                  <a:pt x="65420" y="18500"/>
                </a:lnTo>
                <a:lnTo>
                  <a:pt x="65480" y="18520"/>
                </a:lnTo>
                <a:lnTo>
                  <a:pt x="65510" y="18580"/>
                </a:lnTo>
                <a:lnTo>
                  <a:pt x="65480" y="18800"/>
                </a:lnTo>
                <a:lnTo>
                  <a:pt x="65490" y="18930"/>
                </a:lnTo>
                <a:lnTo>
                  <a:pt x="65510" y="19000"/>
                </a:lnTo>
                <a:lnTo>
                  <a:pt x="65520" y="19200"/>
                </a:lnTo>
                <a:lnTo>
                  <a:pt x="65540" y="19260"/>
                </a:lnTo>
                <a:lnTo>
                  <a:pt x="65470" y="19410"/>
                </a:lnTo>
                <a:lnTo>
                  <a:pt x="65450" y="19440"/>
                </a:lnTo>
                <a:lnTo>
                  <a:pt x="65500" y="19600"/>
                </a:lnTo>
                <a:lnTo>
                  <a:pt x="65460" y="19650"/>
                </a:lnTo>
                <a:lnTo>
                  <a:pt x="65450" y="19730"/>
                </a:lnTo>
                <a:lnTo>
                  <a:pt x="65470" y="19820"/>
                </a:lnTo>
                <a:lnTo>
                  <a:pt x="65510" y="19900"/>
                </a:lnTo>
                <a:lnTo>
                  <a:pt x="65620" y="20010"/>
                </a:lnTo>
                <a:lnTo>
                  <a:pt x="65670" y="20100"/>
                </a:lnTo>
                <a:lnTo>
                  <a:pt x="65710" y="20150"/>
                </a:lnTo>
                <a:lnTo>
                  <a:pt x="65740" y="20300"/>
                </a:lnTo>
                <a:lnTo>
                  <a:pt x="65810" y="20400"/>
                </a:lnTo>
                <a:lnTo>
                  <a:pt x="65830" y="20770"/>
                </a:lnTo>
                <a:lnTo>
                  <a:pt x="65830" y="20780"/>
                </a:lnTo>
                <a:lnTo>
                  <a:pt x="65870" y="20900"/>
                </a:lnTo>
                <a:lnTo>
                  <a:pt x="65960" y="20980"/>
                </a:lnTo>
                <a:lnTo>
                  <a:pt x="66040" y="21090"/>
                </a:lnTo>
                <a:lnTo>
                  <a:pt x="66120" y="21250"/>
                </a:lnTo>
                <a:lnTo>
                  <a:pt x="66210" y="21480"/>
                </a:lnTo>
                <a:lnTo>
                  <a:pt x="66220" y="21630"/>
                </a:lnTo>
                <a:lnTo>
                  <a:pt x="66240" y="21710"/>
                </a:lnTo>
                <a:lnTo>
                  <a:pt x="66360" y="21940"/>
                </a:lnTo>
                <a:lnTo>
                  <a:pt x="66460" y="22090"/>
                </a:lnTo>
                <a:lnTo>
                  <a:pt x="66620" y="22210"/>
                </a:lnTo>
                <a:lnTo>
                  <a:pt x="66740" y="22310"/>
                </a:lnTo>
                <a:lnTo>
                  <a:pt x="66810" y="22420"/>
                </a:lnTo>
                <a:lnTo>
                  <a:pt x="66860" y="22500"/>
                </a:lnTo>
                <a:lnTo>
                  <a:pt x="67050" y="22620"/>
                </a:lnTo>
                <a:lnTo>
                  <a:pt x="67220" y="22700"/>
                </a:lnTo>
                <a:lnTo>
                  <a:pt x="67390" y="22880"/>
                </a:lnTo>
                <a:lnTo>
                  <a:pt x="67650" y="23030"/>
                </a:lnTo>
                <a:lnTo>
                  <a:pt x="67770" y="23090"/>
                </a:lnTo>
                <a:lnTo>
                  <a:pt x="67780" y="23130"/>
                </a:lnTo>
                <a:lnTo>
                  <a:pt x="67730" y="23330"/>
                </a:lnTo>
                <a:lnTo>
                  <a:pt x="67670" y="23550"/>
                </a:lnTo>
                <a:lnTo>
                  <a:pt x="67670" y="23620"/>
                </a:lnTo>
                <a:lnTo>
                  <a:pt x="67770" y="23760"/>
                </a:lnTo>
                <a:lnTo>
                  <a:pt x="67870" y="23840"/>
                </a:lnTo>
                <a:lnTo>
                  <a:pt x="67930" y="23910"/>
                </a:lnTo>
                <a:lnTo>
                  <a:pt x="68040" y="24100"/>
                </a:lnTo>
                <a:lnTo>
                  <a:pt x="68050" y="24160"/>
                </a:lnTo>
                <a:lnTo>
                  <a:pt x="68040" y="24240"/>
                </a:lnTo>
                <a:lnTo>
                  <a:pt x="67990" y="24360"/>
                </a:lnTo>
                <a:lnTo>
                  <a:pt x="67990" y="24450"/>
                </a:lnTo>
                <a:lnTo>
                  <a:pt x="68020" y="24550"/>
                </a:lnTo>
                <a:lnTo>
                  <a:pt x="68030" y="24710"/>
                </a:lnTo>
                <a:lnTo>
                  <a:pt x="68110" y="24990"/>
                </a:lnTo>
                <a:lnTo>
                  <a:pt x="68130" y="25160"/>
                </a:lnTo>
                <a:lnTo>
                  <a:pt x="68180" y="25300"/>
                </a:lnTo>
                <a:lnTo>
                  <a:pt x="68180" y="25480"/>
                </a:lnTo>
                <a:lnTo>
                  <a:pt x="68170" y="25670"/>
                </a:lnTo>
                <a:lnTo>
                  <a:pt x="68070" y="25830"/>
                </a:lnTo>
                <a:lnTo>
                  <a:pt x="68070" y="25920"/>
                </a:lnTo>
                <a:lnTo>
                  <a:pt x="68100" y="25980"/>
                </a:lnTo>
                <a:lnTo>
                  <a:pt x="68260" y="26210"/>
                </a:lnTo>
                <a:lnTo>
                  <a:pt x="68280" y="26450"/>
                </a:lnTo>
                <a:lnTo>
                  <a:pt x="68320" y="26550"/>
                </a:lnTo>
                <a:lnTo>
                  <a:pt x="68320" y="26630"/>
                </a:lnTo>
                <a:lnTo>
                  <a:pt x="68340" y="26750"/>
                </a:lnTo>
                <a:lnTo>
                  <a:pt x="68360" y="26830"/>
                </a:lnTo>
                <a:lnTo>
                  <a:pt x="68490" y="27000"/>
                </a:lnTo>
                <a:lnTo>
                  <a:pt x="68650" y="27160"/>
                </a:lnTo>
                <a:lnTo>
                  <a:pt x="69280" y="27620"/>
                </a:lnTo>
                <a:lnTo>
                  <a:pt x="69980" y="28140"/>
                </a:lnTo>
                <a:lnTo>
                  <a:pt x="70070" y="28200"/>
                </a:lnTo>
                <a:lnTo>
                  <a:pt x="70940" y="28830"/>
                </a:lnTo>
                <a:lnTo>
                  <a:pt x="71080" y="28930"/>
                </a:lnTo>
                <a:lnTo>
                  <a:pt x="71600" y="29280"/>
                </a:lnTo>
                <a:lnTo>
                  <a:pt x="73010" y="30290"/>
                </a:lnTo>
                <a:lnTo>
                  <a:pt x="73600" y="30680"/>
                </a:lnTo>
                <a:lnTo>
                  <a:pt x="73860" y="30880"/>
                </a:lnTo>
                <a:lnTo>
                  <a:pt x="74210" y="31110"/>
                </a:lnTo>
                <a:lnTo>
                  <a:pt x="74610" y="31360"/>
                </a:lnTo>
                <a:lnTo>
                  <a:pt x="74640" y="31470"/>
                </a:lnTo>
                <a:lnTo>
                  <a:pt x="74670" y="31630"/>
                </a:lnTo>
                <a:lnTo>
                  <a:pt x="75440" y="32180"/>
                </a:lnTo>
                <a:lnTo>
                  <a:pt x="75530" y="32250"/>
                </a:lnTo>
                <a:lnTo>
                  <a:pt x="76360" y="32790"/>
                </a:lnTo>
                <a:lnTo>
                  <a:pt x="76430" y="33190"/>
                </a:lnTo>
                <a:lnTo>
                  <a:pt x="76790" y="33440"/>
                </a:lnTo>
                <a:lnTo>
                  <a:pt x="76880" y="33520"/>
                </a:lnTo>
                <a:lnTo>
                  <a:pt x="78280" y="34510"/>
                </a:lnTo>
                <a:lnTo>
                  <a:pt x="78370" y="34590"/>
                </a:lnTo>
                <a:lnTo>
                  <a:pt x="78920" y="34970"/>
                </a:lnTo>
                <a:lnTo>
                  <a:pt x="79410" y="35270"/>
                </a:lnTo>
                <a:lnTo>
                  <a:pt x="79470" y="35340"/>
                </a:lnTo>
                <a:lnTo>
                  <a:pt x="79810" y="35300"/>
                </a:lnTo>
                <a:lnTo>
                  <a:pt x="79900" y="35310"/>
                </a:lnTo>
                <a:lnTo>
                  <a:pt x="80310" y="35310"/>
                </a:lnTo>
                <a:lnTo>
                  <a:pt x="80460" y="35260"/>
                </a:lnTo>
                <a:lnTo>
                  <a:pt x="80580" y="35220"/>
                </a:lnTo>
                <a:lnTo>
                  <a:pt x="80770" y="35410"/>
                </a:lnTo>
                <a:lnTo>
                  <a:pt x="81660" y="36290"/>
                </a:lnTo>
                <a:lnTo>
                  <a:pt x="82550" y="36910"/>
                </a:lnTo>
                <a:lnTo>
                  <a:pt x="82690" y="36960"/>
                </a:lnTo>
                <a:lnTo>
                  <a:pt x="82790" y="37030"/>
                </a:lnTo>
                <a:lnTo>
                  <a:pt x="82890" y="37060"/>
                </a:lnTo>
                <a:lnTo>
                  <a:pt x="83320" y="37410"/>
                </a:lnTo>
                <a:lnTo>
                  <a:pt x="83400" y="37520"/>
                </a:lnTo>
                <a:lnTo>
                  <a:pt x="83550" y="37630"/>
                </a:lnTo>
                <a:lnTo>
                  <a:pt x="83820" y="37640"/>
                </a:lnTo>
                <a:lnTo>
                  <a:pt x="84040" y="37730"/>
                </a:lnTo>
                <a:lnTo>
                  <a:pt x="84140" y="37820"/>
                </a:lnTo>
                <a:lnTo>
                  <a:pt x="84460" y="38090"/>
                </a:lnTo>
                <a:lnTo>
                  <a:pt x="84550" y="38120"/>
                </a:lnTo>
                <a:lnTo>
                  <a:pt x="84670" y="38220"/>
                </a:lnTo>
                <a:lnTo>
                  <a:pt x="84900" y="38240"/>
                </a:lnTo>
                <a:lnTo>
                  <a:pt x="84940" y="38260"/>
                </a:lnTo>
                <a:lnTo>
                  <a:pt x="85690" y="38960"/>
                </a:lnTo>
                <a:lnTo>
                  <a:pt x="85790" y="39100"/>
                </a:lnTo>
                <a:lnTo>
                  <a:pt x="86740" y="39770"/>
                </a:lnTo>
                <a:lnTo>
                  <a:pt x="88160" y="40750"/>
                </a:lnTo>
                <a:lnTo>
                  <a:pt x="88130" y="40780"/>
                </a:lnTo>
                <a:lnTo>
                  <a:pt x="88130" y="40830"/>
                </a:lnTo>
                <a:lnTo>
                  <a:pt x="88140" y="40840"/>
                </a:lnTo>
                <a:lnTo>
                  <a:pt x="88290" y="40840"/>
                </a:lnTo>
                <a:lnTo>
                  <a:pt x="88780" y="40950"/>
                </a:lnTo>
                <a:lnTo>
                  <a:pt x="89710" y="41090"/>
                </a:lnTo>
                <a:lnTo>
                  <a:pt x="89810" y="41100"/>
                </a:lnTo>
                <a:lnTo>
                  <a:pt x="89990" y="41110"/>
                </a:lnTo>
                <a:lnTo>
                  <a:pt x="90020" y="41130"/>
                </a:lnTo>
                <a:lnTo>
                  <a:pt x="90010" y="41150"/>
                </a:lnTo>
                <a:lnTo>
                  <a:pt x="90050" y="41160"/>
                </a:lnTo>
                <a:lnTo>
                  <a:pt x="90070" y="41140"/>
                </a:lnTo>
                <a:lnTo>
                  <a:pt x="90090" y="41050"/>
                </a:lnTo>
                <a:lnTo>
                  <a:pt x="90140" y="40960"/>
                </a:lnTo>
                <a:lnTo>
                  <a:pt x="90150" y="40960"/>
                </a:lnTo>
                <a:lnTo>
                  <a:pt x="90270" y="40930"/>
                </a:lnTo>
                <a:lnTo>
                  <a:pt x="90420" y="40930"/>
                </a:lnTo>
                <a:lnTo>
                  <a:pt x="90540" y="40960"/>
                </a:lnTo>
                <a:lnTo>
                  <a:pt x="90680" y="41090"/>
                </a:lnTo>
                <a:lnTo>
                  <a:pt x="90790" y="41210"/>
                </a:lnTo>
                <a:lnTo>
                  <a:pt x="90800" y="41230"/>
                </a:lnTo>
                <a:lnTo>
                  <a:pt x="90930" y="41320"/>
                </a:lnTo>
                <a:lnTo>
                  <a:pt x="91040" y="41350"/>
                </a:lnTo>
                <a:lnTo>
                  <a:pt x="91230" y="41340"/>
                </a:lnTo>
                <a:lnTo>
                  <a:pt x="91300" y="41370"/>
                </a:lnTo>
                <a:lnTo>
                  <a:pt x="91370" y="41450"/>
                </a:lnTo>
                <a:lnTo>
                  <a:pt x="91400" y="41480"/>
                </a:lnTo>
                <a:lnTo>
                  <a:pt x="91520" y="41500"/>
                </a:lnTo>
                <a:lnTo>
                  <a:pt x="91620" y="41540"/>
                </a:lnTo>
                <a:lnTo>
                  <a:pt x="91660" y="41550"/>
                </a:lnTo>
                <a:lnTo>
                  <a:pt x="91690" y="41550"/>
                </a:lnTo>
                <a:lnTo>
                  <a:pt x="91700" y="41570"/>
                </a:lnTo>
                <a:lnTo>
                  <a:pt x="91940" y="41770"/>
                </a:lnTo>
                <a:lnTo>
                  <a:pt x="92350" y="41890"/>
                </a:lnTo>
                <a:lnTo>
                  <a:pt x="92590" y="41900"/>
                </a:lnTo>
                <a:lnTo>
                  <a:pt x="92650" y="41940"/>
                </a:lnTo>
                <a:lnTo>
                  <a:pt x="92830" y="42260"/>
                </a:lnTo>
                <a:lnTo>
                  <a:pt x="93080" y="42550"/>
                </a:lnTo>
                <a:lnTo>
                  <a:pt x="93110" y="42570"/>
                </a:lnTo>
                <a:lnTo>
                  <a:pt x="93160" y="42600"/>
                </a:lnTo>
                <a:lnTo>
                  <a:pt x="93300" y="42670"/>
                </a:lnTo>
                <a:lnTo>
                  <a:pt x="93470" y="42780"/>
                </a:lnTo>
                <a:lnTo>
                  <a:pt x="93640" y="42930"/>
                </a:lnTo>
                <a:lnTo>
                  <a:pt x="93810" y="42970"/>
                </a:lnTo>
                <a:lnTo>
                  <a:pt x="93890" y="42960"/>
                </a:lnTo>
                <a:lnTo>
                  <a:pt x="94090" y="42900"/>
                </a:lnTo>
                <a:lnTo>
                  <a:pt x="94260" y="42850"/>
                </a:lnTo>
                <a:lnTo>
                  <a:pt x="94600" y="42880"/>
                </a:lnTo>
                <a:lnTo>
                  <a:pt x="94700" y="42900"/>
                </a:lnTo>
                <a:lnTo>
                  <a:pt x="94880" y="42970"/>
                </a:lnTo>
                <a:lnTo>
                  <a:pt x="95050" y="43080"/>
                </a:lnTo>
                <a:lnTo>
                  <a:pt x="95290" y="43370"/>
                </a:lnTo>
                <a:lnTo>
                  <a:pt x="95410" y="43500"/>
                </a:lnTo>
                <a:lnTo>
                  <a:pt x="95450" y="43610"/>
                </a:lnTo>
                <a:lnTo>
                  <a:pt x="95450" y="43730"/>
                </a:lnTo>
                <a:lnTo>
                  <a:pt x="95420" y="43850"/>
                </a:lnTo>
                <a:lnTo>
                  <a:pt x="95360" y="43900"/>
                </a:lnTo>
                <a:lnTo>
                  <a:pt x="95070" y="44060"/>
                </a:lnTo>
                <a:lnTo>
                  <a:pt x="94970" y="44190"/>
                </a:lnTo>
                <a:lnTo>
                  <a:pt x="94900" y="44370"/>
                </a:lnTo>
                <a:lnTo>
                  <a:pt x="94790" y="44470"/>
                </a:lnTo>
                <a:lnTo>
                  <a:pt x="94690" y="44630"/>
                </a:lnTo>
                <a:lnTo>
                  <a:pt x="94590" y="44880"/>
                </a:lnTo>
                <a:lnTo>
                  <a:pt x="94530" y="45220"/>
                </a:lnTo>
                <a:lnTo>
                  <a:pt x="94520" y="45390"/>
                </a:lnTo>
                <a:lnTo>
                  <a:pt x="94560" y="45600"/>
                </a:lnTo>
                <a:lnTo>
                  <a:pt x="94530" y="45920"/>
                </a:lnTo>
                <a:lnTo>
                  <a:pt x="94470" y="46600"/>
                </a:lnTo>
                <a:lnTo>
                  <a:pt x="94440" y="46760"/>
                </a:lnTo>
                <a:lnTo>
                  <a:pt x="94450" y="46920"/>
                </a:lnTo>
                <a:lnTo>
                  <a:pt x="94480" y="46990"/>
                </a:lnTo>
                <a:lnTo>
                  <a:pt x="94740" y="47180"/>
                </a:lnTo>
                <a:lnTo>
                  <a:pt x="94820" y="47470"/>
                </a:lnTo>
                <a:lnTo>
                  <a:pt x="94820" y="47680"/>
                </a:lnTo>
                <a:lnTo>
                  <a:pt x="94790" y="47720"/>
                </a:lnTo>
                <a:lnTo>
                  <a:pt x="94800" y="47790"/>
                </a:lnTo>
                <a:lnTo>
                  <a:pt x="94640" y="47890"/>
                </a:lnTo>
                <a:lnTo>
                  <a:pt x="94470" y="48010"/>
                </a:lnTo>
                <a:lnTo>
                  <a:pt x="94440" y="48060"/>
                </a:lnTo>
                <a:lnTo>
                  <a:pt x="94440" y="48150"/>
                </a:lnTo>
                <a:lnTo>
                  <a:pt x="94410" y="48200"/>
                </a:lnTo>
                <a:lnTo>
                  <a:pt x="94420" y="48230"/>
                </a:lnTo>
                <a:lnTo>
                  <a:pt x="94530" y="48280"/>
                </a:lnTo>
                <a:lnTo>
                  <a:pt x="94610" y="48320"/>
                </a:lnTo>
                <a:lnTo>
                  <a:pt x="94620" y="48390"/>
                </a:lnTo>
                <a:lnTo>
                  <a:pt x="94370" y="48500"/>
                </a:lnTo>
                <a:lnTo>
                  <a:pt x="94290" y="48520"/>
                </a:lnTo>
                <a:lnTo>
                  <a:pt x="94160" y="48590"/>
                </a:lnTo>
                <a:lnTo>
                  <a:pt x="94090" y="48590"/>
                </a:lnTo>
                <a:lnTo>
                  <a:pt x="94050" y="48590"/>
                </a:lnTo>
                <a:lnTo>
                  <a:pt x="93940" y="48640"/>
                </a:lnTo>
                <a:lnTo>
                  <a:pt x="93840" y="48680"/>
                </a:lnTo>
                <a:lnTo>
                  <a:pt x="93640" y="48640"/>
                </a:lnTo>
                <a:lnTo>
                  <a:pt x="93270" y="48650"/>
                </a:lnTo>
                <a:lnTo>
                  <a:pt x="93140" y="48670"/>
                </a:lnTo>
                <a:lnTo>
                  <a:pt x="93040" y="48670"/>
                </a:lnTo>
                <a:lnTo>
                  <a:pt x="92810" y="48510"/>
                </a:lnTo>
                <a:lnTo>
                  <a:pt x="92760" y="48490"/>
                </a:lnTo>
                <a:lnTo>
                  <a:pt x="92680" y="48410"/>
                </a:lnTo>
                <a:lnTo>
                  <a:pt x="92660" y="48390"/>
                </a:lnTo>
                <a:lnTo>
                  <a:pt x="92390" y="48320"/>
                </a:lnTo>
                <a:lnTo>
                  <a:pt x="92350" y="48280"/>
                </a:lnTo>
                <a:lnTo>
                  <a:pt x="92320" y="48280"/>
                </a:lnTo>
                <a:lnTo>
                  <a:pt x="92210" y="48300"/>
                </a:lnTo>
                <a:lnTo>
                  <a:pt x="92160" y="48300"/>
                </a:lnTo>
                <a:lnTo>
                  <a:pt x="92070" y="48270"/>
                </a:lnTo>
                <a:lnTo>
                  <a:pt x="91970" y="48210"/>
                </a:lnTo>
                <a:lnTo>
                  <a:pt x="91870" y="48130"/>
                </a:lnTo>
                <a:lnTo>
                  <a:pt x="91850" y="47990"/>
                </a:lnTo>
                <a:lnTo>
                  <a:pt x="91780" y="47900"/>
                </a:lnTo>
                <a:lnTo>
                  <a:pt x="91700" y="47840"/>
                </a:lnTo>
                <a:lnTo>
                  <a:pt x="91620" y="47810"/>
                </a:lnTo>
                <a:lnTo>
                  <a:pt x="91580" y="47760"/>
                </a:lnTo>
                <a:lnTo>
                  <a:pt x="91480" y="47700"/>
                </a:lnTo>
                <a:lnTo>
                  <a:pt x="91290" y="47620"/>
                </a:lnTo>
                <a:lnTo>
                  <a:pt x="91140" y="47590"/>
                </a:lnTo>
                <a:lnTo>
                  <a:pt x="90840" y="47470"/>
                </a:lnTo>
                <a:lnTo>
                  <a:pt x="90680" y="47440"/>
                </a:lnTo>
                <a:lnTo>
                  <a:pt x="90580" y="47450"/>
                </a:lnTo>
                <a:lnTo>
                  <a:pt x="90410" y="47430"/>
                </a:lnTo>
                <a:lnTo>
                  <a:pt x="90220" y="47330"/>
                </a:lnTo>
                <a:lnTo>
                  <a:pt x="89920" y="47230"/>
                </a:lnTo>
                <a:lnTo>
                  <a:pt x="89870" y="47180"/>
                </a:lnTo>
                <a:lnTo>
                  <a:pt x="89830" y="47050"/>
                </a:lnTo>
                <a:lnTo>
                  <a:pt x="89780" y="47020"/>
                </a:lnTo>
                <a:lnTo>
                  <a:pt x="89700" y="47010"/>
                </a:lnTo>
                <a:lnTo>
                  <a:pt x="89600" y="46970"/>
                </a:lnTo>
                <a:lnTo>
                  <a:pt x="89580" y="46950"/>
                </a:lnTo>
                <a:lnTo>
                  <a:pt x="89570" y="46930"/>
                </a:lnTo>
                <a:lnTo>
                  <a:pt x="89600" y="46880"/>
                </a:lnTo>
                <a:lnTo>
                  <a:pt x="89600" y="46830"/>
                </a:lnTo>
                <a:lnTo>
                  <a:pt x="89560" y="46820"/>
                </a:lnTo>
                <a:lnTo>
                  <a:pt x="89540" y="46940"/>
                </a:lnTo>
                <a:lnTo>
                  <a:pt x="89500" y="46930"/>
                </a:lnTo>
                <a:lnTo>
                  <a:pt x="89450" y="46900"/>
                </a:lnTo>
                <a:lnTo>
                  <a:pt x="89390" y="46910"/>
                </a:lnTo>
                <a:lnTo>
                  <a:pt x="89340" y="46900"/>
                </a:lnTo>
                <a:lnTo>
                  <a:pt x="89310" y="46910"/>
                </a:lnTo>
                <a:lnTo>
                  <a:pt x="89280" y="46930"/>
                </a:lnTo>
                <a:lnTo>
                  <a:pt x="89260" y="46930"/>
                </a:lnTo>
                <a:lnTo>
                  <a:pt x="89190" y="46910"/>
                </a:lnTo>
                <a:lnTo>
                  <a:pt x="89120" y="47000"/>
                </a:lnTo>
                <a:lnTo>
                  <a:pt x="89100" y="47010"/>
                </a:lnTo>
                <a:lnTo>
                  <a:pt x="89060" y="47090"/>
                </a:lnTo>
                <a:lnTo>
                  <a:pt x="89020" y="47130"/>
                </a:lnTo>
                <a:lnTo>
                  <a:pt x="89010" y="47230"/>
                </a:lnTo>
                <a:lnTo>
                  <a:pt x="88970" y="47300"/>
                </a:lnTo>
                <a:lnTo>
                  <a:pt x="88900" y="47340"/>
                </a:lnTo>
                <a:lnTo>
                  <a:pt x="88840" y="47340"/>
                </a:lnTo>
                <a:lnTo>
                  <a:pt x="88790" y="47400"/>
                </a:lnTo>
                <a:lnTo>
                  <a:pt x="88760" y="47680"/>
                </a:lnTo>
                <a:lnTo>
                  <a:pt x="88710" y="47690"/>
                </a:lnTo>
                <a:lnTo>
                  <a:pt x="88670" y="47740"/>
                </a:lnTo>
                <a:lnTo>
                  <a:pt x="88140" y="48440"/>
                </a:lnTo>
                <a:lnTo>
                  <a:pt x="88090" y="48550"/>
                </a:lnTo>
                <a:lnTo>
                  <a:pt x="87980" y="48860"/>
                </a:lnTo>
                <a:lnTo>
                  <a:pt x="87970" y="48880"/>
                </a:lnTo>
                <a:lnTo>
                  <a:pt x="87450" y="48900"/>
                </a:lnTo>
                <a:lnTo>
                  <a:pt x="86930" y="49050"/>
                </a:lnTo>
                <a:lnTo>
                  <a:pt x="86430" y="49340"/>
                </a:lnTo>
                <a:lnTo>
                  <a:pt x="86410" y="49350"/>
                </a:lnTo>
                <a:lnTo>
                  <a:pt x="86380" y="49340"/>
                </a:lnTo>
                <a:lnTo>
                  <a:pt x="86160" y="49230"/>
                </a:lnTo>
                <a:lnTo>
                  <a:pt x="85920" y="49350"/>
                </a:lnTo>
                <a:lnTo>
                  <a:pt x="85910" y="49350"/>
                </a:lnTo>
                <a:lnTo>
                  <a:pt x="85540" y="49260"/>
                </a:lnTo>
                <a:lnTo>
                  <a:pt x="85110" y="49370"/>
                </a:lnTo>
                <a:lnTo>
                  <a:pt x="85060" y="49380"/>
                </a:lnTo>
                <a:lnTo>
                  <a:pt x="84630" y="49530"/>
                </a:lnTo>
                <a:lnTo>
                  <a:pt x="83470" y="50160"/>
                </a:lnTo>
                <a:lnTo>
                  <a:pt x="83280" y="50300"/>
                </a:lnTo>
                <a:lnTo>
                  <a:pt x="83170" y="50500"/>
                </a:lnTo>
                <a:lnTo>
                  <a:pt x="83160" y="50510"/>
                </a:lnTo>
                <a:lnTo>
                  <a:pt x="83410" y="51870"/>
                </a:lnTo>
                <a:lnTo>
                  <a:pt x="83150" y="5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ary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61710" y="62450"/>
                </a:moveTo>
                <a:lnTo>
                  <a:pt x="61730" y="62370"/>
                </a:lnTo>
                <a:lnTo>
                  <a:pt x="61890" y="62250"/>
                </a:lnTo>
                <a:lnTo>
                  <a:pt x="62190" y="61370"/>
                </a:lnTo>
                <a:lnTo>
                  <a:pt x="61600" y="60360"/>
                </a:lnTo>
                <a:lnTo>
                  <a:pt x="62350" y="59860"/>
                </a:lnTo>
                <a:lnTo>
                  <a:pt x="62400" y="59130"/>
                </a:lnTo>
                <a:lnTo>
                  <a:pt x="61700" y="58940"/>
                </a:lnTo>
                <a:lnTo>
                  <a:pt x="61960" y="53670"/>
                </a:lnTo>
                <a:lnTo>
                  <a:pt x="58850" y="48710"/>
                </a:lnTo>
                <a:lnTo>
                  <a:pt x="59930" y="49020"/>
                </a:lnTo>
                <a:lnTo>
                  <a:pt x="60490" y="50160"/>
                </a:lnTo>
                <a:lnTo>
                  <a:pt x="61530" y="49460"/>
                </a:lnTo>
                <a:lnTo>
                  <a:pt x="60870" y="48780"/>
                </a:lnTo>
                <a:lnTo>
                  <a:pt x="59750" y="48230"/>
                </a:lnTo>
                <a:lnTo>
                  <a:pt x="58300" y="47920"/>
                </a:lnTo>
                <a:lnTo>
                  <a:pt x="57710" y="45800"/>
                </a:lnTo>
                <a:lnTo>
                  <a:pt x="58410" y="45530"/>
                </a:lnTo>
                <a:lnTo>
                  <a:pt x="58120" y="44530"/>
                </a:lnTo>
                <a:lnTo>
                  <a:pt x="58850" y="44130"/>
                </a:lnTo>
                <a:lnTo>
                  <a:pt x="57590" y="42080"/>
                </a:lnTo>
                <a:lnTo>
                  <a:pt x="56120" y="40750"/>
                </a:lnTo>
                <a:lnTo>
                  <a:pt x="55240" y="37290"/>
                </a:lnTo>
                <a:lnTo>
                  <a:pt x="56000" y="36880"/>
                </a:lnTo>
                <a:lnTo>
                  <a:pt x="56060" y="35910"/>
                </a:lnTo>
                <a:lnTo>
                  <a:pt x="56930" y="35570"/>
                </a:lnTo>
                <a:lnTo>
                  <a:pt x="57420" y="32640"/>
                </a:lnTo>
                <a:lnTo>
                  <a:pt x="58770" y="32280"/>
                </a:lnTo>
                <a:lnTo>
                  <a:pt x="58920" y="30840"/>
                </a:lnTo>
                <a:lnTo>
                  <a:pt x="60040" y="30780"/>
                </a:lnTo>
                <a:lnTo>
                  <a:pt x="67640" y="38620"/>
                </a:lnTo>
                <a:lnTo>
                  <a:pt x="69920" y="41550"/>
                </a:lnTo>
                <a:lnTo>
                  <a:pt x="72610" y="42540"/>
                </a:lnTo>
                <a:lnTo>
                  <a:pt x="75990" y="46530"/>
                </a:lnTo>
                <a:lnTo>
                  <a:pt x="74520" y="48250"/>
                </a:lnTo>
                <a:lnTo>
                  <a:pt x="74720" y="52350"/>
                </a:lnTo>
                <a:lnTo>
                  <a:pt x="83040" y="52290"/>
                </a:lnTo>
                <a:lnTo>
                  <a:pt x="83090" y="52290"/>
                </a:lnTo>
                <a:lnTo>
                  <a:pt x="83090" y="52300"/>
                </a:lnTo>
                <a:lnTo>
                  <a:pt x="83150" y="52310"/>
                </a:lnTo>
                <a:lnTo>
                  <a:pt x="82830" y="52870"/>
                </a:lnTo>
                <a:lnTo>
                  <a:pt x="82260" y="54140"/>
                </a:lnTo>
                <a:lnTo>
                  <a:pt x="82290" y="54400"/>
                </a:lnTo>
                <a:lnTo>
                  <a:pt x="82270" y="54570"/>
                </a:lnTo>
                <a:lnTo>
                  <a:pt x="82370" y="55680"/>
                </a:lnTo>
                <a:lnTo>
                  <a:pt x="82080" y="56190"/>
                </a:lnTo>
                <a:lnTo>
                  <a:pt x="82010" y="56400"/>
                </a:lnTo>
                <a:lnTo>
                  <a:pt x="81550" y="56890"/>
                </a:lnTo>
                <a:lnTo>
                  <a:pt x="81150" y="57270"/>
                </a:lnTo>
                <a:lnTo>
                  <a:pt x="81120" y="57280"/>
                </a:lnTo>
                <a:lnTo>
                  <a:pt x="81070" y="57260"/>
                </a:lnTo>
                <a:lnTo>
                  <a:pt x="81040" y="57270"/>
                </a:lnTo>
                <a:lnTo>
                  <a:pt x="81020" y="57300"/>
                </a:lnTo>
                <a:lnTo>
                  <a:pt x="81000" y="57280"/>
                </a:lnTo>
                <a:lnTo>
                  <a:pt x="80990" y="57320"/>
                </a:lnTo>
                <a:lnTo>
                  <a:pt x="80960" y="57320"/>
                </a:lnTo>
                <a:lnTo>
                  <a:pt x="80960" y="57300"/>
                </a:lnTo>
                <a:lnTo>
                  <a:pt x="80940" y="57310"/>
                </a:lnTo>
                <a:lnTo>
                  <a:pt x="80930" y="57330"/>
                </a:lnTo>
                <a:lnTo>
                  <a:pt x="80910" y="57330"/>
                </a:lnTo>
                <a:lnTo>
                  <a:pt x="80890" y="57360"/>
                </a:lnTo>
                <a:lnTo>
                  <a:pt x="80830" y="57340"/>
                </a:lnTo>
                <a:lnTo>
                  <a:pt x="80820" y="57360"/>
                </a:lnTo>
                <a:lnTo>
                  <a:pt x="80800" y="57360"/>
                </a:lnTo>
                <a:lnTo>
                  <a:pt x="80800" y="57380"/>
                </a:lnTo>
                <a:lnTo>
                  <a:pt x="80750" y="57350"/>
                </a:lnTo>
                <a:lnTo>
                  <a:pt x="80730" y="57350"/>
                </a:lnTo>
                <a:lnTo>
                  <a:pt x="80700" y="57380"/>
                </a:lnTo>
                <a:lnTo>
                  <a:pt x="80680" y="57370"/>
                </a:lnTo>
                <a:lnTo>
                  <a:pt x="80660" y="57380"/>
                </a:lnTo>
                <a:lnTo>
                  <a:pt x="80630" y="57370"/>
                </a:lnTo>
                <a:lnTo>
                  <a:pt x="80630" y="57400"/>
                </a:lnTo>
                <a:lnTo>
                  <a:pt x="80600" y="57400"/>
                </a:lnTo>
                <a:lnTo>
                  <a:pt x="80590" y="57390"/>
                </a:lnTo>
                <a:lnTo>
                  <a:pt x="80590" y="57410"/>
                </a:lnTo>
                <a:lnTo>
                  <a:pt x="80570" y="57420"/>
                </a:lnTo>
                <a:lnTo>
                  <a:pt x="80580" y="57440"/>
                </a:lnTo>
                <a:lnTo>
                  <a:pt x="80550" y="57450"/>
                </a:lnTo>
                <a:lnTo>
                  <a:pt x="80550" y="57470"/>
                </a:lnTo>
                <a:lnTo>
                  <a:pt x="80520" y="57450"/>
                </a:lnTo>
                <a:lnTo>
                  <a:pt x="80500" y="57500"/>
                </a:lnTo>
                <a:lnTo>
                  <a:pt x="80460" y="57510"/>
                </a:lnTo>
                <a:lnTo>
                  <a:pt x="80460" y="57520"/>
                </a:lnTo>
                <a:lnTo>
                  <a:pt x="80380" y="57550"/>
                </a:lnTo>
                <a:lnTo>
                  <a:pt x="80360" y="57550"/>
                </a:lnTo>
                <a:lnTo>
                  <a:pt x="80330" y="57540"/>
                </a:lnTo>
                <a:lnTo>
                  <a:pt x="80310" y="57580"/>
                </a:lnTo>
                <a:lnTo>
                  <a:pt x="80310" y="57600"/>
                </a:lnTo>
                <a:lnTo>
                  <a:pt x="80300" y="57610"/>
                </a:lnTo>
                <a:lnTo>
                  <a:pt x="80300" y="57640"/>
                </a:lnTo>
                <a:lnTo>
                  <a:pt x="80290" y="57640"/>
                </a:lnTo>
                <a:lnTo>
                  <a:pt x="80290" y="57680"/>
                </a:lnTo>
                <a:lnTo>
                  <a:pt x="80270" y="57690"/>
                </a:lnTo>
                <a:lnTo>
                  <a:pt x="80270" y="57730"/>
                </a:lnTo>
                <a:lnTo>
                  <a:pt x="80250" y="57730"/>
                </a:lnTo>
                <a:lnTo>
                  <a:pt x="80230" y="57770"/>
                </a:lnTo>
                <a:lnTo>
                  <a:pt x="80220" y="57810"/>
                </a:lnTo>
                <a:lnTo>
                  <a:pt x="80230" y="57840"/>
                </a:lnTo>
                <a:lnTo>
                  <a:pt x="80190" y="57870"/>
                </a:lnTo>
                <a:lnTo>
                  <a:pt x="80170" y="57920"/>
                </a:lnTo>
                <a:lnTo>
                  <a:pt x="80150" y="57930"/>
                </a:lnTo>
                <a:lnTo>
                  <a:pt x="80150" y="57940"/>
                </a:lnTo>
                <a:lnTo>
                  <a:pt x="80120" y="57990"/>
                </a:lnTo>
                <a:lnTo>
                  <a:pt x="80080" y="57990"/>
                </a:lnTo>
                <a:lnTo>
                  <a:pt x="80070" y="57960"/>
                </a:lnTo>
                <a:lnTo>
                  <a:pt x="80030" y="57960"/>
                </a:lnTo>
                <a:lnTo>
                  <a:pt x="80010" y="57950"/>
                </a:lnTo>
                <a:lnTo>
                  <a:pt x="80010" y="57910"/>
                </a:lnTo>
                <a:lnTo>
                  <a:pt x="79990" y="57900"/>
                </a:lnTo>
                <a:lnTo>
                  <a:pt x="79950" y="57930"/>
                </a:lnTo>
                <a:lnTo>
                  <a:pt x="79940" y="57910"/>
                </a:lnTo>
                <a:lnTo>
                  <a:pt x="79910" y="57940"/>
                </a:lnTo>
                <a:lnTo>
                  <a:pt x="79900" y="57930"/>
                </a:lnTo>
                <a:lnTo>
                  <a:pt x="79890" y="57940"/>
                </a:lnTo>
                <a:lnTo>
                  <a:pt x="79860" y="57960"/>
                </a:lnTo>
                <a:lnTo>
                  <a:pt x="79850" y="58000"/>
                </a:lnTo>
                <a:lnTo>
                  <a:pt x="79830" y="58000"/>
                </a:lnTo>
                <a:lnTo>
                  <a:pt x="79800" y="57960"/>
                </a:lnTo>
                <a:lnTo>
                  <a:pt x="79760" y="57950"/>
                </a:lnTo>
                <a:lnTo>
                  <a:pt x="79740" y="57910"/>
                </a:lnTo>
                <a:lnTo>
                  <a:pt x="79720" y="57900"/>
                </a:lnTo>
                <a:lnTo>
                  <a:pt x="79700" y="57900"/>
                </a:lnTo>
                <a:lnTo>
                  <a:pt x="79680" y="57900"/>
                </a:lnTo>
                <a:lnTo>
                  <a:pt x="79680" y="57890"/>
                </a:lnTo>
                <a:lnTo>
                  <a:pt x="79600" y="57880"/>
                </a:lnTo>
                <a:lnTo>
                  <a:pt x="79590" y="57890"/>
                </a:lnTo>
                <a:lnTo>
                  <a:pt x="79570" y="57880"/>
                </a:lnTo>
                <a:lnTo>
                  <a:pt x="79560" y="57880"/>
                </a:lnTo>
                <a:lnTo>
                  <a:pt x="79520" y="57930"/>
                </a:lnTo>
                <a:lnTo>
                  <a:pt x="79470" y="57910"/>
                </a:lnTo>
                <a:lnTo>
                  <a:pt x="79460" y="57910"/>
                </a:lnTo>
                <a:lnTo>
                  <a:pt x="79410" y="57900"/>
                </a:lnTo>
                <a:lnTo>
                  <a:pt x="79370" y="57910"/>
                </a:lnTo>
                <a:lnTo>
                  <a:pt x="79360" y="57920"/>
                </a:lnTo>
                <a:lnTo>
                  <a:pt x="79340" y="57920"/>
                </a:lnTo>
                <a:lnTo>
                  <a:pt x="79320" y="58030"/>
                </a:lnTo>
                <a:lnTo>
                  <a:pt x="79250" y="58030"/>
                </a:lnTo>
                <a:lnTo>
                  <a:pt x="79240" y="58050"/>
                </a:lnTo>
                <a:lnTo>
                  <a:pt x="79220" y="58050"/>
                </a:lnTo>
                <a:lnTo>
                  <a:pt x="79190" y="58080"/>
                </a:lnTo>
                <a:lnTo>
                  <a:pt x="79130" y="58110"/>
                </a:lnTo>
                <a:lnTo>
                  <a:pt x="79100" y="58170"/>
                </a:lnTo>
                <a:lnTo>
                  <a:pt x="79030" y="58210"/>
                </a:lnTo>
                <a:lnTo>
                  <a:pt x="78970" y="58200"/>
                </a:lnTo>
                <a:lnTo>
                  <a:pt x="78950" y="58160"/>
                </a:lnTo>
                <a:lnTo>
                  <a:pt x="78930" y="58160"/>
                </a:lnTo>
                <a:lnTo>
                  <a:pt x="78900" y="58190"/>
                </a:lnTo>
                <a:lnTo>
                  <a:pt x="78880" y="58230"/>
                </a:lnTo>
                <a:lnTo>
                  <a:pt x="78850" y="58260"/>
                </a:lnTo>
                <a:lnTo>
                  <a:pt x="78850" y="58290"/>
                </a:lnTo>
                <a:lnTo>
                  <a:pt x="78820" y="58320"/>
                </a:lnTo>
                <a:lnTo>
                  <a:pt x="78790" y="58350"/>
                </a:lnTo>
                <a:lnTo>
                  <a:pt x="78770" y="58330"/>
                </a:lnTo>
                <a:lnTo>
                  <a:pt x="78720" y="58380"/>
                </a:lnTo>
                <a:lnTo>
                  <a:pt x="78680" y="58370"/>
                </a:lnTo>
                <a:lnTo>
                  <a:pt x="78680" y="58380"/>
                </a:lnTo>
                <a:lnTo>
                  <a:pt x="78690" y="58410"/>
                </a:lnTo>
                <a:lnTo>
                  <a:pt x="78680" y="58450"/>
                </a:lnTo>
                <a:lnTo>
                  <a:pt x="78700" y="58490"/>
                </a:lnTo>
                <a:lnTo>
                  <a:pt x="78670" y="58540"/>
                </a:lnTo>
                <a:lnTo>
                  <a:pt x="78690" y="58590"/>
                </a:lnTo>
                <a:lnTo>
                  <a:pt x="78670" y="58630"/>
                </a:lnTo>
                <a:lnTo>
                  <a:pt x="78690" y="58670"/>
                </a:lnTo>
                <a:lnTo>
                  <a:pt x="78670" y="58730"/>
                </a:lnTo>
                <a:lnTo>
                  <a:pt x="78690" y="58780"/>
                </a:lnTo>
                <a:lnTo>
                  <a:pt x="78700" y="58780"/>
                </a:lnTo>
                <a:lnTo>
                  <a:pt x="78680" y="58810"/>
                </a:lnTo>
                <a:lnTo>
                  <a:pt x="78700" y="58830"/>
                </a:lnTo>
                <a:lnTo>
                  <a:pt x="78690" y="58910"/>
                </a:lnTo>
                <a:lnTo>
                  <a:pt x="78720" y="58950"/>
                </a:lnTo>
                <a:lnTo>
                  <a:pt x="78720" y="59000"/>
                </a:lnTo>
                <a:lnTo>
                  <a:pt x="78760" y="58970"/>
                </a:lnTo>
                <a:lnTo>
                  <a:pt x="78770" y="58980"/>
                </a:lnTo>
                <a:lnTo>
                  <a:pt x="78760" y="59020"/>
                </a:lnTo>
                <a:lnTo>
                  <a:pt x="78770" y="59060"/>
                </a:lnTo>
                <a:lnTo>
                  <a:pt x="78750" y="59070"/>
                </a:lnTo>
                <a:lnTo>
                  <a:pt x="78740" y="59130"/>
                </a:lnTo>
                <a:lnTo>
                  <a:pt x="78760" y="59140"/>
                </a:lnTo>
                <a:lnTo>
                  <a:pt x="78770" y="59170"/>
                </a:lnTo>
                <a:lnTo>
                  <a:pt x="78750" y="59210"/>
                </a:lnTo>
                <a:lnTo>
                  <a:pt x="78600" y="59120"/>
                </a:lnTo>
                <a:lnTo>
                  <a:pt x="78240" y="58900"/>
                </a:lnTo>
                <a:lnTo>
                  <a:pt x="78020" y="58970"/>
                </a:lnTo>
                <a:lnTo>
                  <a:pt x="77860" y="59020"/>
                </a:lnTo>
                <a:lnTo>
                  <a:pt x="77670" y="59080"/>
                </a:lnTo>
                <a:lnTo>
                  <a:pt x="76940" y="59290"/>
                </a:lnTo>
                <a:lnTo>
                  <a:pt x="76420" y="59440"/>
                </a:lnTo>
                <a:lnTo>
                  <a:pt x="75570" y="59570"/>
                </a:lnTo>
                <a:lnTo>
                  <a:pt x="75340" y="59950"/>
                </a:lnTo>
                <a:lnTo>
                  <a:pt x="75070" y="60020"/>
                </a:lnTo>
                <a:lnTo>
                  <a:pt x="73880" y="60310"/>
                </a:lnTo>
                <a:lnTo>
                  <a:pt x="72700" y="60260"/>
                </a:lnTo>
                <a:lnTo>
                  <a:pt x="72690" y="60300"/>
                </a:lnTo>
                <a:lnTo>
                  <a:pt x="72690" y="60340"/>
                </a:lnTo>
                <a:lnTo>
                  <a:pt x="72720" y="60340"/>
                </a:lnTo>
                <a:lnTo>
                  <a:pt x="72750" y="60370"/>
                </a:lnTo>
                <a:lnTo>
                  <a:pt x="72710" y="60360"/>
                </a:lnTo>
                <a:lnTo>
                  <a:pt x="72710" y="60400"/>
                </a:lnTo>
                <a:lnTo>
                  <a:pt x="72690" y="60380"/>
                </a:lnTo>
                <a:lnTo>
                  <a:pt x="72650" y="60380"/>
                </a:lnTo>
                <a:lnTo>
                  <a:pt x="72620" y="60430"/>
                </a:lnTo>
                <a:lnTo>
                  <a:pt x="72640" y="60430"/>
                </a:lnTo>
                <a:lnTo>
                  <a:pt x="72650" y="60410"/>
                </a:lnTo>
                <a:lnTo>
                  <a:pt x="72670" y="60430"/>
                </a:lnTo>
                <a:lnTo>
                  <a:pt x="72670" y="60440"/>
                </a:lnTo>
                <a:lnTo>
                  <a:pt x="72650" y="60440"/>
                </a:lnTo>
                <a:lnTo>
                  <a:pt x="72650" y="60450"/>
                </a:lnTo>
                <a:lnTo>
                  <a:pt x="72680" y="60470"/>
                </a:lnTo>
                <a:lnTo>
                  <a:pt x="72640" y="60510"/>
                </a:lnTo>
                <a:lnTo>
                  <a:pt x="72620" y="60560"/>
                </a:lnTo>
                <a:lnTo>
                  <a:pt x="72640" y="60600"/>
                </a:lnTo>
                <a:lnTo>
                  <a:pt x="72620" y="60610"/>
                </a:lnTo>
                <a:lnTo>
                  <a:pt x="72610" y="60580"/>
                </a:lnTo>
                <a:lnTo>
                  <a:pt x="72590" y="60600"/>
                </a:lnTo>
                <a:lnTo>
                  <a:pt x="72570" y="60600"/>
                </a:lnTo>
                <a:lnTo>
                  <a:pt x="72560" y="60630"/>
                </a:lnTo>
                <a:lnTo>
                  <a:pt x="72600" y="60650"/>
                </a:lnTo>
                <a:lnTo>
                  <a:pt x="72610" y="60680"/>
                </a:lnTo>
                <a:lnTo>
                  <a:pt x="72670" y="60680"/>
                </a:lnTo>
                <a:lnTo>
                  <a:pt x="72670" y="60700"/>
                </a:lnTo>
                <a:lnTo>
                  <a:pt x="72700" y="60680"/>
                </a:lnTo>
                <a:lnTo>
                  <a:pt x="72700" y="60720"/>
                </a:lnTo>
                <a:lnTo>
                  <a:pt x="72730" y="60720"/>
                </a:lnTo>
                <a:lnTo>
                  <a:pt x="72760" y="60750"/>
                </a:lnTo>
                <a:lnTo>
                  <a:pt x="72770" y="60810"/>
                </a:lnTo>
                <a:lnTo>
                  <a:pt x="72760" y="60830"/>
                </a:lnTo>
                <a:lnTo>
                  <a:pt x="72770" y="60870"/>
                </a:lnTo>
                <a:lnTo>
                  <a:pt x="72790" y="60890"/>
                </a:lnTo>
                <a:lnTo>
                  <a:pt x="72800" y="60920"/>
                </a:lnTo>
                <a:lnTo>
                  <a:pt x="72840" y="60930"/>
                </a:lnTo>
                <a:lnTo>
                  <a:pt x="72830" y="60950"/>
                </a:lnTo>
                <a:lnTo>
                  <a:pt x="72830" y="60990"/>
                </a:lnTo>
                <a:lnTo>
                  <a:pt x="72790" y="61010"/>
                </a:lnTo>
                <a:lnTo>
                  <a:pt x="72820" y="61030"/>
                </a:lnTo>
                <a:lnTo>
                  <a:pt x="72850" y="61020"/>
                </a:lnTo>
                <a:lnTo>
                  <a:pt x="72840" y="61080"/>
                </a:lnTo>
                <a:lnTo>
                  <a:pt x="72870" y="61080"/>
                </a:lnTo>
                <a:lnTo>
                  <a:pt x="72870" y="61120"/>
                </a:lnTo>
                <a:lnTo>
                  <a:pt x="72880" y="61110"/>
                </a:lnTo>
                <a:lnTo>
                  <a:pt x="72890" y="61060"/>
                </a:lnTo>
                <a:lnTo>
                  <a:pt x="72900" y="61100"/>
                </a:lnTo>
                <a:lnTo>
                  <a:pt x="72940" y="61110"/>
                </a:lnTo>
                <a:lnTo>
                  <a:pt x="72940" y="61170"/>
                </a:lnTo>
                <a:lnTo>
                  <a:pt x="72980" y="61150"/>
                </a:lnTo>
                <a:lnTo>
                  <a:pt x="73020" y="61190"/>
                </a:lnTo>
                <a:lnTo>
                  <a:pt x="73020" y="61210"/>
                </a:lnTo>
                <a:lnTo>
                  <a:pt x="73010" y="61230"/>
                </a:lnTo>
                <a:lnTo>
                  <a:pt x="73040" y="61290"/>
                </a:lnTo>
                <a:lnTo>
                  <a:pt x="73060" y="61300"/>
                </a:lnTo>
                <a:lnTo>
                  <a:pt x="73140" y="61300"/>
                </a:lnTo>
                <a:lnTo>
                  <a:pt x="73150" y="61330"/>
                </a:lnTo>
                <a:lnTo>
                  <a:pt x="73140" y="61370"/>
                </a:lnTo>
                <a:lnTo>
                  <a:pt x="73150" y="61390"/>
                </a:lnTo>
                <a:lnTo>
                  <a:pt x="73140" y="61400"/>
                </a:lnTo>
                <a:lnTo>
                  <a:pt x="73180" y="61450"/>
                </a:lnTo>
                <a:lnTo>
                  <a:pt x="73210" y="61450"/>
                </a:lnTo>
                <a:lnTo>
                  <a:pt x="73220" y="61470"/>
                </a:lnTo>
                <a:lnTo>
                  <a:pt x="73260" y="61470"/>
                </a:lnTo>
                <a:lnTo>
                  <a:pt x="73260" y="61490"/>
                </a:lnTo>
                <a:lnTo>
                  <a:pt x="73280" y="61490"/>
                </a:lnTo>
                <a:lnTo>
                  <a:pt x="73270" y="61460"/>
                </a:lnTo>
                <a:lnTo>
                  <a:pt x="73280" y="61450"/>
                </a:lnTo>
                <a:lnTo>
                  <a:pt x="73350" y="61460"/>
                </a:lnTo>
                <a:lnTo>
                  <a:pt x="73370" y="61460"/>
                </a:lnTo>
                <a:lnTo>
                  <a:pt x="73420" y="61530"/>
                </a:lnTo>
                <a:lnTo>
                  <a:pt x="73450" y="61520"/>
                </a:lnTo>
                <a:lnTo>
                  <a:pt x="73480" y="61540"/>
                </a:lnTo>
                <a:lnTo>
                  <a:pt x="73480" y="61570"/>
                </a:lnTo>
                <a:lnTo>
                  <a:pt x="73510" y="61590"/>
                </a:lnTo>
                <a:lnTo>
                  <a:pt x="73500" y="61600"/>
                </a:lnTo>
                <a:lnTo>
                  <a:pt x="73460" y="61600"/>
                </a:lnTo>
                <a:lnTo>
                  <a:pt x="73460" y="61610"/>
                </a:lnTo>
                <a:lnTo>
                  <a:pt x="73480" y="61610"/>
                </a:lnTo>
                <a:lnTo>
                  <a:pt x="73480" y="61630"/>
                </a:lnTo>
                <a:lnTo>
                  <a:pt x="73490" y="61640"/>
                </a:lnTo>
                <a:lnTo>
                  <a:pt x="73510" y="61620"/>
                </a:lnTo>
                <a:lnTo>
                  <a:pt x="73510" y="61640"/>
                </a:lnTo>
                <a:lnTo>
                  <a:pt x="73500" y="61660"/>
                </a:lnTo>
                <a:lnTo>
                  <a:pt x="73480" y="61660"/>
                </a:lnTo>
                <a:lnTo>
                  <a:pt x="73480" y="61640"/>
                </a:lnTo>
                <a:lnTo>
                  <a:pt x="73470" y="61650"/>
                </a:lnTo>
                <a:lnTo>
                  <a:pt x="73480" y="61680"/>
                </a:lnTo>
                <a:lnTo>
                  <a:pt x="73510" y="61700"/>
                </a:lnTo>
                <a:lnTo>
                  <a:pt x="72640" y="62070"/>
                </a:lnTo>
                <a:lnTo>
                  <a:pt x="72640" y="62130"/>
                </a:lnTo>
                <a:lnTo>
                  <a:pt x="72600" y="62140"/>
                </a:lnTo>
                <a:lnTo>
                  <a:pt x="72610" y="62170"/>
                </a:lnTo>
                <a:lnTo>
                  <a:pt x="72560" y="62180"/>
                </a:lnTo>
                <a:lnTo>
                  <a:pt x="72550" y="62170"/>
                </a:lnTo>
                <a:lnTo>
                  <a:pt x="72530" y="62190"/>
                </a:lnTo>
                <a:lnTo>
                  <a:pt x="72540" y="62240"/>
                </a:lnTo>
                <a:lnTo>
                  <a:pt x="72560" y="62280"/>
                </a:lnTo>
                <a:lnTo>
                  <a:pt x="72550" y="62290"/>
                </a:lnTo>
                <a:lnTo>
                  <a:pt x="72560" y="62310"/>
                </a:lnTo>
                <a:lnTo>
                  <a:pt x="72560" y="62390"/>
                </a:lnTo>
                <a:lnTo>
                  <a:pt x="72600" y="62450"/>
                </a:lnTo>
                <a:lnTo>
                  <a:pt x="72620" y="62450"/>
                </a:lnTo>
                <a:lnTo>
                  <a:pt x="72620" y="62500"/>
                </a:lnTo>
                <a:lnTo>
                  <a:pt x="72580" y="62550"/>
                </a:lnTo>
                <a:lnTo>
                  <a:pt x="72600" y="62590"/>
                </a:lnTo>
                <a:lnTo>
                  <a:pt x="72580" y="62650"/>
                </a:lnTo>
                <a:lnTo>
                  <a:pt x="72580" y="62660"/>
                </a:lnTo>
                <a:lnTo>
                  <a:pt x="72610" y="62660"/>
                </a:lnTo>
                <a:lnTo>
                  <a:pt x="72600" y="62730"/>
                </a:lnTo>
                <a:lnTo>
                  <a:pt x="72620" y="62740"/>
                </a:lnTo>
                <a:lnTo>
                  <a:pt x="72640" y="62720"/>
                </a:lnTo>
                <a:lnTo>
                  <a:pt x="72640" y="62780"/>
                </a:lnTo>
                <a:lnTo>
                  <a:pt x="72700" y="62780"/>
                </a:lnTo>
                <a:lnTo>
                  <a:pt x="72730" y="62760"/>
                </a:lnTo>
                <a:lnTo>
                  <a:pt x="72760" y="62780"/>
                </a:lnTo>
                <a:lnTo>
                  <a:pt x="72740" y="62860"/>
                </a:lnTo>
                <a:lnTo>
                  <a:pt x="72750" y="62880"/>
                </a:lnTo>
                <a:lnTo>
                  <a:pt x="72710" y="63000"/>
                </a:lnTo>
                <a:lnTo>
                  <a:pt x="72700" y="63020"/>
                </a:lnTo>
                <a:lnTo>
                  <a:pt x="72680" y="63010"/>
                </a:lnTo>
                <a:lnTo>
                  <a:pt x="72670" y="63010"/>
                </a:lnTo>
                <a:lnTo>
                  <a:pt x="72640" y="63010"/>
                </a:lnTo>
                <a:lnTo>
                  <a:pt x="72640" y="63040"/>
                </a:lnTo>
                <a:lnTo>
                  <a:pt x="72660" y="63060"/>
                </a:lnTo>
                <a:lnTo>
                  <a:pt x="72660" y="63100"/>
                </a:lnTo>
                <a:lnTo>
                  <a:pt x="72680" y="63100"/>
                </a:lnTo>
                <a:lnTo>
                  <a:pt x="72670" y="63130"/>
                </a:lnTo>
                <a:lnTo>
                  <a:pt x="72690" y="63190"/>
                </a:lnTo>
                <a:lnTo>
                  <a:pt x="72650" y="63190"/>
                </a:lnTo>
                <a:lnTo>
                  <a:pt x="72640" y="63200"/>
                </a:lnTo>
                <a:lnTo>
                  <a:pt x="72660" y="63260"/>
                </a:lnTo>
                <a:lnTo>
                  <a:pt x="72680" y="63260"/>
                </a:lnTo>
                <a:lnTo>
                  <a:pt x="72650" y="63320"/>
                </a:lnTo>
                <a:lnTo>
                  <a:pt x="72650" y="63370"/>
                </a:lnTo>
                <a:lnTo>
                  <a:pt x="72620" y="63380"/>
                </a:lnTo>
                <a:lnTo>
                  <a:pt x="72610" y="63420"/>
                </a:lnTo>
                <a:lnTo>
                  <a:pt x="72630" y="63480"/>
                </a:lnTo>
                <a:lnTo>
                  <a:pt x="72620" y="63540"/>
                </a:lnTo>
                <a:lnTo>
                  <a:pt x="72590" y="63570"/>
                </a:lnTo>
                <a:lnTo>
                  <a:pt x="72570" y="63620"/>
                </a:lnTo>
                <a:lnTo>
                  <a:pt x="72580" y="63680"/>
                </a:lnTo>
                <a:lnTo>
                  <a:pt x="72560" y="63760"/>
                </a:lnTo>
                <a:lnTo>
                  <a:pt x="72520" y="63740"/>
                </a:lnTo>
                <a:lnTo>
                  <a:pt x="72500" y="63770"/>
                </a:lnTo>
                <a:lnTo>
                  <a:pt x="72490" y="63750"/>
                </a:lnTo>
                <a:lnTo>
                  <a:pt x="72450" y="63770"/>
                </a:lnTo>
                <a:lnTo>
                  <a:pt x="72430" y="63770"/>
                </a:lnTo>
                <a:lnTo>
                  <a:pt x="72410" y="63790"/>
                </a:lnTo>
                <a:lnTo>
                  <a:pt x="72340" y="63790"/>
                </a:lnTo>
                <a:lnTo>
                  <a:pt x="72280" y="63800"/>
                </a:lnTo>
                <a:lnTo>
                  <a:pt x="72280" y="63810"/>
                </a:lnTo>
                <a:lnTo>
                  <a:pt x="72270" y="63790"/>
                </a:lnTo>
                <a:lnTo>
                  <a:pt x="72260" y="63810"/>
                </a:lnTo>
                <a:lnTo>
                  <a:pt x="72240" y="63810"/>
                </a:lnTo>
                <a:lnTo>
                  <a:pt x="72210" y="63780"/>
                </a:lnTo>
                <a:lnTo>
                  <a:pt x="72190" y="63790"/>
                </a:lnTo>
                <a:lnTo>
                  <a:pt x="72160" y="63780"/>
                </a:lnTo>
                <a:lnTo>
                  <a:pt x="72130" y="63790"/>
                </a:lnTo>
                <a:lnTo>
                  <a:pt x="72130" y="63810"/>
                </a:lnTo>
                <a:lnTo>
                  <a:pt x="72090" y="63800"/>
                </a:lnTo>
                <a:lnTo>
                  <a:pt x="72080" y="63810"/>
                </a:lnTo>
                <a:lnTo>
                  <a:pt x="72040" y="63790"/>
                </a:lnTo>
                <a:lnTo>
                  <a:pt x="72030" y="63760"/>
                </a:lnTo>
                <a:lnTo>
                  <a:pt x="72020" y="63760"/>
                </a:lnTo>
                <a:lnTo>
                  <a:pt x="72010" y="63770"/>
                </a:lnTo>
                <a:lnTo>
                  <a:pt x="72070" y="63850"/>
                </a:lnTo>
                <a:lnTo>
                  <a:pt x="72070" y="63890"/>
                </a:lnTo>
                <a:lnTo>
                  <a:pt x="72010" y="63860"/>
                </a:lnTo>
                <a:lnTo>
                  <a:pt x="71960" y="63820"/>
                </a:lnTo>
                <a:lnTo>
                  <a:pt x="71960" y="63830"/>
                </a:lnTo>
                <a:lnTo>
                  <a:pt x="71930" y="63870"/>
                </a:lnTo>
                <a:lnTo>
                  <a:pt x="71920" y="63860"/>
                </a:lnTo>
                <a:lnTo>
                  <a:pt x="71880" y="63880"/>
                </a:lnTo>
                <a:lnTo>
                  <a:pt x="71870" y="63900"/>
                </a:lnTo>
                <a:lnTo>
                  <a:pt x="71750" y="63960"/>
                </a:lnTo>
                <a:lnTo>
                  <a:pt x="71680" y="64010"/>
                </a:lnTo>
                <a:lnTo>
                  <a:pt x="71670" y="63990"/>
                </a:lnTo>
                <a:lnTo>
                  <a:pt x="71630" y="64000"/>
                </a:lnTo>
                <a:lnTo>
                  <a:pt x="71600" y="64030"/>
                </a:lnTo>
                <a:lnTo>
                  <a:pt x="71510" y="64050"/>
                </a:lnTo>
                <a:lnTo>
                  <a:pt x="71460" y="64130"/>
                </a:lnTo>
                <a:lnTo>
                  <a:pt x="71450" y="64130"/>
                </a:lnTo>
                <a:lnTo>
                  <a:pt x="71430" y="64160"/>
                </a:lnTo>
                <a:lnTo>
                  <a:pt x="71410" y="64140"/>
                </a:lnTo>
                <a:lnTo>
                  <a:pt x="71400" y="64140"/>
                </a:lnTo>
                <a:lnTo>
                  <a:pt x="71370" y="64170"/>
                </a:lnTo>
                <a:lnTo>
                  <a:pt x="71370" y="64200"/>
                </a:lnTo>
                <a:lnTo>
                  <a:pt x="71360" y="64230"/>
                </a:lnTo>
                <a:lnTo>
                  <a:pt x="71330" y="64230"/>
                </a:lnTo>
                <a:lnTo>
                  <a:pt x="71310" y="64210"/>
                </a:lnTo>
                <a:lnTo>
                  <a:pt x="71250" y="64230"/>
                </a:lnTo>
                <a:lnTo>
                  <a:pt x="71260" y="64300"/>
                </a:lnTo>
                <a:lnTo>
                  <a:pt x="71230" y="64340"/>
                </a:lnTo>
                <a:lnTo>
                  <a:pt x="71180" y="64360"/>
                </a:lnTo>
                <a:lnTo>
                  <a:pt x="71160" y="64320"/>
                </a:lnTo>
                <a:lnTo>
                  <a:pt x="71140" y="64320"/>
                </a:lnTo>
                <a:lnTo>
                  <a:pt x="71120" y="64390"/>
                </a:lnTo>
                <a:lnTo>
                  <a:pt x="71080" y="64400"/>
                </a:lnTo>
                <a:lnTo>
                  <a:pt x="71070" y="64440"/>
                </a:lnTo>
                <a:lnTo>
                  <a:pt x="71050" y="64450"/>
                </a:lnTo>
                <a:lnTo>
                  <a:pt x="71050" y="64490"/>
                </a:lnTo>
                <a:lnTo>
                  <a:pt x="71020" y="64530"/>
                </a:lnTo>
                <a:lnTo>
                  <a:pt x="71000" y="64530"/>
                </a:lnTo>
                <a:lnTo>
                  <a:pt x="70990" y="64570"/>
                </a:lnTo>
                <a:lnTo>
                  <a:pt x="70970" y="64570"/>
                </a:lnTo>
                <a:lnTo>
                  <a:pt x="70920" y="64590"/>
                </a:lnTo>
                <a:lnTo>
                  <a:pt x="70900" y="64600"/>
                </a:lnTo>
                <a:lnTo>
                  <a:pt x="70900" y="64620"/>
                </a:lnTo>
                <a:lnTo>
                  <a:pt x="70880" y="64620"/>
                </a:lnTo>
                <a:lnTo>
                  <a:pt x="70840" y="64650"/>
                </a:lnTo>
                <a:lnTo>
                  <a:pt x="70840" y="64670"/>
                </a:lnTo>
                <a:lnTo>
                  <a:pt x="70820" y="64660"/>
                </a:lnTo>
                <a:lnTo>
                  <a:pt x="70800" y="64690"/>
                </a:lnTo>
                <a:lnTo>
                  <a:pt x="70740" y="64680"/>
                </a:lnTo>
                <a:lnTo>
                  <a:pt x="70660" y="64660"/>
                </a:lnTo>
                <a:lnTo>
                  <a:pt x="70640" y="64680"/>
                </a:lnTo>
                <a:lnTo>
                  <a:pt x="70610" y="64680"/>
                </a:lnTo>
                <a:lnTo>
                  <a:pt x="70590" y="64690"/>
                </a:lnTo>
                <a:lnTo>
                  <a:pt x="70560" y="64680"/>
                </a:lnTo>
                <a:lnTo>
                  <a:pt x="70500" y="64770"/>
                </a:lnTo>
                <a:lnTo>
                  <a:pt x="70490" y="64760"/>
                </a:lnTo>
                <a:lnTo>
                  <a:pt x="70410" y="64790"/>
                </a:lnTo>
                <a:lnTo>
                  <a:pt x="70400" y="64820"/>
                </a:lnTo>
                <a:lnTo>
                  <a:pt x="70350" y="64860"/>
                </a:lnTo>
                <a:lnTo>
                  <a:pt x="70350" y="64900"/>
                </a:lnTo>
                <a:lnTo>
                  <a:pt x="70330" y="64910"/>
                </a:lnTo>
                <a:lnTo>
                  <a:pt x="70340" y="64940"/>
                </a:lnTo>
                <a:lnTo>
                  <a:pt x="70320" y="64970"/>
                </a:lnTo>
                <a:lnTo>
                  <a:pt x="70310" y="65040"/>
                </a:lnTo>
                <a:lnTo>
                  <a:pt x="70280" y="65070"/>
                </a:lnTo>
                <a:lnTo>
                  <a:pt x="70250" y="65080"/>
                </a:lnTo>
                <a:lnTo>
                  <a:pt x="70170" y="65070"/>
                </a:lnTo>
                <a:lnTo>
                  <a:pt x="70080" y="65170"/>
                </a:lnTo>
                <a:lnTo>
                  <a:pt x="70010" y="65190"/>
                </a:lnTo>
                <a:lnTo>
                  <a:pt x="69960" y="65160"/>
                </a:lnTo>
                <a:lnTo>
                  <a:pt x="69900" y="65190"/>
                </a:lnTo>
                <a:lnTo>
                  <a:pt x="69890" y="65200"/>
                </a:lnTo>
                <a:lnTo>
                  <a:pt x="69840" y="65230"/>
                </a:lnTo>
                <a:lnTo>
                  <a:pt x="69810" y="65210"/>
                </a:lnTo>
                <a:lnTo>
                  <a:pt x="69760" y="65230"/>
                </a:lnTo>
                <a:lnTo>
                  <a:pt x="69720" y="65220"/>
                </a:lnTo>
                <a:lnTo>
                  <a:pt x="69700" y="65250"/>
                </a:lnTo>
                <a:lnTo>
                  <a:pt x="69630" y="65290"/>
                </a:lnTo>
                <a:lnTo>
                  <a:pt x="69600" y="65360"/>
                </a:lnTo>
                <a:lnTo>
                  <a:pt x="69560" y="65370"/>
                </a:lnTo>
                <a:lnTo>
                  <a:pt x="69550" y="65410"/>
                </a:lnTo>
                <a:lnTo>
                  <a:pt x="69510" y="65400"/>
                </a:lnTo>
                <a:lnTo>
                  <a:pt x="69490" y="65300"/>
                </a:lnTo>
                <a:lnTo>
                  <a:pt x="69480" y="65270"/>
                </a:lnTo>
                <a:lnTo>
                  <a:pt x="69430" y="65180"/>
                </a:lnTo>
                <a:lnTo>
                  <a:pt x="69390" y="65190"/>
                </a:lnTo>
                <a:lnTo>
                  <a:pt x="69370" y="65240"/>
                </a:lnTo>
                <a:lnTo>
                  <a:pt x="69290" y="65270"/>
                </a:lnTo>
                <a:lnTo>
                  <a:pt x="69270" y="65260"/>
                </a:lnTo>
                <a:lnTo>
                  <a:pt x="69260" y="65270"/>
                </a:lnTo>
                <a:lnTo>
                  <a:pt x="69230" y="65310"/>
                </a:lnTo>
                <a:lnTo>
                  <a:pt x="69220" y="65260"/>
                </a:lnTo>
                <a:lnTo>
                  <a:pt x="69210" y="65220"/>
                </a:lnTo>
                <a:lnTo>
                  <a:pt x="69130" y="65210"/>
                </a:lnTo>
                <a:lnTo>
                  <a:pt x="69120" y="65190"/>
                </a:lnTo>
                <a:lnTo>
                  <a:pt x="69070" y="65210"/>
                </a:lnTo>
                <a:lnTo>
                  <a:pt x="69060" y="65200"/>
                </a:lnTo>
                <a:lnTo>
                  <a:pt x="69040" y="65140"/>
                </a:lnTo>
                <a:lnTo>
                  <a:pt x="69020" y="65140"/>
                </a:lnTo>
                <a:lnTo>
                  <a:pt x="69010" y="65120"/>
                </a:lnTo>
                <a:lnTo>
                  <a:pt x="69000" y="65080"/>
                </a:lnTo>
                <a:lnTo>
                  <a:pt x="69010" y="65020"/>
                </a:lnTo>
                <a:lnTo>
                  <a:pt x="68940" y="65000"/>
                </a:lnTo>
                <a:lnTo>
                  <a:pt x="68910" y="64980"/>
                </a:lnTo>
                <a:lnTo>
                  <a:pt x="68890" y="64890"/>
                </a:lnTo>
                <a:lnTo>
                  <a:pt x="68860" y="64900"/>
                </a:lnTo>
                <a:lnTo>
                  <a:pt x="68820" y="64960"/>
                </a:lnTo>
                <a:lnTo>
                  <a:pt x="68800" y="64940"/>
                </a:lnTo>
                <a:lnTo>
                  <a:pt x="68760" y="64950"/>
                </a:lnTo>
                <a:lnTo>
                  <a:pt x="68750" y="64910"/>
                </a:lnTo>
                <a:lnTo>
                  <a:pt x="68730" y="64910"/>
                </a:lnTo>
                <a:lnTo>
                  <a:pt x="68710" y="64870"/>
                </a:lnTo>
                <a:lnTo>
                  <a:pt x="68700" y="64890"/>
                </a:lnTo>
                <a:lnTo>
                  <a:pt x="68670" y="64890"/>
                </a:lnTo>
                <a:lnTo>
                  <a:pt x="68590" y="64850"/>
                </a:lnTo>
                <a:lnTo>
                  <a:pt x="68540" y="64900"/>
                </a:lnTo>
                <a:lnTo>
                  <a:pt x="67690" y="65820"/>
                </a:lnTo>
                <a:lnTo>
                  <a:pt x="67490" y="66020"/>
                </a:lnTo>
                <a:lnTo>
                  <a:pt x="67480" y="65990"/>
                </a:lnTo>
                <a:lnTo>
                  <a:pt x="67440" y="65960"/>
                </a:lnTo>
                <a:lnTo>
                  <a:pt x="67460" y="65910"/>
                </a:lnTo>
                <a:lnTo>
                  <a:pt x="67450" y="65890"/>
                </a:lnTo>
                <a:lnTo>
                  <a:pt x="67450" y="65860"/>
                </a:lnTo>
                <a:lnTo>
                  <a:pt x="67460" y="65710"/>
                </a:lnTo>
                <a:lnTo>
                  <a:pt x="67410" y="65640"/>
                </a:lnTo>
                <a:lnTo>
                  <a:pt x="67400" y="65570"/>
                </a:lnTo>
                <a:lnTo>
                  <a:pt x="67400" y="65500"/>
                </a:lnTo>
                <a:lnTo>
                  <a:pt x="67430" y="65400"/>
                </a:lnTo>
                <a:lnTo>
                  <a:pt x="67400" y="65360"/>
                </a:lnTo>
                <a:lnTo>
                  <a:pt x="67420" y="65300"/>
                </a:lnTo>
                <a:lnTo>
                  <a:pt x="67390" y="65250"/>
                </a:lnTo>
                <a:lnTo>
                  <a:pt x="67420" y="65220"/>
                </a:lnTo>
                <a:lnTo>
                  <a:pt x="67400" y="65180"/>
                </a:lnTo>
                <a:lnTo>
                  <a:pt x="67410" y="65170"/>
                </a:lnTo>
                <a:lnTo>
                  <a:pt x="67380" y="65140"/>
                </a:lnTo>
                <a:lnTo>
                  <a:pt x="67400" y="65100"/>
                </a:lnTo>
                <a:lnTo>
                  <a:pt x="67400" y="65030"/>
                </a:lnTo>
                <a:lnTo>
                  <a:pt x="67290" y="64920"/>
                </a:lnTo>
                <a:lnTo>
                  <a:pt x="67290" y="64880"/>
                </a:lnTo>
                <a:lnTo>
                  <a:pt x="67280" y="64870"/>
                </a:lnTo>
                <a:lnTo>
                  <a:pt x="67290" y="64820"/>
                </a:lnTo>
                <a:lnTo>
                  <a:pt x="67270" y="64790"/>
                </a:lnTo>
                <a:lnTo>
                  <a:pt x="67240" y="64790"/>
                </a:lnTo>
                <a:lnTo>
                  <a:pt x="67240" y="64730"/>
                </a:lnTo>
                <a:lnTo>
                  <a:pt x="66520" y="64370"/>
                </a:lnTo>
                <a:lnTo>
                  <a:pt x="66210" y="64030"/>
                </a:lnTo>
                <a:lnTo>
                  <a:pt x="65950" y="63630"/>
                </a:lnTo>
                <a:lnTo>
                  <a:pt x="65330" y="63480"/>
                </a:lnTo>
                <a:lnTo>
                  <a:pt x="65260" y="63500"/>
                </a:lnTo>
                <a:lnTo>
                  <a:pt x="64130" y="63820"/>
                </a:lnTo>
                <a:lnTo>
                  <a:pt x="63970" y="63790"/>
                </a:lnTo>
                <a:lnTo>
                  <a:pt x="62900" y="63610"/>
                </a:lnTo>
                <a:lnTo>
                  <a:pt x="62280" y="63150"/>
                </a:lnTo>
                <a:lnTo>
                  <a:pt x="62030" y="62960"/>
                </a:lnTo>
                <a:lnTo>
                  <a:pt x="62030" y="62930"/>
                </a:lnTo>
                <a:lnTo>
                  <a:pt x="62010" y="62920"/>
                </a:lnTo>
                <a:lnTo>
                  <a:pt x="62010" y="62910"/>
                </a:lnTo>
                <a:lnTo>
                  <a:pt x="61990" y="62900"/>
                </a:lnTo>
                <a:lnTo>
                  <a:pt x="62000" y="62890"/>
                </a:lnTo>
                <a:lnTo>
                  <a:pt x="61970" y="62860"/>
                </a:lnTo>
                <a:lnTo>
                  <a:pt x="61960" y="62860"/>
                </a:lnTo>
                <a:lnTo>
                  <a:pt x="61950" y="62850"/>
                </a:lnTo>
                <a:lnTo>
                  <a:pt x="61940" y="62840"/>
                </a:lnTo>
                <a:lnTo>
                  <a:pt x="61920" y="62820"/>
                </a:lnTo>
                <a:lnTo>
                  <a:pt x="61870" y="62810"/>
                </a:lnTo>
                <a:lnTo>
                  <a:pt x="61810" y="62750"/>
                </a:lnTo>
                <a:lnTo>
                  <a:pt x="61770" y="62700"/>
                </a:lnTo>
                <a:lnTo>
                  <a:pt x="61710" y="62700"/>
                </a:lnTo>
                <a:lnTo>
                  <a:pt x="61610" y="62590"/>
                </a:lnTo>
                <a:lnTo>
                  <a:pt x="61630" y="62550"/>
                </a:lnTo>
                <a:lnTo>
                  <a:pt x="61690" y="62520"/>
                </a:lnTo>
                <a:lnTo>
                  <a:pt x="61710" y="62470"/>
                </a:lnTo>
                <a:lnTo>
                  <a:pt x="61710" y="6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hal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34030" y="41600"/>
                </a:moveTo>
                <a:lnTo>
                  <a:pt x="34010" y="41570"/>
                </a:lnTo>
                <a:lnTo>
                  <a:pt x="33640" y="41090"/>
                </a:lnTo>
                <a:lnTo>
                  <a:pt x="33030" y="40650"/>
                </a:lnTo>
                <a:lnTo>
                  <a:pt x="32470" y="40220"/>
                </a:lnTo>
                <a:lnTo>
                  <a:pt x="31290" y="40010"/>
                </a:lnTo>
                <a:lnTo>
                  <a:pt x="30580" y="39730"/>
                </a:lnTo>
                <a:lnTo>
                  <a:pt x="30390" y="39450"/>
                </a:lnTo>
                <a:lnTo>
                  <a:pt x="30410" y="38640"/>
                </a:lnTo>
                <a:lnTo>
                  <a:pt x="30900" y="37430"/>
                </a:lnTo>
                <a:lnTo>
                  <a:pt x="31460" y="36290"/>
                </a:lnTo>
                <a:lnTo>
                  <a:pt x="32280" y="33390"/>
                </a:lnTo>
                <a:lnTo>
                  <a:pt x="32640" y="32170"/>
                </a:lnTo>
                <a:lnTo>
                  <a:pt x="32880" y="31130"/>
                </a:lnTo>
                <a:lnTo>
                  <a:pt x="33420" y="30660"/>
                </a:lnTo>
                <a:lnTo>
                  <a:pt x="33560" y="30220"/>
                </a:lnTo>
                <a:lnTo>
                  <a:pt x="33540" y="29340"/>
                </a:lnTo>
                <a:lnTo>
                  <a:pt x="33180" y="28620"/>
                </a:lnTo>
                <a:lnTo>
                  <a:pt x="33100" y="27480"/>
                </a:lnTo>
                <a:lnTo>
                  <a:pt x="33390" y="26880"/>
                </a:lnTo>
                <a:lnTo>
                  <a:pt x="34000" y="26690"/>
                </a:lnTo>
                <a:lnTo>
                  <a:pt x="34430" y="26200"/>
                </a:lnTo>
                <a:lnTo>
                  <a:pt x="34920" y="26720"/>
                </a:lnTo>
                <a:lnTo>
                  <a:pt x="35770" y="26110"/>
                </a:lnTo>
                <a:lnTo>
                  <a:pt x="37520" y="25870"/>
                </a:lnTo>
                <a:lnTo>
                  <a:pt x="38830" y="25770"/>
                </a:lnTo>
                <a:lnTo>
                  <a:pt x="40460" y="25690"/>
                </a:lnTo>
                <a:lnTo>
                  <a:pt x="41910" y="25080"/>
                </a:lnTo>
                <a:lnTo>
                  <a:pt x="44140" y="25410"/>
                </a:lnTo>
                <a:lnTo>
                  <a:pt x="45590" y="25830"/>
                </a:lnTo>
                <a:lnTo>
                  <a:pt x="46560" y="26660"/>
                </a:lnTo>
                <a:lnTo>
                  <a:pt x="48830" y="26720"/>
                </a:lnTo>
                <a:lnTo>
                  <a:pt x="50590" y="26670"/>
                </a:lnTo>
                <a:lnTo>
                  <a:pt x="52420" y="26650"/>
                </a:lnTo>
                <a:lnTo>
                  <a:pt x="52340" y="29570"/>
                </a:lnTo>
                <a:lnTo>
                  <a:pt x="52740" y="30180"/>
                </a:lnTo>
                <a:lnTo>
                  <a:pt x="54000" y="29920"/>
                </a:lnTo>
                <a:lnTo>
                  <a:pt x="54560" y="31180"/>
                </a:lnTo>
                <a:lnTo>
                  <a:pt x="55650" y="30950"/>
                </a:lnTo>
                <a:lnTo>
                  <a:pt x="57810" y="30940"/>
                </a:lnTo>
                <a:lnTo>
                  <a:pt x="58920" y="30840"/>
                </a:lnTo>
                <a:lnTo>
                  <a:pt x="58770" y="32280"/>
                </a:lnTo>
                <a:lnTo>
                  <a:pt x="57420" y="32640"/>
                </a:lnTo>
                <a:lnTo>
                  <a:pt x="56930" y="35570"/>
                </a:lnTo>
                <a:lnTo>
                  <a:pt x="56060" y="35910"/>
                </a:lnTo>
                <a:lnTo>
                  <a:pt x="56000" y="36880"/>
                </a:lnTo>
                <a:lnTo>
                  <a:pt x="55240" y="37290"/>
                </a:lnTo>
                <a:lnTo>
                  <a:pt x="56120" y="40750"/>
                </a:lnTo>
                <a:lnTo>
                  <a:pt x="57590" y="42080"/>
                </a:lnTo>
                <a:lnTo>
                  <a:pt x="58850" y="44130"/>
                </a:lnTo>
                <a:lnTo>
                  <a:pt x="58120" y="44530"/>
                </a:lnTo>
                <a:lnTo>
                  <a:pt x="58410" y="45530"/>
                </a:lnTo>
                <a:lnTo>
                  <a:pt x="57710" y="45800"/>
                </a:lnTo>
                <a:lnTo>
                  <a:pt x="58300" y="47920"/>
                </a:lnTo>
                <a:lnTo>
                  <a:pt x="59750" y="48230"/>
                </a:lnTo>
                <a:lnTo>
                  <a:pt x="60870" y="48780"/>
                </a:lnTo>
                <a:lnTo>
                  <a:pt x="61530" y="49460"/>
                </a:lnTo>
                <a:lnTo>
                  <a:pt x="60490" y="50160"/>
                </a:lnTo>
                <a:lnTo>
                  <a:pt x="59930" y="49020"/>
                </a:lnTo>
                <a:lnTo>
                  <a:pt x="58850" y="48710"/>
                </a:lnTo>
                <a:lnTo>
                  <a:pt x="61960" y="53670"/>
                </a:lnTo>
                <a:lnTo>
                  <a:pt x="61700" y="58940"/>
                </a:lnTo>
                <a:lnTo>
                  <a:pt x="62400" y="59130"/>
                </a:lnTo>
                <a:lnTo>
                  <a:pt x="62350" y="59860"/>
                </a:lnTo>
                <a:lnTo>
                  <a:pt x="61600" y="60360"/>
                </a:lnTo>
                <a:lnTo>
                  <a:pt x="62190" y="61370"/>
                </a:lnTo>
                <a:lnTo>
                  <a:pt x="61890" y="62250"/>
                </a:lnTo>
                <a:lnTo>
                  <a:pt x="61730" y="62370"/>
                </a:lnTo>
                <a:lnTo>
                  <a:pt x="61710" y="62450"/>
                </a:lnTo>
                <a:lnTo>
                  <a:pt x="61690" y="62440"/>
                </a:lnTo>
                <a:lnTo>
                  <a:pt x="61670" y="62470"/>
                </a:lnTo>
                <a:lnTo>
                  <a:pt x="61660" y="62450"/>
                </a:lnTo>
                <a:lnTo>
                  <a:pt x="61670" y="62400"/>
                </a:lnTo>
                <a:lnTo>
                  <a:pt x="61600" y="62420"/>
                </a:lnTo>
                <a:lnTo>
                  <a:pt x="61570" y="62400"/>
                </a:lnTo>
                <a:lnTo>
                  <a:pt x="61560" y="62410"/>
                </a:lnTo>
                <a:lnTo>
                  <a:pt x="61550" y="62410"/>
                </a:lnTo>
                <a:lnTo>
                  <a:pt x="61550" y="62390"/>
                </a:lnTo>
                <a:lnTo>
                  <a:pt x="61540" y="62340"/>
                </a:lnTo>
                <a:lnTo>
                  <a:pt x="61510" y="62300"/>
                </a:lnTo>
                <a:lnTo>
                  <a:pt x="61510" y="62220"/>
                </a:lnTo>
                <a:lnTo>
                  <a:pt x="61550" y="62170"/>
                </a:lnTo>
                <a:lnTo>
                  <a:pt x="61520" y="62140"/>
                </a:lnTo>
                <a:lnTo>
                  <a:pt x="61430" y="62140"/>
                </a:lnTo>
                <a:lnTo>
                  <a:pt x="61140" y="62180"/>
                </a:lnTo>
                <a:lnTo>
                  <a:pt x="60980" y="62230"/>
                </a:lnTo>
                <a:lnTo>
                  <a:pt x="60960" y="62260"/>
                </a:lnTo>
                <a:lnTo>
                  <a:pt x="60920" y="62280"/>
                </a:lnTo>
                <a:lnTo>
                  <a:pt x="60920" y="62260"/>
                </a:lnTo>
                <a:lnTo>
                  <a:pt x="60870" y="62190"/>
                </a:lnTo>
                <a:lnTo>
                  <a:pt x="60720" y="61950"/>
                </a:lnTo>
                <a:lnTo>
                  <a:pt x="60630" y="61770"/>
                </a:lnTo>
                <a:lnTo>
                  <a:pt x="60620" y="61570"/>
                </a:lnTo>
                <a:lnTo>
                  <a:pt x="60610" y="61560"/>
                </a:lnTo>
                <a:lnTo>
                  <a:pt x="60630" y="61540"/>
                </a:lnTo>
                <a:lnTo>
                  <a:pt x="60630" y="61530"/>
                </a:lnTo>
                <a:lnTo>
                  <a:pt x="60640" y="61510"/>
                </a:lnTo>
                <a:lnTo>
                  <a:pt x="60710" y="61440"/>
                </a:lnTo>
                <a:lnTo>
                  <a:pt x="60730" y="61430"/>
                </a:lnTo>
                <a:lnTo>
                  <a:pt x="60750" y="61370"/>
                </a:lnTo>
                <a:lnTo>
                  <a:pt x="60740" y="61320"/>
                </a:lnTo>
                <a:lnTo>
                  <a:pt x="60740" y="61230"/>
                </a:lnTo>
                <a:lnTo>
                  <a:pt x="60740" y="61220"/>
                </a:lnTo>
                <a:lnTo>
                  <a:pt x="60750" y="61190"/>
                </a:lnTo>
                <a:lnTo>
                  <a:pt x="60790" y="61000"/>
                </a:lnTo>
                <a:lnTo>
                  <a:pt x="60790" y="60930"/>
                </a:lnTo>
                <a:lnTo>
                  <a:pt x="60760" y="60880"/>
                </a:lnTo>
                <a:lnTo>
                  <a:pt x="60750" y="60870"/>
                </a:lnTo>
                <a:lnTo>
                  <a:pt x="60770" y="60780"/>
                </a:lnTo>
                <a:lnTo>
                  <a:pt x="60770" y="60770"/>
                </a:lnTo>
                <a:lnTo>
                  <a:pt x="60790" y="60690"/>
                </a:lnTo>
                <a:lnTo>
                  <a:pt x="60780" y="60560"/>
                </a:lnTo>
                <a:lnTo>
                  <a:pt x="60760" y="60440"/>
                </a:lnTo>
                <a:lnTo>
                  <a:pt x="60750" y="60400"/>
                </a:lnTo>
                <a:lnTo>
                  <a:pt x="60730" y="60160"/>
                </a:lnTo>
                <a:lnTo>
                  <a:pt x="60700" y="60060"/>
                </a:lnTo>
                <a:lnTo>
                  <a:pt x="60690" y="60020"/>
                </a:lnTo>
                <a:lnTo>
                  <a:pt x="60680" y="59990"/>
                </a:lnTo>
                <a:lnTo>
                  <a:pt x="60630" y="59890"/>
                </a:lnTo>
                <a:lnTo>
                  <a:pt x="60570" y="59780"/>
                </a:lnTo>
                <a:lnTo>
                  <a:pt x="60560" y="59770"/>
                </a:lnTo>
                <a:lnTo>
                  <a:pt x="60470" y="59660"/>
                </a:lnTo>
                <a:lnTo>
                  <a:pt x="60440" y="59630"/>
                </a:lnTo>
                <a:lnTo>
                  <a:pt x="60350" y="59550"/>
                </a:lnTo>
                <a:lnTo>
                  <a:pt x="60220" y="59480"/>
                </a:lnTo>
                <a:lnTo>
                  <a:pt x="60070" y="59460"/>
                </a:lnTo>
                <a:lnTo>
                  <a:pt x="60000" y="59430"/>
                </a:lnTo>
                <a:lnTo>
                  <a:pt x="60050" y="59380"/>
                </a:lnTo>
                <a:lnTo>
                  <a:pt x="60070" y="59330"/>
                </a:lnTo>
                <a:lnTo>
                  <a:pt x="60220" y="59260"/>
                </a:lnTo>
                <a:lnTo>
                  <a:pt x="60240" y="59220"/>
                </a:lnTo>
                <a:lnTo>
                  <a:pt x="60250" y="59140"/>
                </a:lnTo>
                <a:lnTo>
                  <a:pt x="60260" y="59130"/>
                </a:lnTo>
                <a:lnTo>
                  <a:pt x="60270" y="59060"/>
                </a:lnTo>
                <a:lnTo>
                  <a:pt x="60240" y="58900"/>
                </a:lnTo>
                <a:lnTo>
                  <a:pt x="60260" y="58840"/>
                </a:lnTo>
                <a:lnTo>
                  <a:pt x="60260" y="58810"/>
                </a:lnTo>
                <a:lnTo>
                  <a:pt x="60300" y="58770"/>
                </a:lnTo>
                <a:lnTo>
                  <a:pt x="60360" y="58750"/>
                </a:lnTo>
                <a:lnTo>
                  <a:pt x="60360" y="58740"/>
                </a:lnTo>
                <a:lnTo>
                  <a:pt x="60420" y="58710"/>
                </a:lnTo>
                <a:lnTo>
                  <a:pt x="60440" y="58620"/>
                </a:lnTo>
                <a:lnTo>
                  <a:pt x="60440" y="58550"/>
                </a:lnTo>
                <a:lnTo>
                  <a:pt x="60450" y="58480"/>
                </a:lnTo>
                <a:lnTo>
                  <a:pt x="60450" y="58470"/>
                </a:lnTo>
                <a:lnTo>
                  <a:pt x="60470" y="58420"/>
                </a:lnTo>
                <a:lnTo>
                  <a:pt x="60470" y="58400"/>
                </a:lnTo>
                <a:lnTo>
                  <a:pt x="60510" y="58350"/>
                </a:lnTo>
                <a:lnTo>
                  <a:pt x="60530" y="58310"/>
                </a:lnTo>
                <a:lnTo>
                  <a:pt x="60570" y="58260"/>
                </a:lnTo>
                <a:lnTo>
                  <a:pt x="60580" y="58230"/>
                </a:lnTo>
                <a:lnTo>
                  <a:pt x="60590" y="58210"/>
                </a:lnTo>
                <a:lnTo>
                  <a:pt x="60580" y="58170"/>
                </a:lnTo>
                <a:lnTo>
                  <a:pt x="60570" y="58090"/>
                </a:lnTo>
                <a:lnTo>
                  <a:pt x="60570" y="58050"/>
                </a:lnTo>
                <a:lnTo>
                  <a:pt x="60560" y="57960"/>
                </a:lnTo>
                <a:lnTo>
                  <a:pt x="60580" y="57940"/>
                </a:lnTo>
                <a:lnTo>
                  <a:pt x="60600" y="57890"/>
                </a:lnTo>
                <a:lnTo>
                  <a:pt x="60560" y="57730"/>
                </a:lnTo>
                <a:lnTo>
                  <a:pt x="60540" y="57690"/>
                </a:lnTo>
                <a:lnTo>
                  <a:pt x="60550" y="57670"/>
                </a:lnTo>
                <a:lnTo>
                  <a:pt x="60530" y="57640"/>
                </a:lnTo>
                <a:lnTo>
                  <a:pt x="60500" y="57640"/>
                </a:lnTo>
                <a:lnTo>
                  <a:pt x="60460" y="57440"/>
                </a:lnTo>
                <a:lnTo>
                  <a:pt x="60370" y="57280"/>
                </a:lnTo>
                <a:lnTo>
                  <a:pt x="60360" y="57260"/>
                </a:lnTo>
                <a:lnTo>
                  <a:pt x="60350" y="57210"/>
                </a:lnTo>
                <a:lnTo>
                  <a:pt x="60350" y="57200"/>
                </a:lnTo>
                <a:lnTo>
                  <a:pt x="60350" y="57150"/>
                </a:lnTo>
                <a:lnTo>
                  <a:pt x="60350" y="57050"/>
                </a:lnTo>
                <a:lnTo>
                  <a:pt x="60350" y="57020"/>
                </a:lnTo>
                <a:lnTo>
                  <a:pt x="60340" y="56940"/>
                </a:lnTo>
                <a:lnTo>
                  <a:pt x="60310" y="56860"/>
                </a:lnTo>
                <a:lnTo>
                  <a:pt x="60280" y="56810"/>
                </a:lnTo>
                <a:lnTo>
                  <a:pt x="60240" y="56760"/>
                </a:lnTo>
                <a:lnTo>
                  <a:pt x="60190" y="56720"/>
                </a:lnTo>
                <a:lnTo>
                  <a:pt x="60140" y="56700"/>
                </a:lnTo>
                <a:lnTo>
                  <a:pt x="60130" y="56690"/>
                </a:lnTo>
                <a:lnTo>
                  <a:pt x="60150" y="56650"/>
                </a:lnTo>
                <a:lnTo>
                  <a:pt x="60150" y="56640"/>
                </a:lnTo>
                <a:lnTo>
                  <a:pt x="60160" y="56620"/>
                </a:lnTo>
                <a:lnTo>
                  <a:pt x="60180" y="56590"/>
                </a:lnTo>
                <a:lnTo>
                  <a:pt x="60180" y="56580"/>
                </a:lnTo>
                <a:lnTo>
                  <a:pt x="60170" y="56560"/>
                </a:lnTo>
                <a:lnTo>
                  <a:pt x="60130" y="56460"/>
                </a:lnTo>
                <a:lnTo>
                  <a:pt x="60090" y="56360"/>
                </a:lnTo>
                <a:lnTo>
                  <a:pt x="60100" y="56240"/>
                </a:lnTo>
                <a:lnTo>
                  <a:pt x="60120" y="56000"/>
                </a:lnTo>
                <a:lnTo>
                  <a:pt x="60160" y="55980"/>
                </a:lnTo>
                <a:lnTo>
                  <a:pt x="60180" y="55940"/>
                </a:lnTo>
                <a:lnTo>
                  <a:pt x="60210" y="55910"/>
                </a:lnTo>
                <a:lnTo>
                  <a:pt x="60230" y="55860"/>
                </a:lnTo>
                <a:lnTo>
                  <a:pt x="60200" y="55820"/>
                </a:lnTo>
                <a:lnTo>
                  <a:pt x="60220" y="55690"/>
                </a:lnTo>
                <a:lnTo>
                  <a:pt x="60190" y="55660"/>
                </a:lnTo>
                <a:lnTo>
                  <a:pt x="60190" y="55650"/>
                </a:lnTo>
                <a:lnTo>
                  <a:pt x="60210" y="55590"/>
                </a:lnTo>
                <a:lnTo>
                  <a:pt x="60240" y="55420"/>
                </a:lnTo>
                <a:lnTo>
                  <a:pt x="60260" y="55330"/>
                </a:lnTo>
                <a:lnTo>
                  <a:pt x="60220" y="55210"/>
                </a:lnTo>
                <a:lnTo>
                  <a:pt x="60210" y="55120"/>
                </a:lnTo>
                <a:lnTo>
                  <a:pt x="60230" y="55060"/>
                </a:lnTo>
                <a:lnTo>
                  <a:pt x="60240" y="55030"/>
                </a:lnTo>
                <a:lnTo>
                  <a:pt x="60280" y="54970"/>
                </a:lnTo>
                <a:lnTo>
                  <a:pt x="60290" y="54960"/>
                </a:lnTo>
                <a:lnTo>
                  <a:pt x="60310" y="54900"/>
                </a:lnTo>
                <a:lnTo>
                  <a:pt x="60330" y="54850"/>
                </a:lnTo>
                <a:lnTo>
                  <a:pt x="60330" y="54830"/>
                </a:lnTo>
                <a:lnTo>
                  <a:pt x="60340" y="54810"/>
                </a:lnTo>
                <a:lnTo>
                  <a:pt x="60350" y="54710"/>
                </a:lnTo>
                <a:lnTo>
                  <a:pt x="60340" y="54610"/>
                </a:lnTo>
                <a:lnTo>
                  <a:pt x="60310" y="54540"/>
                </a:lnTo>
                <a:lnTo>
                  <a:pt x="60260" y="54410"/>
                </a:lnTo>
                <a:lnTo>
                  <a:pt x="60210" y="54140"/>
                </a:lnTo>
                <a:lnTo>
                  <a:pt x="60090" y="54130"/>
                </a:lnTo>
                <a:lnTo>
                  <a:pt x="59950" y="54110"/>
                </a:lnTo>
                <a:lnTo>
                  <a:pt x="59830" y="54090"/>
                </a:lnTo>
                <a:lnTo>
                  <a:pt x="59630" y="54050"/>
                </a:lnTo>
                <a:lnTo>
                  <a:pt x="58980" y="54060"/>
                </a:lnTo>
                <a:lnTo>
                  <a:pt x="58220" y="54080"/>
                </a:lnTo>
                <a:lnTo>
                  <a:pt x="56860" y="54100"/>
                </a:lnTo>
                <a:lnTo>
                  <a:pt x="55970" y="54120"/>
                </a:lnTo>
                <a:lnTo>
                  <a:pt x="54970" y="54140"/>
                </a:lnTo>
                <a:lnTo>
                  <a:pt x="54970" y="54090"/>
                </a:lnTo>
                <a:lnTo>
                  <a:pt x="54910" y="54080"/>
                </a:lnTo>
                <a:lnTo>
                  <a:pt x="54840" y="53960"/>
                </a:lnTo>
                <a:lnTo>
                  <a:pt x="54750" y="53840"/>
                </a:lnTo>
                <a:lnTo>
                  <a:pt x="54570" y="53450"/>
                </a:lnTo>
                <a:lnTo>
                  <a:pt x="54480" y="53300"/>
                </a:lnTo>
                <a:lnTo>
                  <a:pt x="54470" y="53180"/>
                </a:lnTo>
                <a:lnTo>
                  <a:pt x="54320" y="53020"/>
                </a:lnTo>
                <a:lnTo>
                  <a:pt x="54320" y="52970"/>
                </a:lnTo>
                <a:lnTo>
                  <a:pt x="54240" y="52900"/>
                </a:lnTo>
                <a:lnTo>
                  <a:pt x="54180" y="52800"/>
                </a:lnTo>
                <a:lnTo>
                  <a:pt x="54140" y="52680"/>
                </a:lnTo>
                <a:lnTo>
                  <a:pt x="54100" y="52660"/>
                </a:lnTo>
                <a:lnTo>
                  <a:pt x="54070" y="52650"/>
                </a:lnTo>
                <a:lnTo>
                  <a:pt x="54020" y="52600"/>
                </a:lnTo>
                <a:lnTo>
                  <a:pt x="53960" y="52570"/>
                </a:lnTo>
                <a:lnTo>
                  <a:pt x="53850" y="52460"/>
                </a:lnTo>
                <a:lnTo>
                  <a:pt x="53770" y="52300"/>
                </a:lnTo>
                <a:lnTo>
                  <a:pt x="53700" y="52210"/>
                </a:lnTo>
                <a:lnTo>
                  <a:pt x="53680" y="52170"/>
                </a:lnTo>
                <a:lnTo>
                  <a:pt x="53630" y="52110"/>
                </a:lnTo>
                <a:lnTo>
                  <a:pt x="53620" y="52050"/>
                </a:lnTo>
                <a:lnTo>
                  <a:pt x="53470" y="51900"/>
                </a:lnTo>
                <a:lnTo>
                  <a:pt x="53430" y="51840"/>
                </a:lnTo>
                <a:lnTo>
                  <a:pt x="53360" y="51720"/>
                </a:lnTo>
                <a:lnTo>
                  <a:pt x="53350" y="51660"/>
                </a:lnTo>
                <a:lnTo>
                  <a:pt x="53360" y="51540"/>
                </a:lnTo>
                <a:lnTo>
                  <a:pt x="53330" y="51470"/>
                </a:lnTo>
                <a:lnTo>
                  <a:pt x="53280" y="51390"/>
                </a:lnTo>
                <a:lnTo>
                  <a:pt x="53040" y="51070"/>
                </a:lnTo>
                <a:lnTo>
                  <a:pt x="52960" y="51030"/>
                </a:lnTo>
                <a:lnTo>
                  <a:pt x="52870" y="50960"/>
                </a:lnTo>
                <a:lnTo>
                  <a:pt x="52830" y="50940"/>
                </a:lnTo>
                <a:lnTo>
                  <a:pt x="52770" y="50910"/>
                </a:lnTo>
                <a:lnTo>
                  <a:pt x="52650" y="50860"/>
                </a:lnTo>
                <a:lnTo>
                  <a:pt x="52560" y="50890"/>
                </a:lnTo>
                <a:lnTo>
                  <a:pt x="52460" y="50900"/>
                </a:lnTo>
                <a:lnTo>
                  <a:pt x="52210" y="50850"/>
                </a:lnTo>
                <a:lnTo>
                  <a:pt x="52180" y="50830"/>
                </a:lnTo>
                <a:lnTo>
                  <a:pt x="52120" y="50830"/>
                </a:lnTo>
                <a:lnTo>
                  <a:pt x="52070" y="50760"/>
                </a:lnTo>
                <a:lnTo>
                  <a:pt x="51990" y="50700"/>
                </a:lnTo>
                <a:lnTo>
                  <a:pt x="51950" y="50700"/>
                </a:lnTo>
                <a:lnTo>
                  <a:pt x="51840" y="50590"/>
                </a:lnTo>
                <a:lnTo>
                  <a:pt x="51780" y="50520"/>
                </a:lnTo>
                <a:lnTo>
                  <a:pt x="51710" y="50450"/>
                </a:lnTo>
                <a:lnTo>
                  <a:pt x="51690" y="50440"/>
                </a:lnTo>
                <a:lnTo>
                  <a:pt x="51670" y="50460"/>
                </a:lnTo>
                <a:lnTo>
                  <a:pt x="51610" y="50400"/>
                </a:lnTo>
                <a:lnTo>
                  <a:pt x="51560" y="50410"/>
                </a:lnTo>
                <a:lnTo>
                  <a:pt x="51510" y="50340"/>
                </a:lnTo>
                <a:lnTo>
                  <a:pt x="51490" y="50360"/>
                </a:lnTo>
                <a:lnTo>
                  <a:pt x="51480" y="50350"/>
                </a:lnTo>
                <a:lnTo>
                  <a:pt x="51470" y="50340"/>
                </a:lnTo>
                <a:lnTo>
                  <a:pt x="51230" y="50260"/>
                </a:lnTo>
                <a:lnTo>
                  <a:pt x="50550" y="50040"/>
                </a:lnTo>
                <a:lnTo>
                  <a:pt x="50480" y="50040"/>
                </a:lnTo>
                <a:lnTo>
                  <a:pt x="50420" y="50070"/>
                </a:lnTo>
                <a:lnTo>
                  <a:pt x="50350" y="50190"/>
                </a:lnTo>
                <a:lnTo>
                  <a:pt x="50300" y="50240"/>
                </a:lnTo>
                <a:lnTo>
                  <a:pt x="50300" y="50230"/>
                </a:lnTo>
                <a:lnTo>
                  <a:pt x="50200" y="50180"/>
                </a:lnTo>
                <a:lnTo>
                  <a:pt x="50180" y="50190"/>
                </a:lnTo>
                <a:lnTo>
                  <a:pt x="50160" y="50190"/>
                </a:lnTo>
                <a:lnTo>
                  <a:pt x="50160" y="50180"/>
                </a:lnTo>
                <a:lnTo>
                  <a:pt x="50110" y="50050"/>
                </a:lnTo>
                <a:lnTo>
                  <a:pt x="50080" y="49900"/>
                </a:lnTo>
                <a:lnTo>
                  <a:pt x="50040" y="49770"/>
                </a:lnTo>
                <a:lnTo>
                  <a:pt x="49930" y="49660"/>
                </a:lnTo>
                <a:lnTo>
                  <a:pt x="49830" y="49640"/>
                </a:lnTo>
                <a:lnTo>
                  <a:pt x="49680" y="49700"/>
                </a:lnTo>
                <a:lnTo>
                  <a:pt x="49570" y="49640"/>
                </a:lnTo>
                <a:lnTo>
                  <a:pt x="49510" y="49580"/>
                </a:lnTo>
                <a:lnTo>
                  <a:pt x="49410" y="49520"/>
                </a:lnTo>
                <a:lnTo>
                  <a:pt x="49410" y="49490"/>
                </a:lnTo>
                <a:lnTo>
                  <a:pt x="49480" y="49470"/>
                </a:lnTo>
                <a:lnTo>
                  <a:pt x="49520" y="49400"/>
                </a:lnTo>
                <a:lnTo>
                  <a:pt x="49520" y="49370"/>
                </a:lnTo>
                <a:lnTo>
                  <a:pt x="49470" y="49250"/>
                </a:lnTo>
                <a:lnTo>
                  <a:pt x="49390" y="49220"/>
                </a:lnTo>
                <a:lnTo>
                  <a:pt x="49350" y="49150"/>
                </a:lnTo>
                <a:lnTo>
                  <a:pt x="49340" y="49110"/>
                </a:lnTo>
                <a:lnTo>
                  <a:pt x="49260" y="49080"/>
                </a:lnTo>
                <a:lnTo>
                  <a:pt x="49250" y="49070"/>
                </a:lnTo>
                <a:lnTo>
                  <a:pt x="49270" y="49010"/>
                </a:lnTo>
                <a:lnTo>
                  <a:pt x="49230" y="49000"/>
                </a:lnTo>
                <a:lnTo>
                  <a:pt x="49170" y="48960"/>
                </a:lnTo>
                <a:lnTo>
                  <a:pt x="49140" y="48900"/>
                </a:lnTo>
                <a:lnTo>
                  <a:pt x="49160" y="48870"/>
                </a:lnTo>
                <a:lnTo>
                  <a:pt x="49160" y="48800"/>
                </a:lnTo>
                <a:lnTo>
                  <a:pt x="49150" y="48790"/>
                </a:lnTo>
                <a:lnTo>
                  <a:pt x="49100" y="48770"/>
                </a:lnTo>
                <a:lnTo>
                  <a:pt x="49080" y="48790"/>
                </a:lnTo>
                <a:lnTo>
                  <a:pt x="49040" y="48770"/>
                </a:lnTo>
                <a:lnTo>
                  <a:pt x="49020" y="48780"/>
                </a:lnTo>
                <a:lnTo>
                  <a:pt x="48990" y="48780"/>
                </a:lnTo>
                <a:lnTo>
                  <a:pt x="48910" y="48700"/>
                </a:lnTo>
                <a:lnTo>
                  <a:pt x="48930" y="48650"/>
                </a:lnTo>
                <a:lnTo>
                  <a:pt x="48880" y="48580"/>
                </a:lnTo>
                <a:lnTo>
                  <a:pt x="48890" y="48530"/>
                </a:lnTo>
                <a:lnTo>
                  <a:pt x="48870" y="48500"/>
                </a:lnTo>
                <a:lnTo>
                  <a:pt x="48870" y="48350"/>
                </a:lnTo>
                <a:lnTo>
                  <a:pt x="48860" y="48240"/>
                </a:lnTo>
                <a:lnTo>
                  <a:pt x="48790" y="47970"/>
                </a:lnTo>
                <a:lnTo>
                  <a:pt x="48820" y="47860"/>
                </a:lnTo>
                <a:lnTo>
                  <a:pt x="48930" y="47810"/>
                </a:lnTo>
                <a:lnTo>
                  <a:pt x="49000" y="47750"/>
                </a:lnTo>
                <a:lnTo>
                  <a:pt x="48910" y="47640"/>
                </a:lnTo>
                <a:lnTo>
                  <a:pt x="48850" y="47670"/>
                </a:lnTo>
                <a:lnTo>
                  <a:pt x="48810" y="47630"/>
                </a:lnTo>
                <a:lnTo>
                  <a:pt x="48880" y="47400"/>
                </a:lnTo>
                <a:lnTo>
                  <a:pt x="48830" y="47290"/>
                </a:lnTo>
                <a:lnTo>
                  <a:pt x="48680" y="47140"/>
                </a:lnTo>
                <a:lnTo>
                  <a:pt x="48640" y="47000"/>
                </a:lnTo>
                <a:lnTo>
                  <a:pt x="48420" y="46990"/>
                </a:lnTo>
                <a:lnTo>
                  <a:pt x="48390" y="47000"/>
                </a:lnTo>
                <a:lnTo>
                  <a:pt x="48370" y="46980"/>
                </a:lnTo>
                <a:lnTo>
                  <a:pt x="48230" y="46950"/>
                </a:lnTo>
                <a:lnTo>
                  <a:pt x="47950" y="47070"/>
                </a:lnTo>
                <a:lnTo>
                  <a:pt x="47870" y="47110"/>
                </a:lnTo>
                <a:lnTo>
                  <a:pt x="47860" y="47110"/>
                </a:lnTo>
                <a:lnTo>
                  <a:pt x="47800" y="47100"/>
                </a:lnTo>
                <a:lnTo>
                  <a:pt x="47720" y="47050"/>
                </a:lnTo>
                <a:lnTo>
                  <a:pt x="47700" y="47020"/>
                </a:lnTo>
                <a:lnTo>
                  <a:pt x="47670" y="47000"/>
                </a:lnTo>
                <a:lnTo>
                  <a:pt x="47660" y="46970"/>
                </a:lnTo>
                <a:lnTo>
                  <a:pt x="47600" y="46940"/>
                </a:lnTo>
                <a:lnTo>
                  <a:pt x="47590" y="46910"/>
                </a:lnTo>
                <a:lnTo>
                  <a:pt x="47550" y="46900"/>
                </a:lnTo>
                <a:lnTo>
                  <a:pt x="47540" y="46920"/>
                </a:lnTo>
                <a:lnTo>
                  <a:pt x="47520" y="46910"/>
                </a:lnTo>
                <a:lnTo>
                  <a:pt x="47440" y="46830"/>
                </a:lnTo>
                <a:lnTo>
                  <a:pt x="47370" y="46660"/>
                </a:lnTo>
                <a:lnTo>
                  <a:pt x="47230" y="46610"/>
                </a:lnTo>
                <a:lnTo>
                  <a:pt x="47160" y="46570"/>
                </a:lnTo>
                <a:lnTo>
                  <a:pt x="46900" y="46330"/>
                </a:lnTo>
                <a:lnTo>
                  <a:pt x="46760" y="46180"/>
                </a:lnTo>
                <a:lnTo>
                  <a:pt x="46710" y="46170"/>
                </a:lnTo>
                <a:lnTo>
                  <a:pt x="46570" y="46180"/>
                </a:lnTo>
                <a:lnTo>
                  <a:pt x="46530" y="46160"/>
                </a:lnTo>
                <a:lnTo>
                  <a:pt x="46460" y="46120"/>
                </a:lnTo>
                <a:lnTo>
                  <a:pt x="46400" y="46070"/>
                </a:lnTo>
                <a:lnTo>
                  <a:pt x="46260" y="45980"/>
                </a:lnTo>
                <a:lnTo>
                  <a:pt x="46000" y="45880"/>
                </a:lnTo>
                <a:lnTo>
                  <a:pt x="45910" y="45860"/>
                </a:lnTo>
                <a:lnTo>
                  <a:pt x="45730" y="45890"/>
                </a:lnTo>
                <a:lnTo>
                  <a:pt x="45590" y="45870"/>
                </a:lnTo>
                <a:lnTo>
                  <a:pt x="45520" y="45820"/>
                </a:lnTo>
                <a:lnTo>
                  <a:pt x="45460" y="45770"/>
                </a:lnTo>
                <a:lnTo>
                  <a:pt x="45330" y="45620"/>
                </a:lnTo>
                <a:lnTo>
                  <a:pt x="45250" y="45590"/>
                </a:lnTo>
                <a:lnTo>
                  <a:pt x="45200" y="45590"/>
                </a:lnTo>
                <a:lnTo>
                  <a:pt x="45180" y="45640"/>
                </a:lnTo>
                <a:lnTo>
                  <a:pt x="45190" y="45710"/>
                </a:lnTo>
                <a:lnTo>
                  <a:pt x="45110" y="45660"/>
                </a:lnTo>
                <a:lnTo>
                  <a:pt x="45070" y="45720"/>
                </a:lnTo>
                <a:lnTo>
                  <a:pt x="45060" y="45840"/>
                </a:lnTo>
                <a:lnTo>
                  <a:pt x="44990" y="45920"/>
                </a:lnTo>
                <a:lnTo>
                  <a:pt x="44770" y="45880"/>
                </a:lnTo>
                <a:lnTo>
                  <a:pt x="44710" y="45920"/>
                </a:lnTo>
                <a:lnTo>
                  <a:pt x="44700" y="45940"/>
                </a:lnTo>
                <a:lnTo>
                  <a:pt x="44630" y="45940"/>
                </a:lnTo>
                <a:lnTo>
                  <a:pt x="44580" y="45980"/>
                </a:lnTo>
                <a:lnTo>
                  <a:pt x="44540" y="46030"/>
                </a:lnTo>
                <a:lnTo>
                  <a:pt x="44390" y="46020"/>
                </a:lnTo>
                <a:lnTo>
                  <a:pt x="44240" y="45980"/>
                </a:lnTo>
                <a:lnTo>
                  <a:pt x="44120" y="45930"/>
                </a:lnTo>
                <a:lnTo>
                  <a:pt x="43940" y="45820"/>
                </a:lnTo>
                <a:lnTo>
                  <a:pt x="43810" y="45700"/>
                </a:lnTo>
                <a:lnTo>
                  <a:pt x="43800" y="45710"/>
                </a:lnTo>
                <a:lnTo>
                  <a:pt x="43740" y="45670"/>
                </a:lnTo>
                <a:lnTo>
                  <a:pt x="43610" y="45620"/>
                </a:lnTo>
                <a:lnTo>
                  <a:pt x="43550" y="45570"/>
                </a:lnTo>
                <a:lnTo>
                  <a:pt x="43500" y="45570"/>
                </a:lnTo>
                <a:lnTo>
                  <a:pt x="43450" y="45610"/>
                </a:lnTo>
                <a:lnTo>
                  <a:pt x="43370" y="45610"/>
                </a:lnTo>
                <a:lnTo>
                  <a:pt x="43280" y="45690"/>
                </a:lnTo>
                <a:lnTo>
                  <a:pt x="43200" y="45800"/>
                </a:lnTo>
                <a:lnTo>
                  <a:pt x="43140" y="45930"/>
                </a:lnTo>
                <a:lnTo>
                  <a:pt x="43050" y="46070"/>
                </a:lnTo>
                <a:lnTo>
                  <a:pt x="43000" y="46100"/>
                </a:lnTo>
                <a:lnTo>
                  <a:pt x="42940" y="46120"/>
                </a:lnTo>
                <a:lnTo>
                  <a:pt x="42620" y="46150"/>
                </a:lnTo>
                <a:lnTo>
                  <a:pt x="42430" y="46170"/>
                </a:lnTo>
                <a:lnTo>
                  <a:pt x="42420" y="46130"/>
                </a:lnTo>
                <a:lnTo>
                  <a:pt x="42340" y="46130"/>
                </a:lnTo>
                <a:lnTo>
                  <a:pt x="42330" y="46120"/>
                </a:lnTo>
                <a:lnTo>
                  <a:pt x="42300" y="46070"/>
                </a:lnTo>
                <a:lnTo>
                  <a:pt x="42310" y="46030"/>
                </a:lnTo>
                <a:lnTo>
                  <a:pt x="42280" y="45990"/>
                </a:lnTo>
                <a:lnTo>
                  <a:pt x="42280" y="45940"/>
                </a:lnTo>
                <a:lnTo>
                  <a:pt x="42290" y="45930"/>
                </a:lnTo>
                <a:lnTo>
                  <a:pt x="42190" y="45910"/>
                </a:lnTo>
                <a:lnTo>
                  <a:pt x="41950" y="45920"/>
                </a:lnTo>
                <a:lnTo>
                  <a:pt x="41830" y="45890"/>
                </a:lnTo>
                <a:lnTo>
                  <a:pt x="41780" y="45850"/>
                </a:lnTo>
                <a:lnTo>
                  <a:pt x="41670" y="45830"/>
                </a:lnTo>
                <a:lnTo>
                  <a:pt x="41440" y="45750"/>
                </a:lnTo>
                <a:lnTo>
                  <a:pt x="41440" y="45670"/>
                </a:lnTo>
                <a:lnTo>
                  <a:pt x="41450" y="45630"/>
                </a:lnTo>
                <a:lnTo>
                  <a:pt x="41450" y="45600"/>
                </a:lnTo>
                <a:lnTo>
                  <a:pt x="41480" y="45580"/>
                </a:lnTo>
                <a:lnTo>
                  <a:pt x="41480" y="45560"/>
                </a:lnTo>
                <a:lnTo>
                  <a:pt x="41430" y="45470"/>
                </a:lnTo>
                <a:lnTo>
                  <a:pt x="41450" y="45380"/>
                </a:lnTo>
                <a:lnTo>
                  <a:pt x="41430" y="45330"/>
                </a:lnTo>
                <a:lnTo>
                  <a:pt x="41430" y="45300"/>
                </a:lnTo>
                <a:lnTo>
                  <a:pt x="41380" y="45300"/>
                </a:lnTo>
                <a:lnTo>
                  <a:pt x="41360" y="45200"/>
                </a:lnTo>
                <a:lnTo>
                  <a:pt x="41340" y="45090"/>
                </a:lnTo>
                <a:lnTo>
                  <a:pt x="41320" y="45040"/>
                </a:lnTo>
                <a:lnTo>
                  <a:pt x="41290" y="45010"/>
                </a:lnTo>
                <a:lnTo>
                  <a:pt x="41260" y="45010"/>
                </a:lnTo>
                <a:lnTo>
                  <a:pt x="41150" y="44960"/>
                </a:lnTo>
                <a:lnTo>
                  <a:pt x="41130" y="44960"/>
                </a:lnTo>
                <a:lnTo>
                  <a:pt x="40980" y="44860"/>
                </a:lnTo>
                <a:lnTo>
                  <a:pt x="40940" y="44890"/>
                </a:lnTo>
                <a:lnTo>
                  <a:pt x="40890" y="44880"/>
                </a:lnTo>
                <a:lnTo>
                  <a:pt x="40780" y="44870"/>
                </a:lnTo>
                <a:lnTo>
                  <a:pt x="40700" y="44860"/>
                </a:lnTo>
                <a:lnTo>
                  <a:pt x="40670" y="44860"/>
                </a:lnTo>
                <a:lnTo>
                  <a:pt x="40610" y="44850"/>
                </a:lnTo>
                <a:lnTo>
                  <a:pt x="40330" y="44780"/>
                </a:lnTo>
                <a:lnTo>
                  <a:pt x="40250" y="44760"/>
                </a:lnTo>
                <a:lnTo>
                  <a:pt x="40150" y="44710"/>
                </a:lnTo>
                <a:lnTo>
                  <a:pt x="40120" y="44700"/>
                </a:lnTo>
                <a:lnTo>
                  <a:pt x="40060" y="44670"/>
                </a:lnTo>
                <a:lnTo>
                  <a:pt x="39990" y="44640"/>
                </a:lnTo>
                <a:lnTo>
                  <a:pt x="39320" y="44310"/>
                </a:lnTo>
                <a:lnTo>
                  <a:pt x="39310" y="44310"/>
                </a:lnTo>
                <a:lnTo>
                  <a:pt x="39250" y="44280"/>
                </a:lnTo>
                <a:lnTo>
                  <a:pt x="39040" y="44220"/>
                </a:lnTo>
                <a:lnTo>
                  <a:pt x="39030" y="44220"/>
                </a:lnTo>
                <a:lnTo>
                  <a:pt x="38930" y="44230"/>
                </a:lnTo>
                <a:lnTo>
                  <a:pt x="38830" y="44250"/>
                </a:lnTo>
                <a:lnTo>
                  <a:pt x="38780" y="44220"/>
                </a:lnTo>
                <a:lnTo>
                  <a:pt x="38740" y="44120"/>
                </a:lnTo>
                <a:lnTo>
                  <a:pt x="38750" y="44060"/>
                </a:lnTo>
                <a:lnTo>
                  <a:pt x="38720" y="44070"/>
                </a:lnTo>
                <a:lnTo>
                  <a:pt x="38700" y="44050"/>
                </a:lnTo>
                <a:lnTo>
                  <a:pt x="38690" y="44000"/>
                </a:lnTo>
                <a:lnTo>
                  <a:pt x="38640" y="44020"/>
                </a:lnTo>
                <a:lnTo>
                  <a:pt x="38620" y="43990"/>
                </a:lnTo>
                <a:lnTo>
                  <a:pt x="38600" y="44010"/>
                </a:lnTo>
                <a:lnTo>
                  <a:pt x="38530" y="44010"/>
                </a:lnTo>
                <a:lnTo>
                  <a:pt x="38500" y="44020"/>
                </a:lnTo>
                <a:lnTo>
                  <a:pt x="38480" y="44010"/>
                </a:lnTo>
                <a:lnTo>
                  <a:pt x="38420" y="43990"/>
                </a:lnTo>
                <a:lnTo>
                  <a:pt x="38410" y="44000"/>
                </a:lnTo>
                <a:lnTo>
                  <a:pt x="38400" y="43980"/>
                </a:lnTo>
                <a:lnTo>
                  <a:pt x="38360" y="43950"/>
                </a:lnTo>
                <a:lnTo>
                  <a:pt x="38350" y="43900"/>
                </a:lnTo>
                <a:lnTo>
                  <a:pt x="38290" y="43850"/>
                </a:lnTo>
                <a:lnTo>
                  <a:pt x="38210" y="43820"/>
                </a:lnTo>
                <a:lnTo>
                  <a:pt x="38080" y="43820"/>
                </a:lnTo>
                <a:lnTo>
                  <a:pt x="38040" y="43850"/>
                </a:lnTo>
                <a:lnTo>
                  <a:pt x="38010" y="43870"/>
                </a:lnTo>
                <a:lnTo>
                  <a:pt x="37910" y="43850"/>
                </a:lnTo>
                <a:lnTo>
                  <a:pt x="37900" y="43840"/>
                </a:lnTo>
                <a:lnTo>
                  <a:pt x="37850" y="43800"/>
                </a:lnTo>
                <a:lnTo>
                  <a:pt x="37800" y="43810"/>
                </a:lnTo>
                <a:lnTo>
                  <a:pt x="37780" y="43790"/>
                </a:lnTo>
                <a:lnTo>
                  <a:pt x="37620" y="43820"/>
                </a:lnTo>
                <a:lnTo>
                  <a:pt x="37530" y="43780"/>
                </a:lnTo>
                <a:lnTo>
                  <a:pt x="37450" y="43760"/>
                </a:lnTo>
                <a:lnTo>
                  <a:pt x="37420" y="43730"/>
                </a:lnTo>
                <a:lnTo>
                  <a:pt x="37390" y="43730"/>
                </a:lnTo>
                <a:lnTo>
                  <a:pt x="37310" y="43690"/>
                </a:lnTo>
                <a:lnTo>
                  <a:pt x="37230" y="43710"/>
                </a:lnTo>
                <a:lnTo>
                  <a:pt x="37160" y="43740"/>
                </a:lnTo>
                <a:lnTo>
                  <a:pt x="37130" y="43760"/>
                </a:lnTo>
                <a:lnTo>
                  <a:pt x="37070" y="43800"/>
                </a:lnTo>
                <a:lnTo>
                  <a:pt x="37020" y="43780"/>
                </a:lnTo>
                <a:lnTo>
                  <a:pt x="36940" y="43840"/>
                </a:lnTo>
                <a:lnTo>
                  <a:pt x="36880" y="43840"/>
                </a:lnTo>
                <a:lnTo>
                  <a:pt x="36850" y="43830"/>
                </a:lnTo>
                <a:lnTo>
                  <a:pt x="36840" y="43810"/>
                </a:lnTo>
                <a:lnTo>
                  <a:pt x="36830" y="43800"/>
                </a:lnTo>
                <a:lnTo>
                  <a:pt x="36800" y="43780"/>
                </a:lnTo>
                <a:lnTo>
                  <a:pt x="36790" y="43730"/>
                </a:lnTo>
                <a:lnTo>
                  <a:pt x="36760" y="43700"/>
                </a:lnTo>
                <a:lnTo>
                  <a:pt x="36670" y="43680"/>
                </a:lnTo>
                <a:lnTo>
                  <a:pt x="36530" y="43690"/>
                </a:lnTo>
                <a:lnTo>
                  <a:pt x="36480" y="43680"/>
                </a:lnTo>
                <a:lnTo>
                  <a:pt x="36410" y="43640"/>
                </a:lnTo>
                <a:lnTo>
                  <a:pt x="36210" y="43450"/>
                </a:lnTo>
                <a:lnTo>
                  <a:pt x="36130" y="43410"/>
                </a:lnTo>
                <a:lnTo>
                  <a:pt x="36020" y="43400"/>
                </a:lnTo>
                <a:lnTo>
                  <a:pt x="35970" y="43340"/>
                </a:lnTo>
                <a:lnTo>
                  <a:pt x="35920" y="43330"/>
                </a:lnTo>
                <a:lnTo>
                  <a:pt x="35880" y="43310"/>
                </a:lnTo>
                <a:lnTo>
                  <a:pt x="35860" y="43280"/>
                </a:lnTo>
                <a:lnTo>
                  <a:pt x="35830" y="43200"/>
                </a:lnTo>
                <a:lnTo>
                  <a:pt x="35990" y="42580"/>
                </a:lnTo>
                <a:lnTo>
                  <a:pt x="35990" y="42520"/>
                </a:lnTo>
                <a:lnTo>
                  <a:pt x="35970" y="42440"/>
                </a:lnTo>
                <a:lnTo>
                  <a:pt x="35860" y="42330"/>
                </a:lnTo>
                <a:lnTo>
                  <a:pt x="35790" y="42240"/>
                </a:lnTo>
                <a:lnTo>
                  <a:pt x="35760" y="42100"/>
                </a:lnTo>
                <a:lnTo>
                  <a:pt x="35680" y="41970"/>
                </a:lnTo>
                <a:lnTo>
                  <a:pt x="35640" y="41950"/>
                </a:lnTo>
                <a:lnTo>
                  <a:pt x="35550" y="41920"/>
                </a:lnTo>
                <a:lnTo>
                  <a:pt x="35490" y="41870"/>
                </a:lnTo>
                <a:lnTo>
                  <a:pt x="35450" y="41810"/>
                </a:lnTo>
                <a:lnTo>
                  <a:pt x="35450" y="41610"/>
                </a:lnTo>
                <a:lnTo>
                  <a:pt x="35380" y="41410"/>
                </a:lnTo>
                <a:lnTo>
                  <a:pt x="35340" y="41340"/>
                </a:lnTo>
                <a:lnTo>
                  <a:pt x="35240" y="41280"/>
                </a:lnTo>
                <a:lnTo>
                  <a:pt x="35210" y="41250"/>
                </a:lnTo>
                <a:lnTo>
                  <a:pt x="35170" y="41130"/>
                </a:lnTo>
                <a:lnTo>
                  <a:pt x="35180" y="41030"/>
                </a:lnTo>
                <a:lnTo>
                  <a:pt x="35160" y="40990"/>
                </a:lnTo>
                <a:lnTo>
                  <a:pt x="35130" y="40970"/>
                </a:lnTo>
                <a:lnTo>
                  <a:pt x="34910" y="40890"/>
                </a:lnTo>
                <a:lnTo>
                  <a:pt x="34810" y="40890"/>
                </a:lnTo>
                <a:lnTo>
                  <a:pt x="34680" y="40940"/>
                </a:lnTo>
                <a:lnTo>
                  <a:pt x="34660" y="40950"/>
                </a:lnTo>
                <a:lnTo>
                  <a:pt x="34580" y="41040"/>
                </a:lnTo>
                <a:lnTo>
                  <a:pt x="34470" y="41270"/>
                </a:lnTo>
                <a:lnTo>
                  <a:pt x="34430" y="41300"/>
                </a:lnTo>
                <a:lnTo>
                  <a:pt x="34270" y="41380"/>
                </a:lnTo>
                <a:lnTo>
                  <a:pt x="34260" y="41390"/>
                </a:lnTo>
                <a:lnTo>
                  <a:pt x="34180" y="41440"/>
                </a:lnTo>
                <a:lnTo>
                  <a:pt x="34160" y="41470"/>
                </a:lnTo>
                <a:lnTo>
                  <a:pt x="34090" y="41570"/>
                </a:lnTo>
                <a:lnTo>
                  <a:pt x="34030" y="41600"/>
                </a:lnTo>
                <a:close/>
                <a:moveTo>
                  <a:pt x="41640" y="44070"/>
                </a:moveTo>
                <a:lnTo>
                  <a:pt x="42260" y="44270"/>
                </a:lnTo>
                <a:lnTo>
                  <a:pt x="42480" y="44260"/>
                </a:lnTo>
                <a:lnTo>
                  <a:pt x="42690" y="44180"/>
                </a:lnTo>
                <a:lnTo>
                  <a:pt x="42840" y="43890"/>
                </a:lnTo>
                <a:lnTo>
                  <a:pt x="42840" y="43760"/>
                </a:lnTo>
                <a:lnTo>
                  <a:pt x="43000" y="43580"/>
                </a:lnTo>
                <a:lnTo>
                  <a:pt x="43000" y="43520"/>
                </a:lnTo>
                <a:lnTo>
                  <a:pt x="42900" y="43320"/>
                </a:lnTo>
                <a:lnTo>
                  <a:pt x="42680" y="43030"/>
                </a:lnTo>
                <a:lnTo>
                  <a:pt x="42520" y="42970"/>
                </a:lnTo>
                <a:lnTo>
                  <a:pt x="42480" y="43070"/>
                </a:lnTo>
                <a:lnTo>
                  <a:pt x="42360" y="43230"/>
                </a:lnTo>
                <a:lnTo>
                  <a:pt x="42160" y="43100"/>
                </a:lnTo>
                <a:lnTo>
                  <a:pt x="42060" y="43020"/>
                </a:lnTo>
                <a:lnTo>
                  <a:pt x="41960" y="42910"/>
                </a:lnTo>
                <a:lnTo>
                  <a:pt x="41750" y="43120"/>
                </a:lnTo>
                <a:lnTo>
                  <a:pt x="41730" y="43710"/>
                </a:lnTo>
                <a:lnTo>
                  <a:pt x="41640" y="44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alkan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8160" y="28570"/>
                </a:moveTo>
                <a:lnTo>
                  <a:pt x="8110" y="28600"/>
                </a:lnTo>
                <a:lnTo>
                  <a:pt x="8050" y="28510"/>
                </a:lnTo>
                <a:lnTo>
                  <a:pt x="7940" y="28210"/>
                </a:lnTo>
                <a:lnTo>
                  <a:pt x="7930" y="28180"/>
                </a:lnTo>
                <a:lnTo>
                  <a:pt x="7870" y="28140"/>
                </a:lnTo>
                <a:lnTo>
                  <a:pt x="7780" y="27930"/>
                </a:lnTo>
                <a:lnTo>
                  <a:pt x="7820" y="27960"/>
                </a:lnTo>
                <a:lnTo>
                  <a:pt x="7880" y="28030"/>
                </a:lnTo>
                <a:lnTo>
                  <a:pt x="7920" y="28060"/>
                </a:lnTo>
                <a:lnTo>
                  <a:pt x="7960" y="28070"/>
                </a:lnTo>
                <a:lnTo>
                  <a:pt x="7970" y="28090"/>
                </a:lnTo>
                <a:lnTo>
                  <a:pt x="8000" y="28080"/>
                </a:lnTo>
                <a:lnTo>
                  <a:pt x="7990" y="28100"/>
                </a:lnTo>
                <a:lnTo>
                  <a:pt x="8010" y="28130"/>
                </a:lnTo>
                <a:lnTo>
                  <a:pt x="8000" y="28140"/>
                </a:lnTo>
                <a:lnTo>
                  <a:pt x="8020" y="28170"/>
                </a:lnTo>
                <a:lnTo>
                  <a:pt x="8060" y="28200"/>
                </a:lnTo>
                <a:lnTo>
                  <a:pt x="8030" y="28240"/>
                </a:lnTo>
                <a:lnTo>
                  <a:pt x="7990" y="28220"/>
                </a:lnTo>
                <a:lnTo>
                  <a:pt x="8020" y="28280"/>
                </a:lnTo>
                <a:lnTo>
                  <a:pt x="8130" y="28350"/>
                </a:lnTo>
                <a:lnTo>
                  <a:pt x="8180" y="28380"/>
                </a:lnTo>
                <a:lnTo>
                  <a:pt x="8270" y="28480"/>
                </a:lnTo>
                <a:lnTo>
                  <a:pt x="8280" y="28500"/>
                </a:lnTo>
                <a:lnTo>
                  <a:pt x="8250" y="28520"/>
                </a:lnTo>
                <a:lnTo>
                  <a:pt x="8220" y="28490"/>
                </a:lnTo>
                <a:lnTo>
                  <a:pt x="8180" y="28500"/>
                </a:lnTo>
                <a:lnTo>
                  <a:pt x="8200" y="28470"/>
                </a:lnTo>
                <a:lnTo>
                  <a:pt x="8170" y="28450"/>
                </a:lnTo>
                <a:lnTo>
                  <a:pt x="8130" y="28450"/>
                </a:lnTo>
                <a:lnTo>
                  <a:pt x="8130" y="28480"/>
                </a:lnTo>
                <a:lnTo>
                  <a:pt x="8160" y="28500"/>
                </a:lnTo>
                <a:lnTo>
                  <a:pt x="8140" y="28530"/>
                </a:lnTo>
                <a:lnTo>
                  <a:pt x="8160" y="28570"/>
                </a:lnTo>
                <a:close/>
                <a:moveTo>
                  <a:pt x="8410" y="36370"/>
                </a:moveTo>
                <a:lnTo>
                  <a:pt x="8440" y="36290"/>
                </a:lnTo>
                <a:lnTo>
                  <a:pt x="8430" y="36140"/>
                </a:lnTo>
                <a:lnTo>
                  <a:pt x="8290" y="35900"/>
                </a:lnTo>
                <a:lnTo>
                  <a:pt x="8270" y="35730"/>
                </a:lnTo>
                <a:lnTo>
                  <a:pt x="8280" y="35550"/>
                </a:lnTo>
                <a:lnTo>
                  <a:pt x="8300" y="35470"/>
                </a:lnTo>
                <a:lnTo>
                  <a:pt x="8290" y="35390"/>
                </a:lnTo>
                <a:lnTo>
                  <a:pt x="8320" y="35060"/>
                </a:lnTo>
                <a:lnTo>
                  <a:pt x="8300" y="35010"/>
                </a:lnTo>
                <a:lnTo>
                  <a:pt x="8320" y="34870"/>
                </a:lnTo>
                <a:lnTo>
                  <a:pt x="8290" y="34750"/>
                </a:lnTo>
                <a:lnTo>
                  <a:pt x="8290" y="34590"/>
                </a:lnTo>
                <a:lnTo>
                  <a:pt x="8340" y="34400"/>
                </a:lnTo>
                <a:lnTo>
                  <a:pt x="8450" y="34190"/>
                </a:lnTo>
                <a:lnTo>
                  <a:pt x="8500" y="34160"/>
                </a:lnTo>
                <a:lnTo>
                  <a:pt x="8500" y="34170"/>
                </a:lnTo>
                <a:lnTo>
                  <a:pt x="8520" y="34180"/>
                </a:lnTo>
                <a:lnTo>
                  <a:pt x="8510" y="34160"/>
                </a:lnTo>
                <a:lnTo>
                  <a:pt x="8560" y="34170"/>
                </a:lnTo>
                <a:lnTo>
                  <a:pt x="8660" y="34140"/>
                </a:lnTo>
                <a:lnTo>
                  <a:pt x="8710" y="34160"/>
                </a:lnTo>
                <a:lnTo>
                  <a:pt x="8730" y="34180"/>
                </a:lnTo>
                <a:lnTo>
                  <a:pt x="8720" y="34180"/>
                </a:lnTo>
                <a:lnTo>
                  <a:pt x="8710" y="34170"/>
                </a:lnTo>
                <a:lnTo>
                  <a:pt x="8690" y="34180"/>
                </a:lnTo>
                <a:lnTo>
                  <a:pt x="8650" y="34240"/>
                </a:lnTo>
                <a:lnTo>
                  <a:pt x="8650" y="34220"/>
                </a:lnTo>
                <a:lnTo>
                  <a:pt x="8610" y="34220"/>
                </a:lnTo>
                <a:lnTo>
                  <a:pt x="8640" y="34210"/>
                </a:lnTo>
                <a:lnTo>
                  <a:pt x="8650" y="34210"/>
                </a:lnTo>
                <a:lnTo>
                  <a:pt x="8660" y="34200"/>
                </a:lnTo>
                <a:lnTo>
                  <a:pt x="8650" y="34200"/>
                </a:lnTo>
                <a:lnTo>
                  <a:pt x="8660" y="34190"/>
                </a:lnTo>
                <a:lnTo>
                  <a:pt x="8650" y="34160"/>
                </a:lnTo>
                <a:lnTo>
                  <a:pt x="8630" y="34150"/>
                </a:lnTo>
                <a:lnTo>
                  <a:pt x="8540" y="34190"/>
                </a:lnTo>
                <a:lnTo>
                  <a:pt x="8490" y="34230"/>
                </a:lnTo>
                <a:lnTo>
                  <a:pt x="8440" y="34320"/>
                </a:lnTo>
                <a:lnTo>
                  <a:pt x="8420" y="34480"/>
                </a:lnTo>
                <a:lnTo>
                  <a:pt x="8400" y="34860"/>
                </a:lnTo>
                <a:lnTo>
                  <a:pt x="8420" y="35220"/>
                </a:lnTo>
                <a:lnTo>
                  <a:pt x="8420" y="35610"/>
                </a:lnTo>
                <a:lnTo>
                  <a:pt x="8450" y="36020"/>
                </a:lnTo>
                <a:lnTo>
                  <a:pt x="8480" y="36190"/>
                </a:lnTo>
                <a:lnTo>
                  <a:pt x="8520" y="36620"/>
                </a:lnTo>
                <a:lnTo>
                  <a:pt x="8520" y="36690"/>
                </a:lnTo>
                <a:lnTo>
                  <a:pt x="8510" y="36650"/>
                </a:lnTo>
                <a:lnTo>
                  <a:pt x="8480" y="36590"/>
                </a:lnTo>
                <a:lnTo>
                  <a:pt x="8480" y="36600"/>
                </a:lnTo>
                <a:lnTo>
                  <a:pt x="8450" y="36570"/>
                </a:lnTo>
                <a:lnTo>
                  <a:pt x="8470" y="36590"/>
                </a:lnTo>
                <a:lnTo>
                  <a:pt x="8430" y="36520"/>
                </a:lnTo>
                <a:lnTo>
                  <a:pt x="8450" y="36620"/>
                </a:lnTo>
                <a:lnTo>
                  <a:pt x="8510" y="36700"/>
                </a:lnTo>
                <a:lnTo>
                  <a:pt x="8520" y="36690"/>
                </a:lnTo>
                <a:lnTo>
                  <a:pt x="8510" y="36720"/>
                </a:lnTo>
                <a:lnTo>
                  <a:pt x="8470" y="36680"/>
                </a:lnTo>
                <a:lnTo>
                  <a:pt x="8420" y="36570"/>
                </a:lnTo>
                <a:lnTo>
                  <a:pt x="8400" y="36450"/>
                </a:lnTo>
                <a:lnTo>
                  <a:pt x="8410" y="36370"/>
                </a:lnTo>
                <a:close/>
                <a:moveTo>
                  <a:pt x="29960" y="15810"/>
                </a:moveTo>
                <a:lnTo>
                  <a:pt x="30370" y="17390"/>
                </a:lnTo>
                <a:lnTo>
                  <a:pt x="31400" y="18790"/>
                </a:lnTo>
                <a:lnTo>
                  <a:pt x="32030" y="20050"/>
                </a:lnTo>
                <a:lnTo>
                  <a:pt x="32380" y="21130"/>
                </a:lnTo>
                <a:lnTo>
                  <a:pt x="33100" y="21830"/>
                </a:lnTo>
                <a:lnTo>
                  <a:pt x="33450" y="22920"/>
                </a:lnTo>
                <a:lnTo>
                  <a:pt x="33900" y="24080"/>
                </a:lnTo>
                <a:lnTo>
                  <a:pt x="33690" y="25130"/>
                </a:lnTo>
                <a:lnTo>
                  <a:pt x="34210" y="25960"/>
                </a:lnTo>
                <a:lnTo>
                  <a:pt x="34430" y="26200"/>
                </a:lnTo>
                <a:lnTo>
                  <a:pt x="34000" y="26690"/>
                </a:lnTo>
                <a:lnTo>
                  <a:pt x="33390" y="26880"/>
                </a:lnTo>
                <a:lnTo>
                  <a:pt x="33100" y="27480"/>
                </a:lnTo>
                <a:lnTo>
                  <a:pt x="33180" y="28620"/>
                </a:lnTo>
                <a:lnTo>
                  <a:pt x="33540" y="29340"/>
                </a:lnTo>
                <a:lnTo>
                  <a:pt x="33560" y="30220"/>
                </a:lnTo>
                <a:lnTo>
                  <a:pt x="33420" y="30660"/>
                </a:lnTo>
                <a:lnTo>
                  <a:pt x="32880" y="31130"/>
                </a:lnTo>
                <a:lnTo>
                  <a:pt x="32640" y="32170"/>
                </a:lnTo>
                <a:lnTo>
                  <a:pt x="32280" y="33390"/>
                </a:lnTo>
                <a:lnTo>
                  <a:pt x="31460" y="36290"/>
                </a:lnTo>
                <a:lnTo>
                  <a:pt x="30900" y="37430"/>
                </a:lnTo>
                <a:lnTo>
                  <a:pt x="30410" y="38640"/>
                </a:lnTo>
                <a:lnTo>
                  <a:pt x="30390" y="39450"/>
                </a:lnTo>
                <a:lnTo>
                  <a:pt x="30580" y="39730"/>
                </a:lnTo>
                <a:lnTo>
                  <a:pt x="31290" y="40010"/>
                </a:lnTo>
                <a:lnTo>
                  <a:pt x="32470" y="40220"/>
                </a:lnTo>
                <a:lnTo>
                  <a:pt x="33030" y="40650"/>
                </a:lnTo>
                <a:lnTo>
                  <a:pt x="33640" y="41090"/>
                </a:lnTo>
                <a:lnTo>
                  <a:pt x="34010" y="41570"/>
                </a:lnTo>
                <a:lnTo>
                  <a:pt x="34030" y="41600"/>
                </a:lnTo>
                <a:lnTo>
                  <a:pt x="33980" y="41620"/>
                </a:lnTo>
                <a:lnTo>
                  <a:pt x="33940" y="41620"/>
                </a:lnTo>
                <a:lnTo>
                  <a:pt x="33930" y="41620"/>
                </a:lnTo>
                <a:lnTo>
                  <a:pt x="33840" y="41590"/>
                </a:lnTo>
                <a:lnTo>
                  <a:pt x="33760" y="41550"/>
                </a:lnTo>
                <a:lnTo>
                  <a:pt x="33690" y="41640"/>
                </a:lnTo>
                <a:lnTo>
                  <a:pt x="33670" y="41670"/>
                </a:lnTo>
                <a:lnTo>
                  <a:pt x="33620" y="41610"/>
                </a:lnTo>
                <a:lnTo>
                  <a:pt x="33610" y="41600"/>
                </a:lnTo>
                <a:lnTo>
                  <a:pt x="33550" y="41450"/>
                </a:lnTo>
                <a:lnTo>
                  <a:pt x="33410" y="41450"/>
                </a:lnTo>
                <a:lnTo>
                  <a:pt x="33400" y="41480"/>
                </a:lnTo>
                <a:lnTo>
                  <a:pt x="33370" y="41480"/>
                </a:lnTo>
                <a:lnTo>
                  <a:pt x="33260" y="41450"/>
                </a:lnTo>
                <a:lnTo>
                  <a:pt x="33190" y="41450"/>
                </a:lnTo>
                <a:lnTo>
                  <a:pt x="33160" y="41430"/>
                </a:lnTo>
                <a:lnTo>
                  <a:pt x="33120" y="41450"/>
                </a:lnTo>
                <a:lnTo>
                  <a:pt x="33090" y="41440"/>
                </a:lnTo>
                <a:lnTo>
                  <a:pt x="33030" y="41450"/>
                </a:lnTo>
                <a:lnTo>
                  <a:pt x="32950" y="41400"/>
                </a:lnTo>
                <a:lnTo>
                  <a:pt x="32880" y="41410"/>
                </a:lnTo>
                <a:lnTo>
                  <a:pt x="32730" y="41330"/>
                </a:lnTo>
                <a:lnTo>
                  <a:pt x="32660" y="41320"/>
                </a:lnTo>
                <a:lnTo>
                  <a:pt x="32590" y="41320"/>
                </a:lnTo>
                <a:lnTo>
                  <a:pt x="32520" y="41260"/>
                </a:lnTo>
                <a:lnTo>
                  <a:pt x="32460" y="41230"/>
                </a:lnTo>
                <a:lnTo>
                  <a:pt x="32420" y="41200"/>
                </a:lnTo>
                <a:lnTo>
                  <a:pt x="32350" y="41180"/>
                </a:lnTo>
                <a:lnTo>
                  <a:pt x="32320" y="41150"/>
                </a:lnTo>
                <a:lnTo>
                  <a:pt x="32280" y="41150"/>
                </a:lnTo>
                <a:lnTo>
                  <a:pt x="32240" y="41070"/>
                </a:lnTo>
                <a:lnTo>
                  <a:pt x="32120" y="41000"/>
                </a:lnTo>
                <a:lnTo>
                  <a:pt x="32100" y="40970"/>
                </a:lnTo>
                <a:lnTo>
                  <a:pt x="32090" y="40930"/>
                </a:lnTo>
                <a:lnTo>
                  <a:pt x="32080" y="40890"/>
                </a:lnTo>
                <a:lnTo>
                  <a:pt x="32050" y="40880"/>
                </a:lnTo>
                <a:lnTo>
                  <a:pt x="31940" y="40930"/>
                </a:lnTo>
                <a:lnTo>
                  <a:pt x="31910" y="40950"/>
                </a:lnTo>
                <a:lnTo>
                  <a:pt x="31750" y="41000"/>
                </a:lnTo>
                <a:lnTo>
                  <a:pt x="31660" y="41020"/>
                </a:lnTo>
                <a:lnTo>
                  <a:pt x="31560" y="41000"/>
                </a:lnTo>
                <a:lnTo>
                  <a:pt x="31460" y="41010"/>
                </a:lnTo>
                <a:lnTo>
                  <a:pt x="31390" y="41050"/>
                </a:lnTo>
                <a:lnTo>
                  <a:pt x="31330" y="41100"/>
                </a:lnTo>
                <a:lnTo>
                  <a:pt x="31280" y="41170"/>
                </a:lnTo>
                <a:lnTo>
                  <a:pt x="31270" y="41170"/>
                </a:lnTo>
                <a:lnTo>
                  <a:pt x="31250" y="41190"/>
                </a:lnTo>
                <a:lnTo>
                  <a:pt x="31140" y="41240"/>
                </a:lnTo>
                <a:lnTo>
                  <a:pt x="31130" y="41240"/>
                </a:lnTo>
                <a:lnTo>
                  <a:pt x="31030" y="41220"/>
                </a:lnTo>
                <a:lnTo>
                  <a:pt x="30940" y="41150"/>
                </a:lnTo>
                <a:lnTo>
                  <a:pt x="30910" y="41120"/>
                </a:lnTo>
                <a:lnTo>
                  <a:pt x="30800" y="41060"/>
                </a:lnTo>
                <a:lnTo>
                  <a:pt x="30710" y="41030"/>
                </a:lnTo>
                <a:lnTo>
                  <a:pt x="30440" y="41070"/>
                </a:lnTo>
                <a:lnTo>
                  <a:pt x="30230" y="41050"/>
                </a:lnTo>
                <a:lnTo>
                  <a:pt x="30050" y="41080"/>
                </a:lnTo>
                <a:lnTo>
                  <a:pt x="29930" y="41120"/>
                </a:lnTo>
                <a:lnTo>
                  <a:pt x="29860" y="41180"/>
                </a:lnTo>
                <a:lnTo>
                  <a:pt x="29680" y="41310"/>
                </a:lnTo>
                <a:lnTo>
                  <a:pt x="29390" y="41580"/>
                </a:lnTo>
                <a:lnTo>
                  <a:pt x="29340" y="41590"/>
                </a:lnTo>
                <a:lnTo>
                  <a:pt x="29330" y="41630"/>
                </a:lnTo>
                <a:lnTo>
                  <a:pt x="29300" y="41660"/>
                </a:lnTo>
                <a:lnTo>
                  <a:pt x="29330" y="41680"/>
                </a:lnTo>
                <a:lnTo>
                  <a:pt x="29290" y="41730"/>
                </a:lnTo>
                <a:lnTo>
                  <a:pt x="29250" y="41740"/>
                </a:lnTo>
                <a:lnTo>
                  <a:pt x="29320" y="41950"/>
                </a:lnTo>
                <a:lnTo>
                  <a:pt x="29310" y="41960"/>
                </a:lnTo>
                <a:lnTo>
                  <a:pt x="29310" y="41990"/>
                </a:lnTo>
                <a:lnTo>
                  <a:pt x="29310" y="42000"/>
                </a:lnTo>
                <a:lnTo>
                  <a:pt x="29330" y="42000"/>
                </a:lnTo>
                <a:lnTo>
                  <a:pt x="29380" y="42040"/>
                </a:lnTo>
                <a:lnTo>
                  <a:pt x="29410" y="42030"/>
                </a:lnTo>
                <a:lnTo>
                  <a:pt x="29420" y="42120"/>
                </a:lnTo>
                <a:lnTo>
                  <a:pt x="29450" y="42160"/>
                </a:lnTo>
                <a:lnTo>
                  <a:pt x="29470" y="42240"/>
                </a:lnTo>
                <a:lnTo>
                  <a:pt x="29420" y="42260"/>
                </a:lnTo>
                <a:lnTo>
                  <a:pt x="29350" y="42390"/>
                </a:lnTo>
                <a:lnTo>
                  <a:pt x="29360" y="42560"/>
                </a:lnTo>
                <a:lnTo>
                  <a:pt x="29310" y="42530"/>
                </a:lnTo>
                <a:lnTo>
                  <a:pt x="29270" y="42530"/>
                </a:lnTo>
                <a:lnTo>
                  <a:pt x="29250" y="42580"/>
                </a:lnTo>
                <a:lnTo>
                  <a:pt x="29230" y="42540"/>
                </a:lnTo>
                <a:lnTo>
                  <a:pt x="29210" y="42540"/>
                </a:lnTo>
                <a:lnTo>
                  <a:pt x="29160" y="42520"/>
                </a:lnTo>
                <a:lnTo>
                  <a:pt x="29150" y="42520"/>
                </a:lnTo>
                <a:lnTo>
                  <a:pt x="29100" y="42520"/>
                </a:lnTo>
                <a:lnTo>
                  <a:pt x="29070" y="42500"/>
                </a:lnTo>
                <a:lnTo>
                  <a:pt x="29040" y="42530"/>
                </a:lnTo>
                <a:lnTo>
                  <a:pt x="29010" y="42530"/>
                </a:lnTo>
                <a:lnTo>
                  <a:pt x="29010" y="42550"/>
                </a:lnTo>
                <a:lnTo>
                  <a:pt x="28920" y="42530"/>
                </a:lnTo>
                <a:lnTo>
                  <a:pt x="28800" y="42570"/>
                </a:lnTo>
                <a:lnTo>
                  <a:pt x="28770" y="42560"/>
                </a:lnTo>
                <a:lnTo>
                  <a:pt x="28620" y="42590"/>
                </a:lnTo>
                <a:lnTo>
                  <a:pt x="28600" y="42600"/>
                </a:lnTo>
                <a:lnTo>
                  <a:pt x="28490" y="42540"/>
                </a:lnTo>
                <a:lnTo>
                  <a:pt x="28320" y="42420"/>
                </a:lnTo>
                <a:lnTo>
                  <a:pt x="28270" y="42420"/>
                </a:lnTo>
                <a:lnTo>
                  <a:pt x="28050" y="42450"/>
                </a:lnTo>
                <a:lnTo>
                  <a:pt x="27880" y="42500"/>
                </a:lnTo>
                <a:lnTo>
                  <a:pt x="27840" y="42510"/>
                </a:lnTo>
                <a:lnTo>
                  <a:pt x="27810" y="42480"/>
                </a:lnTo>
                <a:lnTo>
                  <a:pt x="27740" y="42500"/>
                </a:lnTo>
                <a:lnTo>
                  <a:pt x="27470" y="42540"/>
                </a:lnTo>
                <a:lnTo>
                  <a:pt x="27350" y="42560"/>
                </a:lnTo>
                <a:lnTo>
                  <a:pt x="27330" y="42540"/>
                </a:lnTo>
                <a:lnTo>
                  <a:pt x="27280" y="42550"/>
                </a:lnTo>
                <a:lnTo>
                  <a:pt x="27230" y="42550"/>
                </a:lnTo>
                <a:lnTo>
                  <a:pt x="27210" y="42560"/>
                </a:lnTo>
                <a:lnTo>
                  <a:pt x="27180" y="42550"/>
                </a:lnTo>
                <a:lnTo>
                  <a:pt x="27130" y="42570"/>
                </a:lnTo>
                <a:lnTo>
                  <a:pt x="27110" y="42550"/>
                </a:lnTo>
                <a:lnTo>
                  <a:pt x="27070" y="42550"/>
                </a:lnTo>
                <a:lnTo>
                  <a:pt x="27030" y="42510"/>
                </a:lnTo>
                <a:lnTo>
                  <a:pt x="26980" y="42560"/>
                </a:lnTo>
                <a:lnTo>
                  <a:pt x="26800" y="42450"/>
                </a:lnTo>
                <a:lnTo>
                  <a:pt x="26650" y="42440"/>
                </a:lnTo>
                <a:lnTo>
                  <a:pt x="26530" y="42460"/>
                </a:lnTo>
                <a:lnTo>
                  <a:pt x="26330" y="42420"/>
                </a:lnTo>
                <a:lnTo>
                  <a:pt x="26210" y="42360"/>
                </a:lnTo>
                <a:lnTo>
                  <a:pt x="25980" y="42200"/>
                </a:lnTo>
                <a:lnTo>
                  <a:pt x="25800" y="42210"/>
                </a:lnTo>
                <a:lnTo>
                  <a:pt x="25660" y="42170"/>
                </a:lnTo>
                <a:lnTo>
                  <a:pt x="25610" y="42170"/>
                </a:lnTo>
                <a:lnTo>
                  <a:pt x="25460" y="42230"/>
                </a:lnTo>
                <a:lnTo>
                  <a:pt x="25450" y="42230"/>
                </a:lnTo>
                <a:lnTo>
                  <a:pt x="25320" y="42260"/>
                </a:lnTo>
                <a:lnTo>
                  <a:pt x="25250" y="42290"/>
                </a:lnTo>
                <a:lnTo>
                  <a:pt x="25110" y="42310"/>
                </a:lnTo>
                <a:lnTo>
                  <a:pt x="24960" y="42310"/>
                </a:lnTo>
                <a:lnTo>
                  <a:pt x="24090" y="42490"/>
                </a:lnTo>
                <a:lnTo>
                  <a:pt x="23690" y="42510"/>
                </a:lnTo>
                <a:lnTo>
                  <a:pt x="23580" y="42560"/>
                </a:lnTo>
                <a:lnTo>
                  <a:pt x="23480" y="42640"/>
                </a:lnTo>
                <a:lnTo>
                  <a:pt x="23350" y="42800"/>
                </a:lnTo>
                <a:lnTo>
                  <a:pt x="23290" y="42850"/>
                </a:lnTo>
                <a:lnTo>
                  <a:pt x="22900" y="43040"/>
                </a:lnTo>
                <a:lnTo>
                  <a:pt x="22850" y="43080"/>
                </a:lnTo>
                <a:lnTo>
                  <a:pt x="22840" y="43120"/>
                </a:lnTo>
                <a:lnTo>
                  <a:pt x="22680" y="43180"/>
                </a:lnTo>
                <a:lnTo>
                  <a:pt x="22580" y="43270"/>
                </a:lnTo>
                <a:lnTo>
                  <a:pt x="22570" y="43250"/>
                </a:lnTo>
                <a:lnTo>
                  <a:pt x="22560" y="43260"/>
                </a:lnTo>
                <a:lnTo>
                  <a:pt x="22540" y="43250"/>
                </a:lnTo>
                <a:lnTo>
                  <a:pt x="22520" y="43270"/>
                </a:lnTo>
                <a:lnTo>
                  <a:pt x="22500" y="43270"/>
                </a:lnTo>
                <a:lnTo>
                  <a:pt x="22500" y="43300"/>
                </a:lnTo>
                <a:lnTo>
                  <a:pt x="22480" y="43280"/>
                </a:lnTo>
                <a:lnTo>
                  <a:pt x="22470" y="43300"/>
                </a:lnTo>
                <a:lnTo>
                  <a:pt x="22430" y="43300"/>
                </a:lnTo>
                <a:lnTo>
                  <a:pt x="22430" y="43330"/>
                </a:lnTo>
                <a:lnTo>
                  <a:pt x="22400" y="43350"/>
                </a:lnTo>
                <a:lnTo>
                  <a:pt x="22390" y="43330"/>
                </a:lnTo>
                <a:lnTo>
                  <a:pt x="22350" y="43360"/>
                </a:lnTo>
                <a:lnTo>
                  <a:pt x="22360" y="43370"/>
                </a:lnTo>
                <a:lnTo>
                  <a:pt x="22350" y="43380"/>
                </a:lnTo>
                <a:lnTo>
                  <a:pt x="22320" y="43360"/>
                </a:lnTo>
                <a:lnTo>
                  <a:pt x="22300" y="43370"/>
                </a:lnTo>
                <a:lnTo>
                  <a:pt x="22290" y="43360"/>
                </a:lnTo>
                <a:lnTo>
                  <a:pt x="22280" y="43360"/>
                </a:lnTo>
                <a:lnTo>
                  <a:pt x="22260" y="43380"/>
                </a:lnTo>
                <a:lnTo>
                  <a:pt x="22260" y="43390"/>
                </a:lnTo>
                <a:lnTo>
                  <a:pt x="22250" y="43400"/>
                </a:lnTo>
                <a:lnTo>
                  <a:pt x="22240" y="43410"/>
                </a:lnTo>
                <a:lnTo>
                  <a:pt x="22240" y="43420"/>
                </a:lnTo>
                <a:lnTo>
                  <a:pt x="22230" y="43430"/>
                </a:lnTo>
                <a:lnTo>
                  <a:pt x="22230" y="43440"/>
                </a:lnTo>
                <a:lnTo>
                  <a:pt x="22210" y="43440"/>
                </a:lnTo>
                <a:lnTo>
                  <a:pt x="22210" y="43460"/>
                </a:lnTo>
                <a:lnTo>
                  <a:pt x="22160" y="43470"/>
                </a:lnTo>
                <a:lnTo>
                  <a:pt x="22150" y="43500"/>
                </a:lnTo>
                <a:lnTo>
                  <a:pt x="22160" y="43510"/>
                </a:lnTo>
                <a:lnTo>
                  <a:pt x="22150" y="43530"/>
                </a:lnTo>
                <a:lnTo>
                  <a:pt x="22160" y="43540"/>
                </a:lnTo>
                <a:lnTo>
                  <a:pt x="22130" y="43540"/>
                </a:lnTo>
                <a:lnTo>
                  <a:pt x="22150" y="43560"/>
                </a:lnTo>
                <a:lnTo>
                  <a:pt x="22130" y="43570"/>
                </a:lnTo>
                <a:lnTo>
                  <a:pt x="22150" y="43590"/>
                </a:lnTo>
                <a:lnTo>
                  <a:pt x="22120" y="43600"/>
                </a:lnTo>
                <a:lnTo>
                  <a:pt x="22120" y="43620"/>
                </a:lnTo>
                <a:lnTo>
                  <a:pt x="22100" y="43590"/>
                </a:lnTo>
                <a:lnTo>
                  <a:pt x="22090" y="43620"/>
                </a:lnTo>
                <a:lnTo>
                  <a:pt x="22060" y="43620"/>
                </a:lnTo>
                <a:lnTo>
                  <a:pt x="22050" y="43570"/>
                </a:lnTo>
                <a:lnTo>
                  <a:pt x="22000" y="43560"/>
                </a:lnTo>
                <a:lnTo>
                  <a:pt x="21990" y="43550"/>
                </a:lnTo>
                <a:lnTo>
                  <a:pt x="21980" y="43550"/>
                </a:lnTo>
                <a:lnTo>
                  <a:pt x="21970" y="43530"/>
                </a:lnTo>
                <a:lnTo>
                  <a:pt x="21930" y="43540"/>
                </a:lnTo>
                <a:lnTo>
                  <a:pt x="21920" y="43510"/>
                </a:lnTo>
                <a:lnTo>
                  <a:pt x="21910" y="43510"/>
                </a:lnTo>
                <a:lnTo>
                  <a:pt x="21900" y="43540"/>
                </a:lnTo>
                <a:lnTo>
                  <a:pt x="21880" y="43530"/>
                </a:lnTo>
                <a:lnTo>
                  <a:pt x="21880" y="43550"/>
                </a:lnTo>
                <a:lnTo>
                  <a:pt x="21850" y="43540"/>
                </a:lnTo>
                <a:lnTo>
                  <a:pt x="21830" y="43600"/>
                </a:lnTo>
                <a:lnTo>
                  <a:pt x="21810" y="43590"/>
                </a:lnTo>
                <a:lnTo>
                  <a:pt x="21780" y="43590"/>
                </a:lnTo>
                <a:lnTo>
                  <a:pt x="21760" y="43570"/>
                </a:lnTo>
                <a:lnTo>
                  <a:pt x="21770" y="43600"/>
                </a:lnTo>
                <a:lnTo>
                  <a:pt x="21750" y="43610"/>
                </a:lnTo>
                <a:lnTo>
                  <a:pt x="21740" y="43590"/>
                </a:lnTo>
                <a:lnTo>
                  <a:pt x="21730" y="43610"/>
                </a:lnTo>
                <a:lnTo>
                  <a:pt x="21710" y="43600"/>
                </a:lnTo>
                <a:lnTo>
                  <a:pt x="21700" y="43620"/>
                </a:lnTo>
                <a:lnTo>
                  <a:pt x="21680" y="43600"/>
                </a:lnTo>
                <a:lnTo>
                  <a:pt x="21670" y="43610"/>
                </a:lnTo>
                <a:lnTo>
                  <a:pt x="21650" y="43600"/>
                </a:lnTo>
                <a:lnTo>
                  <a:pt x="21640" y="43630"/>
                </a:lnTo>
                <a:lnTo>
                  <a:pt x="21610" y="43640"/>
                </a:lnTo>
                <a:lnTo>
                  <a:pt x="21620" y="43660"/>
                </a:lnTo>
                <a:lnTo>
                  <a:pt x="21610" y="43660"/>
                </a:lnTo>
                <a:lnTo>
                  <a:pt x="21610" y="43680"/>
                </a:lnTo>
                <a:lnTo>
                  <a:pt x="21590" y="43680"/>
                </a:lnTo>
                <a:lnTo>
                  <a:pt x="21540" y="43790"/>
                </a:lnTo>
                <a:lnTo>
                  <a:pt x="21490" y="43850"/>
                </a:lnTo>
                <a:lnTo>
                  <a:pt x="21420" y="43870"/>
                </a:lnTo>
                <a:lnTo>
                  <a:pt x="21400" y="43880"/>
                </a:lnTo>
                <a:lnTo>
                  <a:pt x="21410" y="43880"/>
                </a:lnTo>
                <a:lnTo>
                  <a:pt x="21400" y="43880"/>
                </a:lnTo>
                <a:lnTo>
                  <a:pt x="21360" y="43890"/>
                </a:lnTo>
                <a:lnTo>
                  <a:pt x="21350" y="43890"/>
                </a:lnTo>
                <a:lnTo>
                  <a:pt x="21340" y="43890"/>
                </a:lnTo>
                <a:lnTo>
                  <a:pt x="21350" y="43940"/>
                </a:lnTo>
                <a:lnTo>
                  <a:pt x="21330" y="43950"/>
                </a:lnTo>
                <a:lnTo>
                  <a:pt x="21310" y="43990"/>
                </a:lnTo>
                <a:lnTo>
                  <a:pt x="21300" y="43970"/>
                </a:lnTo>
                <a:lnTo>
                  <a:pt x="21300" y="43990"/>
                </a:lnTo>
                <a:lnTo>
                  <a:pt x="21270" y="44000"/>
                </a:lnTo>
                <a:lnTo>
                  <a:pt x="21240" y="44000"/>
                </a:lnTo>
                <a:lnTo>
                  <a:pt x="21230" y="44010"/>
                </a:lnTo>
                <a:lnTo>
                  <a:pt x="21230" y="44020"/>
                </a:lnTo>
                <a:lnTo>
                  <a:pt x="21220" y="44040"/>
                </a:lnTo>
                <a:lnTo>
                  <a:pt x="21200" y="44080"/>
                </a:lnTo>
                <a:lnTo>
                  <a:pt x="21200" y="44090"/>
                </a:lnTo>
                <a:lnTo>
                  <a:pt x="21180" y="44110"/>
                </a:lnTo>
                <a:lnTo>
                  <a:pt x="21190" y="44110"/>
                </a:lnTo>
                <a:lnTo>
                  <a:pt x="21170" y="44130"/>
                </a:lnTo>
                <a:lnTo>
                  <a:pt x="21160" y="44140"/>
                </a:lnTo>
                <a:lnTo>
                  <a:pt x="21060" y="44250"/>
                </a:lnTo>
                <a:lnTo>
                  <a:pt x="21060" y="44260"/>
                </a:lnTo>
                <a:lnTo>
                  <a:pt x="21080" y="44290"/>
                </a:lnTo>
                <a:lnTo>
                  <a:pt x="21080" y="44320"/>
                </a:lnTo>
                <a:lnTo>
                  <a:pt x="21060" y="44330"/>
                </a:lnTo>
                <a:lnTo>
                  <a:pt x="21060" y="44340"/>
                </a:lnTo>
                <a:lnTo>
                  <a:pt x="21030" y="44340"/>
                </a:lnTo>
                <a:lnTo>
                  <a:pt x="21040" y="44360"/>
                </a:lnTo>
                <a:lnTo>
                  <a:pt x="21000" y="44380"/>
                </a:lnTo>
                <a:lnTo>
                  <a:pt x="21010" y="44390"/>
                </a:lnTo>
                <a:lnTo>
                  <a:pt x="20970" y="44400"/>
                </a:lnTo>
                <a:lnTo>
                  <a:pt x="20980" y="44410"/>
                </a:lnTo>
                <a:lnTo>
                  <a:pt x="20960" y="44420"/>
                </a:lnTo>
                <a:lnTo>
                  <a:pt x="20970" y="44430"/>
                </a:lnTo>
                <a:lnTo>
                  <a:pt x="20950" y="44450"/>
                </a:lnTo>
                <a:lnTo>
                  <a:pt x="20980" y="44460"/>
                </a:lnTo>
                <a:lnTo>
                  <a:pt x="20960" y="44460"/>
                </a:lnTo>
                <a:lnTo>
                  <a:pt x="20960" y="44470"/>
                </a:lnTo>
                <a:lnTo>
                  <a:pt x="20910" y="44460"/>
                </a:lnTo>
                <a:lnTo>
                  <a:pt x="20890" y="44470"/>
                </a:lnTo>
                <a:lnTo>
                  <a:pt x="20880" y="44490"/>
                </a:lnTo>
                <a:lnTo>
                  <a:pt x="20860" y="44480"/>
                </a:lnTo>
                <a:lnTo>
                  <a:pt x="20840" y="44510"/>
                </a:lnTo>
                <a:lnTo>
                  <a:pt x="20820" y="44510"/>
                </a:lnTo>
                <a:lnTo>
                  <a:pt x="20820" y="44520"/>
                </a:lnTo>
                <a:lnTo>
                  <a:pt x="20800" y="44530"/>
                </a:lnTo>
                <a:lnTo>
                  <a:pt x="20830" y="44570"/>
                </a:lnTo>
                <a:lnTo>
                  <a:pt x="20830" y="44590"/>
                </a:lnTo>
                <a:lnTo>
                  <a:pt x="20810" y="44590"/>
                </a:lnTo>
                <a:lnTo>
                  <a:pt x="20820" y="44570"/>
                </a:lnTo>
                <a:lnTo>
                  <a:pt x="20790" y="44570"/>
                </a:lnTo>
                <a:lnTo>
                  <a:pt x="20790" y="44590"/>
                </a:lnTo>
                <a:lnTo>
                  <a:pt x="20740" y="44590"/>
                </a:lnTo>
                <a:lnTo>
                  <a:pt x="20740" y="44600"/>
                </a:lnTo>
                <a:lnTo>
                  <a:pt x="20710" y="44640"/>
                </a:lnTo>
                <a:lnTo>
                  <a:pt x="20710" y="44650"/>
                </a:lnTo>
                <a:lnTo>
                  <a:pt x="20680" y="44630"/>
                </a:lnTo>
                <a:lnTo>
                  <a:pt x="20660" y="44660"/>
                </a:lnTo>
                <a:lnTo>
                  <a:pt x="20680" y="44660"/>
                </a:lnTo>
                <a:lnTo>
                  <a:pt x="20670" y="44670"/>
                </a:lnTo>
                <a:lnTo>
                  <a:pt x="20610" y="44680"/>
                </a:lnTo>
                <a:lnTo>
                  <a:pt x="20560" y="44710"/>
                </a:lnTo>
                <a:lnTo>
                  <a:pt x="20540" y="44750"/>
                </a:lnTo>
                <a:lnTo>
                  <a:pt x="20550" y="44770"/>
                </a:lnTo>
                <a:lnTo>
                  <a:pt x="20570" y="44770"/>
                </a:lnTo>
                <a:lnTo>
                  <a:pt x="20560" y="44780"/>
                </a:lnTo>
                <a:lnTo>
                  <a:pt x="20550" y="44780"/>
                </a:lnTo>
                <a:lnTo>
                  <a:pt x="20540" y="44810"/>
                </a:lnTo>
                <a:lnTo>
                  <a:pt x="20490" y="44840"/>
                </a:lnTo>
                <a:lnTo>
                  <a:pt x="20480" y="44860"/>
                </a:lnTo>
                <a:lnTo>
                  <a:pt x="20450" y="44850"/>
                </a:lnTo>
                <a:lnTo>
                  <a:pt x="20450" y="44870"/>
                </a:lnTo>
                <a:lnTo>
                  <a:pt x="20430" y="44890"/>
                </a:lnTo>
                <a:lnTo>
                  <a:pt x="20460" y="44880"/>
                </a:lnTo>
                <a:lnTo>
                  <a:pt x="20460" y="44890"/>
                </a:lnTo>
                <a:lnTo>
                  <a:pt x="20440" y="44900"/>
                </a:lnTo>
                <a:lnTo>
                  <a:pt x="20410" y="44890"/>
                </a:lnTo>
                <a:lnTo>
                  <a:pt x="20420" y="44900"/>
                </a:lnTo>
                <a:lnTo>
                  <a:pt x="20400" y="44910"/>
                </a:lnTo>
                <a:lnTo>
                  <a:pt x="20390" y="44930"/>
                </a:lnTo>
                <a:lnTo>
                  <a:pt x="20370" y="44930"/>
                </a:lnTo>
                <a:lnTo>
                  <a:pt x="20370" y="44940"/>
                </a:lnTo>
                <a:lnTo>
                  <a:pt x="20360" y="44910"/>
                </a:lnTo>
                <a:lnTo>
                  <a:pt x="20290" y="44930"/>
                </a:lnTo>
                <a:lnTo>
                  <a:pt x="20300" y="44950"/>
                </a:lnTo>
                <a:lnTo>
                  <a:pt x="20270" y="44950"/>
                </a:lnTo>
                <a:lnTo>
                  <a:pt x="20260" y="44990"/>
                </a:lnTo>
                <a:lnTo>
                  <a:pt x="20240" y="44970"/>
                </a:lnTo>
                <a:lnTo>
                  <a:pt x="20240" y="44990"/>
                </a:lnTo>
                <a:lnTo>
                  <a:pt x="20220" y="45000"/>
                </a:lnTo>
                <a:lnTo>
                  <a:pt x="20210" y="45020"/>
                </a:lnTo>
                <a:lnTo>
                  <a:pt x="20180" y="45030"/>
                </a:lnTo>
                <a:lnTo>
                  <a:pt x="20170" y="45050"/>
                </a:lnTo>
                <a:lnTo>
                  <a:pt x="20150" y="45040"/>
                </a:lnTo>
                <a:lnTo>
                  <a:pt x="20150" y="45070"/>
                </a:lnTo>
                <a:lnTo>
                  <a:pt x="20130" y="45100"/>
                </a:lnTo>
                <a:lnTo>
                  <a:pt x="20120" y="45100"/>
                </a:lnTo>
                <a:lnTo>
                  <a:pt x="20140" y="45090"/>
                </a:lnTo>
                <a:lnTo>
                  <a:pt x="20140" y="45070"/>
                </a:lnTo>
                <a:lnTo>
                  <a:pt x="20120" y="45070"/>
                </a:lnTo>
                <a:lnTo>
                  <a:pt x="20100" y="45050"/>
                </a:lnTo>
                <a:lnTo>
                  <a:pt x="20080" y="45070"/>
                </a:lnTo>
                <a:lnTo>
                  <a:pt x="20070" y="45060"/>
                </a:lnTo>
                <a:lnTo>
                  <a:pt x="20070" y="45050"/>
                </a:lnTo>
                <a:lnTo>
                  <a:pt x="20060" y="45060"/>
                </a:lnTo>
                <a:lnTo>
                  <a:pt x="20050" y="45050"/>
                </a:lnTo>
                <a:lnTo>
                  <a:pt x="20040" y="45050"/>
                </a:lnTo>
                <a:lnTo>
                  <a:pt x="20040" y="45080"/>
                </a:lnTo>
                <a:lnTo>
                  <a:pt x="20030" y="45060"/>
                </a:lnTo>
                <a:lnTo>
                  <a:pt x="20020" y="45060"/>
                </a:lnTo>
                <a:lnTo>
                  <a:pt x="20020" y="45080"/>
                </a:lnTo>
                <a:lnTo>
                  <a:pt x="20010" y="45080"/>
                </a:lnTo>
                <a:lnTo>
                  <a:pt x="20000" y="45110"/>
                </a:lnTo>
                <a:lnTo>
                  <a:pt x="20000" y="45070"/>
                </a:lnTo>
                <a:lnTo>
                  <a:pt x="19990" y="45070"/>
                </a:lnTo>
                <a:lnTo>
                  <a:pt x="19980" y="45080"/>
                </a:lnTo>
                <a:lnTo>
                  <a:pt x="19970" y="45120"/>
                </a:lnTo>
                <a:lnTo>
                  <a:pt x="19960" y="45110"/>
                </a:lnTo>
                <a:lnTo>
                  <a:pt x="19940" y="45140"/>
                </a:lnTo>
                <a:lnTo>
                  <a:pt x="19920" y="45140"/>
                </a:lnTo>
                <a:lnTo>
                  <a:pt x="19930" y="45150"/>
                </a:lnTo>
                <a:lnTo>
                  <a:pt x="19910" y="45150"/>
                </a:lnTo>
                <a:lnTo>
                  <a:pt x="19900" y="45180"/>
                </a:lnTo>
                <a:lnTo>
                  <a:pt x="19910" y="45180"/>
                </a:lnTo>
                <a:lnTo>
                  <a:pt x="19900" y="45200"/>
                </a:lnTo>
                <a:lnTo>
                  <a:pt x="19910" y="45210"/>
                </a:lnTo>
                <a:lnTo>
                  <a:pt x="19900" y="45220"/>
                </a:lnTo>
                <a:lnTo>
                  <a:pt x="19870" y="45210"/>
                </a:lnTo>
                <a:lnTo>
                  <a:pt x="19860" y="45220"/>
                </a:lnTo>
                <a:lnTo>
                  <a:pt x="19860" y="45240"/>
                </a:lnTo>
                <a:lnTo>
                  <a:pt x="19840" y="45240"/>
                </a:lnTo>
                <a:lnTo>
                  <a:pt x="19830" y="45260"/>
                </a:lnTo>
                <a:lnTo>
                  <a:pt x="19810" y="45250"/>
                </a:lnTo>
                <a:lnTo>
                  <a:pt x="19810" y="45260"/>
                </a:lnTo>
                <a:lnTo>
                  <a:pt x="19830" y="45270"/>
                </a:lnTo>
                <a:lnTo>
                  <a:pt x="19820" y="45290"/>
                </a:lnTo>
                <a:lnTo>
                  <a:pt x="19850" y="45300"/>
                </a:lnTo>
                <a:lnTo>
                  <a:pt x="19810" y="45300"/>
                </a:lnTo>
                <a:lnTo>
                  <a:pt x="19810" y="45320"/>
                </a:lnTo>
                <a:lnTo>
                  <a:pt x="19800" y="45330"/>
                </a:lnTo>
                <a:lnTo>
                  <a:pt x="19800" y="45350"/>
                </a:lnTo>
                <a:lnTo>
                  <a:pt x="19780" y="45350"/>
                </a:lnTo>
                <a:lnTo>
                  <a:pt x="19780" y="45370"/>
                </a:lnTo>
                <a:lnTo>
                  <a:pt x="19760" y="45390"/>
                </a:lnTo>
                <a:lnTo>
                  <a:pt x="19760" y="45400"/>
                </a:lnTo>
                <a:lnTo>
                  <a:pt x="19740" y="45390"/>
                </a:lnTo>
                <a:lnTo>
                  <a:pt x="19740" y="45410"/>
                </a:lnTo>
                <a:lnTo>
                  <a:pt x="19720" y="45400"/>
                </a:lnTo>
                <a:lnTo>
                  <a:pt x="19710" y="45410"/>
                </a:lnTo>
                <a:lnTo>
                  <a:pt x="19700" y="45470"/>
                </a:lnTo>
                <a:lnTo>
                  <a:pt x="19720" y="45490"/>
                </a:lnTo>
                <a:lnTo>
                  <a:pt x="19710" y="45500"/>
                </a:lnTo>
                <a:lnTo>
                  <a:pt x="19700" y="45490"/>
                </a:lnTo>
                <a:lnTo>
                  <a:pt x="19690" y="45510"/>
                </a:lnTo>
                <a:lnTo>
                  <a:pt x="19680" y="45510"/>
                </a:lnTo>
                <a:lnTo>
                  <a:pt x="19690" y="45540"/>
                </a:lnTo>
                <a:lnTo>
                  <a:pt x="19680" y="45550"/>
                </a:lnTo>
                <a:lnTo>
                  <a:pt x="19700" y="45580"/>
                </a:lnTo>
                <a:lnTo>
                  <a:pt x="19680" y="45600"/>
                </a:lnTo>
                <a:lnTo>
                  <a:pt x="19700" y="45610"/>
                </a:lnTo>
                <a:lnTo>
                  <a:pt x="19700" y="45630"/>
                </a:lnTo>
                <a:lnTo>
                  <a:pt x="19650" y="45630"/>
                </a:lnTo>
                <a:lnTo>
                  <a:pt x="19670" y="45640"/>
                </a:lnTo>
                <a:lnTo>
                  <a:pt x="19670" y="45660"/>
                </a:lnTo>
                <a:lnTo>
                  <a:pt x="19650" y="45670"/>
                </a:lnTo>
                <a:lnTo>
                  <a:pt x="19650" y="45690"/>
                </a:lnTo>
                <a:lnTo>
                  <a:pt x="19610" y="45710"/>
                </a:lnTo>
                <a:lnTo>
                  <a:pt x="19640" y="45730"/>
                </a:lnTo>
                <a:lnTo>
                  <a:pt x="19630" y="45740"/>
                </a:lnTo>
                <a:lnTo>
                  <a:pt x="19640" y="45750"/>
                </a:lnTo>
                <a:lnTo>
                  <a:pt x="19610" y="45740"/>
                </a:lnTo>
                <a:lnTo>
                  <a:pt x="19610" y="45770"/>
                </a:lnTo>
                <a:lnTo>
                  <a:pt x="19590" y="45780"/>
                </a:lnTo>
                <a:lnTo>
                  <a:pt x="19580" y="45800"/>
                </a:lnTo>
                <a:lnTo>
                  <a:pt x="19560" y="45800"/>
                </a:lnTo>
                <a:lnTo>
                  <a:pt x="19560" y="45810"/>
                </a:lnTo>
                <a:lnTo>
                  <a:pt x="19580" y="45840"/>
                </a:lnTo>
                <a:lnTo>
                  <a:pt x="19540" y="45840"/>
                </a:lnTo>
                <a:lnTo>
                  <a:pt x="19560" y="45860"/>
                </a:lnTo>
                <a:lnTo>
                  <a:pt x="19560" y="45880"/>
                </a:lnTo>
                <a:lnTo>
                  <a:pt x="19580" y="45880"/>
                </a:lnTo>
                <a:lnTo>
                  <a:pt x="19570" y="45910"/>
                </a:lnTo>
                <a:lnTo>
                  <a:pt x="19580" y="45930"/>
                </a:lnTo>
                <a:lnTo>
                  <a:pt x="19550" y="45940"/>
                </a:lnTo>
                <a:lnTo>
                  <a:pt x="19520" y="45970"/>
                </a:lnTo>
                <a:lnTo>
                  <a:pt x="19520" y="45990"/>
                </a:lnTo>
                <a:lnTo>
                  <a:pt x="19500" y="45980"/>
                </a:lnTo>
                <a:lnTo>
                  <a:pt x="19520" y="46020"/>
                </a:lnTo>
                <a:lnTo>
                  <a:pt x="19500" y="46030"/>
                </a:lnTo>
                <a:lnTo>
                  <a:pt x="19500" y="46010"/>
                </a:lnTo>
                <a:lnTo>
                  <a:pt x="19480" y="46020"/>
                </a:lnTo>
                <a:lnTo>
                  <a:pt x="19480" y="46040"/>
                </a:lnTo>
                <a:lnTo>
                  <a:pt x="19500" y="46050"/>
                </a:lnTo>
                <a:lnTo>
                  <a:pt x="19480" y="46060"/>
                </a:lnTo>
                <a:lnTo>
                  <a:pt x="19470" y="46060"/>
                </a:lnTo>
                <a:lnTo>
                  <a:pt x="19480" y="46090"/>
                </a:lnTo>
                <a:lnTo>
                  <a:pt x="19480" y="46100"/>
                </a:lnTo>
                <a:lnTo>
                  <a:pt x="19480" y="46120"/>
                </a:lnTo>
                <a:lnTo>
                  <a:pt x="19480" y="46170"/>
                </a:lnTo>
                <a:lnTo>
                  <a:pt x="19500" y="46220"/>
                </a:lnTo>
                <a:lnTo>
                  <a:pt x="19580" y="46290"/>
                </a:lnTo>
                <a:lnTo>
                  <a:pt x="19620" y="46290"/>
                </a:lnTo>
                <a:lnTo>
                  <a:pt x="19650" y="46370"/>
                </a:lnTo>
                <a:lnTo>
                  <a:pt x="19600" y="46660"/>
                </a:lnTo>
                <a:lnTo>
                  <a:pt x="19590" y="46680"/>
                </a:lnTo>
                <a:lnTo>
                  <a:pt x="19590" y="46710"/>
                </a:lnTo>
                <a:lnTo>
                  <a:pt x="19560" y="46760"/>
                </a:lnTo>
                <a:lnTo>
                  <a:pt x="19550" y="46790"/>
                </a:lnTo>
                <a:lnTo>
                  <a:pt x="19530" y="46830"/>
                </a:lnTo>
                <a:lnTo>
                  <a:pt x="19530" y="46940"/>
                </a:lnTo>
                <a:lnTo>
                  <a:pt x="19510" y="47020"/>
                </a:lnTo>
                <a:lnTo>
                  <a:pt x="19470" y="47050"/>
                </a:lnTo>
                <a:lnTo>
                  <a:pt x="19450" y="47090"/>
                </a:lnTo>
                <a:lnTo>
                  <a:pt x="19350" y="47170"/>
                </a:lnTo>
                <a:lnTo>
                  <a:pt x="19370" y="47200"/>
                </a:lnTo>
                <a:lnTo>
                  <a:pt x="19360" y="47250"/>
                </a:lnTo>
                <a:lnTo>
                  <a:pt x="19340" y="47240"/>
                </a:lnTo>
                <a:lnTo>
                  <a:pt x="19330" y="47230"/>
                </a:lnTo>
                <a:lnTo>
                  <a:pt x="19320" y="47250"/>
                </a:lnTo>
                <a:lnTo>
                  <a:pt x="19280" y="47250"/>
                </a:lnTo>
                <a:lnTo>
                  <a:pt x="19280" y="47290"/>
                </a:lnTo>
                <a:lnTo>
                  <a:pt x="19270" y="47280"/>
                </a:lnTo>
                <a:lnTo>
                  <a:pt x="19240" y="47300"/>
                </a:lnTo>
                <a:lnTo>
                  <a:pt x="19220" y="47290"/>
                </a:lnTo>
                <a:lnTo>
                  <a:pt x="19200" y="47300"/>
                </a:lnTo>
                <a:lnTo>
                  <a:pt x="19190" y="47290"/>
                </a:lnTo>
                <a:lnTo>
                  <a:pt x="19080" y="47360"/>
                </a:lnTo>
                <a:lnTo>
                  <a:pt x="19060" y="47380"/>
                </a:lnTo>
                <a:lnTo>
                  <a:pt x="19060" y="47400"/>
                </a:lnTo>
                <a:lnTo>
                  <a:pt x="19050" y="47390"/>
                </a:lnTo>
                <a:lnTo>
                  <a:pt x="19050" y="47410"/>
                </a:lnTo>
                <a:lnTo>
                  <a:pt x="19030" y="47420"/>
                </a:lnTo>
                <a:lnTo>
                  <a:pt x="19040" y="47430"/>
                </a:lnTo>
                <a:lnTo>
                  <a:pt x="19020" y="47430"/>
                </a:lnTo>
                <a:lnTo>
                  <a:pt x="19030" y="47450"/>
                </a:lnTo>
                <a:lnTo>
                  <a:pt x="18970" y="47530"/>
                </a:lnTo>
                <a:lnTo>
                  <a:pt x="18940" y="47590"/>
                </a:lnTo>
                <a:lnTo>
                  <a:pt x="18900" y="47630"/>
                </a:lnTo>
                <a:lnTo>
                  <a:pt x="18840" y="47660"/>
                </a:lnTo>
                <a:lnTo>
                  <a:pt x="18750" y="47740"/>
                </a:lnTo>
                <a:lnTo>
                  <a:pt x="18700" y="47740"/>
                </a:lnTo>
                <a:lnTo>
                  <a:pt x="18690" y="47750"/>
                </a:lnTo>
                <a:lnTo>
                  <a:pt x="18680" y="47730"/>
                </a:lnTo>
                <a:lnTo>
                  <a:pt x="18640" y="47740"/>
                </a:lnTo>
                <a:lnTo>
                  <a:pt x="18650" y="47720"/>
                </a:lnTo>
                <a:lnTo>
                  <a:pt x="18630" y="47720"/>
                </a:lnTo>
                <a:lnTo>
                  <a:pt x="18630" y="47710"/>
                </a:lnTo>
                <a:lnTo>
                  <a:pt x="18630" y="47700"/>
                </a:lnTo>
                <a:lnTo>
                  <a:pt x="18600" y="47690"/>
                </a:lnTo>
                <a:lnTo>
                  <a:pt x="18600" y="47700"/>
                </a:lnTo>
                <a:lnTo>
                  <a:pt x="18560" y="47720"/>
                </a:lnTo>
                <a:lnTo>
                  <a:pt x="18560" y="47690"/>
                </a:lnTo>
                <a:lnTo>
                  <a:pt x="18540" y="47690"/>
                </a:lnTo>
                <a:lnTo>
                  <a:pt x="18530" y="47690"/>
                </a:lnTo>
                <a:lnTo>
                  <a:pt x="18510" y="47700"/>
                </a:lnTo>
                <a:lnTo>
                  <a:pt x="18520" y="47680"/>
                </a:lnTo>
                <a:lnTo>
                  <a:pt x="18510" y="47650"/>
                </a:lnTo>
                <a:lnTo>
                  <a:pt x="18460" y="47640"/>
                </a:lnTo>
                <a:lnTo>
                  <a:pt x="18410" y="47660"/>
                </a:lnTo>
                <a:lnTo>
                  <a:pt x="18370" y="47630"/>
                </a:lnTo>
                <a:lnTo>
                  <a:pt x="18350" y="47590"/>
                </a:lnTo>
                <a:lnTo>
                  <a:pt x="18310" y="47590"/>
                </a:lnTo>
                <a:lnTo>
                  <a:pt x="18300" y="47570"/>
                </a:lnTo>
                <a:lnTo>
                  <a:pt x="18270" y="47580"/>
                </a:lnTo>
                <a:lnTo>
                  <a:pt x="18250" y="47560"/>
                </a:lnTo>
                <a:lnTo>
                  <a:pt x="18240" y="47570"/>
                </a:lnTo>
                <a:lnTo>
                  <a:pt x="18230" y="47550"/>
                </a:lnTo>
                <a:lnTo>
                  <a:pt x="18190" y="47550"/>
                </a:lnTo>
                <a:lnTo>
                  <a:pt x="18190" y="47570"/>
                </a:lnTo>
                <a:lnTo>
                  <a:pt x="18170" y="47560"/>
                </a:lnTo>
                <a:lnTo>
                  <a:pt x="18150" y="47580"/>
                </a:lnTo>
                <a:lnTo>
                  <a:pt x="18140" y="47630"/>
                </a:lnTo>
                <a:lnTo>
                  <a:pt x="18130" y="47650"/>
                </a:lnTo>
                <a:lnTo>
                  <a:pt x="18110" y="47650"/>
                </a:lnTo>
                <a:lnTo>
                  <a:pt x="18110" y="47640"/>
                </a:lnTo>
                <a:lnTo>
                  <a:pt x="18080" y="47650"/>
                </a:lnTo>
                <a:lnTo>
                  <a:pt x="18090" y="47640"/>
                </a:lnTo>
                <a:lnTo>
                  <a:pt x="18080" y="47620"/>
                </a:lnTo>
                <a:lnTo>
                  <a:pt x="18070" y="47650"/>
                </a:lnTo>
                <a:lnTo>
                  <a:pt x="18040" y="47650"/>
                </a:lnTo>
                <a:lnTo>
                  <a:pt x="18040" y="47670"/>
                </a:lnTo>
                <a:lnTo>
                  <a:pt x="18040" y="47660"/>
                </a:lnTo>
                <a:lnTo>
                  <a:pt x="18000" y="47650"/>
                </a:lnTo>
                <a:lnTo>
                  <a:pt x="18000" y="47680"/>
                </a:lnTo>
                <a:lnTo>
                  <a:pt x="17970" y="47660"/>
                </a:lnTo>
                <a:lnTo>
                  <a:pt x="17960" y="47690"/>
                </a:lnTo>
                <a:lnTo>
                  <a:pt x="17930" y="47690"/>
                </a:lnTo>
                <a:lnTo>
                  <a:pt x="17940" y="47700"/>
                </a:lnTo>
                <a:lnTo>
                  <a:pt x="17890" y="47750"/>
                </a:lnTo>
                <a:lnTo>
                  <a:pt x="17860" y="47740"/>
                </a:lnTo>
                <a:lnTo>
                  <a:pt x="17820" y="47780"/>
                </a:lnTo>
                <a:lnTo>
                  <a:pt x="17770" y="47750"/>
                </a:lnTo>
                <a:lnTo>
                  <a:pt x="17750" y="47780"/>
                </a:lnTo>
                <a:lnTo>
                  <a:pt x="17730" y="47790"/>
                </a:lnTo>
                <a:lnTo>
                  <a:pt x="17710" y="47810"/>
                </a:lnTo>
                <a:lnTo>
                  <a:pt x="17670" y="47870"/>
                </a:lnTo>
                <a:lnTo>
                  <a:pt x="17660" y="47860"/>
                </a:lnTo>
                <a:lnTo>
                  <a:pt x="17660" y="47870"/>
                </a:lnTo>
                <a:lnTo>
                  <a:pt x="17640" y="47880"/>
                </a:lnTo>
                <a:lnTo>
                  <a:pt x="17600" y="47860"/>
                </a:lnTo>
                <a:lnTo>
                  <a:pt x="17570" y="47880"/>
                </a:lnTo>
                <a:lnTo>
                  <a:pt x="17530" y="47930"/>
                </a:lnTo>
                <a:lnTo>
                  <a:pt x="17480" y="47970"/>
                </a:lnTo>
                <a:lnTo>
                  <a:pt x="17460" y="48000"/>
                </a:lnTo>
                <a:lnTo>
                  <a:pt x="17400" y="48020"/>
                </a:lnTo>
                <a:lnTo>
                  <a:pt x="17360" y="48070"/>
                </a:lnTo>
                <a:lnTo>
                  <a:pt x="17330" y="48070"/>
                </a:lnTo>
                <a:lnTo>
                  <a:pt x="17300" y="48100"/>
                </a:lnTo>
                <a:lnTo>
                  <a:pt x="17240" y="48130"/>
                </a:lnTo>
                <a:lnTo>
                  <a:pt x="16980" y="48350"/>
                </a:lnTo>
                <a:lnTo>
                  <a:pt x="16670" y="48450"/>
                </a:lnTo>
                <a:lnTo>
                  <a:pt x="16270" y="48420"/>
                </a:lnTo>
                <a:lnTo>
                  <a:pt x="16120" y="48580"/>
                </a:lnTo>
                <a:lnTo>
                  <a:pt x="16020" y="48650"/>
                </a:lnTo>
                <a:lnTo>
                  <a:pt x="16010" y="48680"/>
                </a:lnTo>
                <a:lnTo>
                  <a:pt x="15690" y="48640"/>
                </a:lnTo>
                <a:lnTo>
                  <a:pt x="14760" y="48550"/>
                </a:lnTo>
                <a:lnTo>
                  <a:pt x="14640" y="48500"/>
                </a:lnTo>
                <a:lnTo>
                  <a:pt x="14320" y="48470"/>
                </a:lnTo>
                <a:lnTo>
                  <a:pt x="14320" y="48360"/>
                </a:lnTo>
                <a:lnTo>
                  <a:pt x="14290" y="48230"/>
                </a:lnTo>
                <a:lnTo>
                  <a:pt x="14160" y="48150"/>
                </a:lnTo>
                <a:lnTo>
                  <a:pt x="14150" y="48030"/>
                </a:lnTo>
                <a:lnTo>
                  <a:pt x="14160" y="47940"/>
                </a:lnTo>
                <a:lnTo>
                  <a:pt x="14090" y="47610"/>
                </a:lnTo>
                <a:lnTo>
                  <a:pt x="14020" y="47440"/>
                </a:lnTo>
                <a:lnTo>
                  <a:pt x="13890" y="47170"/>
                </a:lnTo>
                <a:lnTo>
                  <a:pt x="13790" y="46830"/>
                </a:lnTo>
                <a:lnTo>
                  <a:pt x="13630" y="46400"/>
                </a:lnTo>
                <a:lnTo>
                  <a:pt x="13490" y="45890"/>
                </a:lnTo>
                <a:lnTo>
                  <a:pt x="13380" y="45350"/>
                </a:lnTo>
                <a:lnTo>
                  <a:pt x="13310" y="44850"/>
                </a:lnTo>
                <a:lnTo>
                  <a:pt x="13250" y="43930"/>
                </a:lnTo>
                <a:lnTo>
                  <a:pt x="13300" y="43110"/>
                </a:lnTo>
                <a:lnTo>
                  <a:pt x="13350" y="42790"/>
                </a:lnTo>
                <a:lnTo>
                  <a:pt x="13530" y="41960"/>
                </a:lnTo>
                <a:lnTo>
                  <a:pt x="13580" y="41640"/>
                </a:lnTo>
                <a:lnTo>
                  <a:pt x="13640" y="40240"/>
                </a:lnTo>
                <a:lnTo>
                  <a:pt x="13640" y="40140"/>
                </a:lnTo>
                <a:lnTo>
                  <a:pt x="13500" y="39730"/>
                </a:lnTo>
                <a:lnTo>
                  <a:pt x="13370" y="39050"/>
                </a:lnTo>
                <a:lnTo>
                  <a:pt x="13370" y="38810"/>
                </a:lnTo>
                <a:lnTo>
                  <a:pt x="13400" y="38590"/>
                </a:lnTo>
                <a:lnTo>
                  <a:pt x="13550" y="37920"/>
                </a:lnTo>
                <a:lnTo>
                  <a:pt x="13790" y="37380"/>
                </a:lnTo>
                <a:lnTo>
                  <a:pt x="13940" y="37170"/>
                </a:lnTo>
                <a:lnTo>
                  <a:pt x="14020" y="36920"/>
                </a:lnTo>
                <a:lnTo>
                  <a:pt x="14040" y="36700"/>
                </a:lnTo>
                <a:lnTo>
                  <a:pt x="14180" y="36410"/>
                </a:lnTo>
                <a:lnTo>
                  <a:pt x="14360" y="36160"/>
                </a:lnTo>
                <a:lnTo>
                  <a:pt x="14440" y="36060"/>
                </a:lnTo>
                <a:lnTo>
                  <a:pt x="14520" y="36060"/>
                </a:lnTo>
                <a:lnTo>
                  <a:pt x="14580" y="35930"/>
                </a:lnTo>
                <a:lnTo>
                  <a:pt x="14610" y="35780"/>
                </a:lnTo>
                <a:lnTo>
                  <a:pt x="14530" y="35760"/>
                </a:lnTo>
                <a:lnTo>
                  <a:pt x="14440" y="35690"/>
                </a:lnTo>
                <a:lnTo>
                  <a:pt x="14480" y="35410"/>
                </a:lnTo>
                <a:lnTo>
                  <a:pt x="14560" y="35410"/>
                </a:lnTo>
                <a:lnTo>
                  <a:pt x="14570" y="35340"/>
                </a:lnTo>
                <a:lnTo>
                  <a:pt x="14510" y="35280"/>
                </a:lnTo>
                <a:lnTo>
                  <a:pt x="14450" y="35310"/>
                </a:lnTo>
                <a:lnTo>
                  <a:pt x="14390" y="35370"/>
                </a:lnTo>
                <a:lnTo>
                  <a:pt x="14340" y="35350"/>
                </a:lnTo>
                <a:lnTo>
                  <a:pt x="14390" y="35190"/>
                </a:lnTo>
                <a:lnTo>
                  <a:pt x="14350" y="35160"/>
                </a:lnTo>
                <a:lnTo>
                  <a:pt x="14280" y="35280"/>
                </a:lnTo>
                <a:lnTo>
                  <a:pt x="14240" y="35280"/>
                </a:lnTo>
                <a:lnTo>
                  <a:pt x="14220" y="35180"/>
                </a:lnTo>
                <a:lnTo>
                  <a:pt x="14270" y="35040"/>
                </a:lnTo>
                <a:lnTo>
                  <a:pt x="14230" y="35060"/>
                </a:lnTo>
                <a:lnTo>
                  <a:pt x="14180" y="35110"/>
                </a:lnTo>
                <a:lnTo>
                  <a:pt x="14120" y="35090"/>
                </a:lnTo>
                <a:lnTo>
                  <a:pt x="14070" y="35060"/>
                </a:lnTo>
                <a:lnTo>
                  <a:pt x="13960" y="35120"/>
                </a:lnTo>
                <a:lnTo>
                  <a:pt x="13920" y="35220"/>
                </a:lnTo>
                <a:lnTo>
                  <a:pt x="13920" y="35350"/>
                </a:lnTo>
                <a:lnTo>
                  <a:pt x="13820" y="35300"/>
                </a:lnTo>
                <a:lnTo>
                  <a:pt x="13770" y="35160"/>
                </a:lnTo>
                <a:lnTo>
                  <a:pt x="13740" y="34730"/>
                </a:lnTo>
                <a:lnTo>
                  <a:pt x="13770" y="34590"/>
                </a:lnTo>
                <a:lnTo>
                  <a:pt x="13740" y="34540"/>
                </a:lnTo>
                <a:lnTo>
                  <a:pt x="13680" y="34580"/>
                </a:lnTo>
                <a:lnTo>
                  <a:pt x="13660" y="34670"/>
                </a:lnTo>
                <a:lnTo>
                  <a:pt x="13690" y="34720"/>
                </a:lnTo>
                <a:lnTo>
                  <a:pt x="13630" y="34770"/>
                </a:lnTo>
                <a:lnTo>
                  <a:pt x="13470" y="34730"/>
                </a:lnTo>
                <a:lnTo>
                  <a:pt x="13310" y="34670"/>
                </a:lnTo>
                <a:lnTo>
                  <a:pt x="13280" y="34590"/>
                </a:lnTo>
                <a:lnTo>
                  <a:pt x="13290" y="34490"/>
                </a:lnTo>
                <a:lnTo>
                  <a:pt x="13270" y="34430"/>
                </a:lnTo>
                <a:lnTo>
                  <a:pt x="13210" y="34430"/>
                </a:lnTo>
                <a:lnTo>
                  <a:pt x="13180" y="34510"/>
                </a:lnTo>
                <a:lnTo>
                  <a:pt x="13140" y="34570"/>
                </a:lnTo>
                <a:lnTo>
                  <a:pt x="13090" y="34570"/>
                </a:lnTo>
                <a:lnTo>
                  <a:pt x="13100" y="34430"/>
                </a:lnTo>
                <a:lnTo>
                  <a:pt x="13060" y="34430"/>
                </a:lnTo>
                <a:lnTo>
                  <a:pt x="13000" y="34400"/>
                </a:lnTo>
                <a:lnTo>
                  <a:pt x="12970" y="34350"/>
                </a:lnTo>
                <a:lnTo>
                  <a:pt x="12920" y="34350"/>
                </a:lnTo>
                <a:lnTo>
                  <a:pt x="12920" y="34220"/>
                </a:lnTo>
                <a:lnTo>
                  <a:pt x="12850" y="34240"/>
                </a:lnTo>
                <a:lnTo>
                  <a:pt x="12850" y="34310"/>
                </a:lnTo>
                <a:lnTo>
                  <a:pt x="12910" y="34410"/>
                </a:lnTo>
                <a:lnTo>
                  <a:pt x="12910" y="34530"/>
                </a:lnTo>
                <a:lnTo>
                  <a:pt x="12880" y="34630"/>
                </a:lnTo>
                <a:lnTo>
                  <a:pt x="12820" y="34600"/>
                </a:lnTo>
                <a:lnTo>
                  <a:pt x="12820" y="34510"/>
                </a:lnTo>
                <a:lnTo>
                  <a:pt x="12760" y="34460"/>
                </a:lnTo>
                <a:lnTo>
                  <a:pt x="12730" y="34350"/>
                </a:lnTo>
                <a:lnTo>
                  <a:pt x="12730" y="34240"/>
                </a:lnTo>
                <a:lnTo>
                  <a:pt x="12670" y="34180"/>
                </a:lnTo>
                <a:lnTo>
                  <a:pt x="12640" y="34290"/>
                </a:lnTo>
                <a:lnTo>
                  <a:pt x="12630" y="34390"/>
                </a:lnTo>
                <a:lnTo>
                  <a:pt x="12580" y="34240"/>
                </a:lnTo>
                <a:lnTo>
                  <a:pt x="12550" y="33990"/>
                </a:lnTo>
                <a:lnTo>
                  <a:pt x="12510" y="33920"/>
                </a:lnTo>
                <a:lnTo>
                  <a:pt x="12590" y="33870"/>
                </a:lnTo>
                <a:lnTo>
                  <a:pt x="12670" y="33850"/>
                </a:lnTo>
                <a:lnTo>
                  <a:pt x="12710" y="33750"/>
                </a:lnTo>
                <a:lnTo>
                  <a:pt x="12680" y="33690"/>
                </a:lnTo>
                <a:lnTo>
                  <a:pt x="12730" y="33600"/>
                </a:lnTo>
                <a:lnTo>
                  <a:pt x="12760" y="33490"/>
                </a:lnTo>
                <a:lnTo>
                  <a:pt x="12680" y="33520"/>
                </a:lnTo>
                <a:lnTo>
                  <a:pt x="12560" y="33650"/>
                </a:lnTo>
                <a:lnTo>
                  <a:pt x="12520" y="33640"/>
                </a:lnTo>
                <a:lnTo>
                  <a:pt x="12590" y="33520"/>
                </a:lnTo>
                <a:lnTo>
                  <a:pt x="12630" y="33240"/>
                </a:lnTo>
                <a:lnTo>
                  <a:pt x="12670" y="33180"/>
                </a:lnTo>
                <a:lnTo>
                  <a:pt x="12620" y="33130"/>
                </a:lnTo>
                <a:lnTo>
                  <a:pt x="12490" y="33150"/>
                </a:lnTo>
                <a:lnTo>
                  <a:pt x="12460" y="33230"/>
                </a:lnTo>
                <a:lnTo>
                  <a:pt x="12330" y="33400"/>
                </a:lnTo>
                <a:lnTo>
                  <a:pt x="12290" y="33480"/>
                </a:lnTo>
                <a:lnTo>
                  <a:pt x="12270" y="33570"/>
                </a:lnTo>
                <a:lnTo>
                  <a:pt x="12270" y="33660"/>
                </a:lnTo>
                <a:lnTo>
                  <a:pt x="12330" y="33750"/>
                </a:lnTo>
                <a:lnTo>
                  <a:pt x="12280" y="34070"/>
                </a:lnTo>
                <a:lnTo>
                  <a:pt x="12230" y="34080"/>
                </a:lnTo>
                <a:lnTo>
                  <a:pt x="12220" y="33990"/>
                </a:lnTo>
                <a:lnTo>
                  <a:pt x="12240" y="33720"/>
                </a:lnTo>
                <a:lnTo>
                  <a:pt x="12160" y="33700"/>
                </a:lnTo>
                <a:lnTo>
                  <a:pt x="12090" y="33640"/>
                </a:lnTo>
                <a:lnTo>
                  <a:pt x="12120" y="33580"/>
                </a:lnTo>
                <a:lnTo>
                  <a:pt x="12080" y="33540"/>
                </a:lnTo>
                <a:lnTo>
                  <a:pt x="12030" y="33530"/>
                </a:lnTo>
                <a:lnTo>
                  <a:pt x="12020" y="33460"/>
                </a:lnTo>
                <a:lnTo>
                  <a:pt x="11970" y="33420"/>
                </a:lnTo>
                <a:lnTo>
                  <a:pt x="12040" y="33190"/>
                </a:lnTo>
                <a:lnTo>
                  <a:pt x="12160" y="33080"/>
                </a:lnTo>
                <a:lnTo>
                  <a:pt x="12180" y="33030"/>
                </a:lnTo>
                <a:lnTo>
                  <a:pt x="12160" y="32990"/>
                </a:lnTo>
                <a:lnTo>
                  <a:pt x="12050" y="33050"/>
                </a:lnTo>
                <a:lnTo>
                  <a:pt x="11850" y="33190"/>
                </a:lnTo>
                <a:lnTo>
                  <a:pt x="11870" y="33090"/>
                </a:lnTo>
                <a:lnTo>
                  <a:pt x="11830" y="33030"/>
                </a:lnTo>
                <a:lnTo>
                  <a:pt x="11720" y="33050"/>
                </a:lnTo>
                <a:lnTo>
                  <a:pt x="11680" y="32970"/>
                </a:lnTo>
                <a:lnTo>
                  <a:pt x="11700" y="32830"/>
                </a:lnTo>
                <a:lnTo>
                  <a:pt x="11870" y="32490"/>
                </a:lnTo>
                <a:lnTo>
                  <a:pt x="11790" y="32540"/>
                </a:lnTo>
                <a:lnTo>
                  <a:pt x="11710" y="32620"/>
                </a:lnTo>
                <a:lnTo>
                  <a:pt x="11580" y="32700"/>
                </a:lnTo>
                <a:lnTo>
                  <a:pt x="11590" y="32620"/>
                </a:lnTo>
                <a:lnTo>
                  <a:pt x="11570" y="32590"/>
                </a:lnTo>
                <a:lnTo>
                  <a:pt x="11510" y="32580"/>
                </a:lnTo>
                <a:lnTo>
                  <a:pt x="11540" y="32480"/>
                </a:lnTo>
                <a:lnTo>
                  <a:pt x="11610" y="32390"/>
                </a:lnTo>
                <a:lnTo>
                  <a:pt x="11630" y="32270"/>
                </a:lnTo>
                <a:lnTo>
                  <a:pt x="11570" y="32300"/>
                </a:lnTo>
                <a:lnTo>
                  <a:pt x="11500" y="32410"/>
                </a:lnTo>
                <a:lnTo>
                  <a:pt x="11420" y="32490"/>
                </a:lnTo>
                <a:lnTo>
                  <a:pt x="11420" y="32390"/>
                </a:lnTo>
                <a:lnTo>
                  <a:pt x="11480" y="32290"/>
                </a:lnTo>
                <a:lnTo>
                  <a:pt x="11520" y="32170"/>
                </a:lnTo>
                <a:lnTo>
                  <a:pt x="11580" y="32080"/>
                </a:lnTo>
                <a:lnTo>
                  <a:pt x="11580" y="32020"/>
                </a:lnTo>
                <a:lnTo>
                  <a:pt x="11510" y="32040"/>
                </a:lnTo>
                <a:lnTo>
                  <a:pt x="11410" y="32140"/>
                </a:lnTo>
                <a:lnTo>
                  <a:pt x="11290" y="32200"/>
                </a:lnTo>
                <a:lnTo>
                  <a:pt x="11160" y="32390"/>
                </a:lnTo>
                <a:lnTo>
                  <a:pt x="11090" y="32360"/>
                </a:lnTo>
                <a:lnTo>
                  <a:pt x="11230" y="32140"/>
                </a:lnTo>
                <a:lnTo>
                  <a:pt x="11180" y="32080"/>
                </a:lnTo>
                <a:lnTo>
                  <a:pt x="11080" y="32120"/>
                </a:lnTo>
                <a:lnTo>
                  <a:pt x="11020" y="32220"/>
                </a:lnTo>
                <a:lnTo>
                  <a:pt x="10960" y="32240"/>
                </a:lnTo>
                <a:lnTo>
                  <a:pt x="11000" y="32120"/>
                </a:lnTo>
                <a:lnTo>
                  <a:pt x="11050" y="32030"/>
                </a:lnTo>
                <a:lnTo>
                  <a:pt x="11080" y="32010"/>
                </a:lnTo>
                <a:lnTo>
                  <a:pt x="11090" y="31980"/>
                </a:lnTo>
                <a:lnTo>
                  <a:pt x="11130" y="31940"/>
                </a:lnTo>
                <a:lnTo>
                  <a:pt x="10970" y="32010"/>
                </a:lnTo>
                <a:lnTo>
                  <a:pt x="10630" y="32210"/>
                </a:lnTo>
                <a:lnTo>
                  <a:pt x="10620" y="32190"/>
                </a:lnTo>
                <a:lnTo>
                  <a:pt x="10810" y="32080"/>
                </a:lnTo>
                <a:lnTo>
                  <a:pt x="10740" y="32040"/>
                </a:lnTo>
                <a:lnTo>
                  <a:pt x="10720" y="31950"/>
                </a:lnTo>
                <a:lnTo>
                  <a:pt x="10760" y="31830"/>
                </a:lnTo>
                <a:lnTo>
                  <a:pt x="10730" y="31780"/>
                </a:lnTo>
                <a:lnTo>
                  <a:pt x="10530" y="31890"/>
                </a:lnTo>
                <a:lnTo>
                  <a:pt x="10290" y="32000"/>
                </a:lnTo>
                <a:lnTo>
                  <a:pt x="10170" y="31990"/>
                </a:lnTo>
                <a:lnTo>
                  <a:pt x="10000" y="31950"/>
                </a:lnTo>
                <a:lnTo>
                  <a:pt x="9870" y="31900"/>
                </a:lnTo>
                <a:lnTo>
                  <a:pt x="9860" y="31820"/>
                </a:lnTo>
                <a:lnTo>
                  <a:pt x="9640" y="31770"/>
                </a:lnTo>
                <a:lnTo>
                  <a:pt x="9530" y="31780"/>
                </a:lnTo>
                <a:lnTo>
                  <a:pt x="9510" y="31800"/>
                </a:lnTo>
                <a:lnTo>
                  <a:pt x="9500" y="31790"/>
                </a:lnTo>
                <a:lnTo>
                  <a:pt x="9440" y="31800"/>
                </a:lnTo>
                <a:lnTo>
                  <a:pt x="9390" y="31850"/>
                </a:lnTo>
                <a:lnTo>
                  <a:pt x="9280" y="31920"/>
                </a:lnTo>
                <a:lnTo>
                  <a:pt x="9090" y="31950"/>
                </a:lnTo>
                <a:lnTo>
                  <a:pt x="9090" y="31990"/>
                </a:lnTo>
                <a:lnTo>
                  <a:pt x="9140" y="32070"/>
                </a:lnTo>
                <a:lnTo>
                  <a:pt x="9220" y="32100"/>
                </a:lnTo>
                <a:lnTo>
                  <a:pt x="9310" y="32070"/>
                </a:lnTo>
                <a:lnTo>
                  <a:pt x="9440" y="32090"/>
                </a:lnTo>
                <a:lnTo>
                  <a:pt x="9400" y="32220"/>
                </a:lnTo>
                <a:lnTo>
                  <a:pt x="9250" y="32440"/>
                </a:lnTo>
                <a:lnTo>
                  <a:pt x="9160" y="32810"/>
                </a:lnTo>
                <a:lnTo>
                  <a:pt x="9220" y="32970"/>
                </a:lnTo>
                <a:lnTo>
                  <a:pt x="9250" y="33130"/>
                </a:lnTo>
                <a:lnTo>
                  <a:pt x="9260" y="33220"/>
                </a:lnTo>
                <a:lnTo>
                  <a:pt x="9200" y="33250"/>
                </a:lnTo>
                <a:lnTo>
                  <a:pt x="9160" y="33140"/>
                </a:lnTo>
                <a:lnTo>
                  <a:pt x="9120" y="32770"/>
                </a:lnTo>
                <a:lnTo>
                  <a:pt x="9120" y="32470"/>
                </a:lnTo>
                <a:lnTo>
                  <a:pt x="9060" y="32210"/>
                </a:lnTo>
                <a:lnTo>
                  <a:pt x="8970" y="32020"/>
                </a:lnTo>
                <a:lnTo>
                  <a:pt x="8870" y="31750"/>
                </a:lnTo>
                <a:lnTo>
                  <a:pt x="8770" y="31630"/>
                </a:lnTo>
                <a:lnTo>
                  <a:pt x="8750" y="31620"/>
                </a:lnTo>
                <a:lnTo>
                  <a:pt x="8720" y="31620"/>
                </a:lnTo>
                <a:lnTo>
                  <a:pt x="8710" y="31590"/>
                </a:lnTo>
                <a:lnTo>
                  <a:pt x="8690" y="31600"/>
                </a:lnTo>
                <a:lnTo>
                  <a:pt x="8700" y="31550"/>
                </a:lnTo>
                <a:lnTo>
                  <a:pt x="8680" y="31490"/>
                </a:lnTo>
                <a:lnTo>
                  <a:pt x="8740" y="31300"/>
                </a:lnTo>
                <a:lnTo>
                  <a:pt x="8850" y="31120"/>
                </a:lnTo>
                <a:lnTo>
                  <a:pt x="9080" y="30830"/>
                </a:lnTo>
                <a:lnTo>
                  <a:pt x="9470" y="30200"/>
                </a:lnTo>
                <a:lnTo>
                  <a:pt x="9570" y="30020"/>
                </a:lnTo>
                <a:lnTo>
                  <a:pt x="9650" y="29800"/>
                </a:lnTo>
                <a:lnTo>
                  <a:pt x="9730" y="29520"/>
                </a:lnTo>
                <a:lnTo>
                  <a:pt x="9800" y="29340"/>
                </a:lnTo>
                <a:lnTo>
                  <a:pt x="9900" y="29250"/>
                </a:lnTo>
                <a:lnTo>
                  <a:pt x="10010" y="29230"/>
                </a:lnTo>
                <a:lnTo>
                  <a:pt x="10090" y="29260"/>
                </a:lnTo>
                <a:lnTo>
                  <a:pt x="10140" y="29360"/>
                </a:lnTo>
                <a:lnTo>
                  <a:pt x="10060" y="29410"/>
                </a:lnTo>
                <a:lnTo>
                  <a:pt x="9970" y="29420"/>
                </a:lnTo>
                <a:lnTo>
                  <a:pt x="9890" y="29450"/>
                </a:lnTo>
                <a:lnTo>
                  <a:pt x="9830" y="29570"/>
                </a:lnTo>
                <a:lnTo>
                  <a:pt x="9790" y="29710"/>
                </a:lnTo>
                <a:lnTo>
                  <a:pt x="9720" y="29800"/>
                </a:lnTo>
                <a:lnTo>
                  <a:pt x="9590" y="30210"/>
                </a:lnTo>
                <a:lnTo>
                  <a:pt x="9500" y="30350"/>
                </a:lnTo>
                <a:lnTo>
                  <a:pt x="9530" y="30460"/>
                </a:lnTo>
                <a:lnTo>
                  <a:pt x="9540" y="30550"/>
                </a:lnTo>
                <a:lnTo>
                  <a:pt x="9640" y="30550"/>
                </a:lnTo>
                <a:lnTo>
                  <a:pt x="9820" y="30500"/>
                </a:lnTo>
                <a:lnTo>
                  <a:pt x="10610" y="30380"/>
                </a:lnTo>
                <a:lnTo>
                  <a:pt x="10860" y="30370"/>
                </a:lnTo>
                <a:lnTo>
                  <a:pt x="10980" y="30440"/>
                </a:lnTo>
                <a:lnTo>
                  <a:pt x="11070" y="30540"/>
                </a:lnTo>
                <a:lnTo>
                  <a:pt x="11130" y="30630"/>
                </a:lnTo>
                <a:lnTo>
                  <a:pt x="11100" y="30710"/>
                </a:lnTo>
                <a:lnTo>
                  <a:pt x="11130" y="30810"/>
                </a:lnTo>
                <a:lnTo>
                  <a:pt x="11070" y="30930"/>
                </a:lnTo>
                <a:lnTo>
                  <a:pt x="10990" y="31040"/>
                </a:lnTo>
                <a:lnTo>
                  <a:pt x="10860" y="31190"/>
                </a:lnTo>
                <a:lnTo>
                  <a:pt x="10830" y="31380"/>
                </a:lnTo>
                <a:lnTo>
                  <a:pt x="10890" y="31210"/>
                </a:lnTo>
                <a:lnTo>
                  <a:pt x="10990" y="31140"/>
                </a:lnTo>
                <a:lnTo>
                  <a:pt x="11080" y="31020"/>
                </a:lnTo>
                <a:lnTo>
                  <a:pt x="11150" y="30870"/>
                </a:lnTo>
                <a:lnTo>
                  <a:pt x="11210" y="30780"/>
                </a:lnTo>
                <a:lnTo>
                  <a:pt x="11290" y="30840"/>
                </a:lnTo>
                <a:lnTo>
                  <a:pt x="11270" y="30960"/>
                </a:lnTo>
                <a:lnTo>
                  <a:pt x="11180" y="31050"/>
                </a:lnTo>
                <a:lnTo>
                  <a:pt x="11140" y="31160"/>
                </a:lnTo>
                <a:lnTo>
                  <a:pt x="11070" y="31230"/>
                </a:lnTo>
                <a:lnTo>
                  <a:pt x="11030" y="31320"/>
                </a:lnTo>
                <a:lnTo>
                  <a:pt x="11050" y="31390"/>
                </a:lnTo>
                <a:lnTo>
                  <a:pt x="11150" y="31320"/>
                </a:lnTo>
                <a:lnTo>
                  <a:pt x="11220" y="31200"/>
                </a:lnTo>
                <a:lnTo>
                  <a:pt x="11320" y="31110"/>
                </a:lnTo>
                <a:lnTo>
                  <a:pt x="11430" y="31000"/>
                </a:lnTo>
                <a:lnTo>
                  <a:pt x="11520" y="30940"/>
                </a:lnTo>
                <a:lnTo>
                  <a:pt x="11610" y="30950"/>
                </a:lnTo>
                <a:lnTo>
                  <a:pt x="11670" y="31050"/>
                </a:lnTo>
                <a:lnTo>
                  <a:pt x="11730" y="31100"/>
                </a:lnTo>
                <a:lnTo>
                  <a:pt x="11810" y="31070"/>
                </a:lnTo>
                <a:lnTo>
                  <a:pt x="11880" y="31000"/>
                </a:lnTo>
                <a:lnTo>
                  <a:pt x="11910" y="30870"/>
                </a:lnTo>
                <a:lnTo>
                  <a:pt x="11880" y="30710"/>
                </a:lnTo>
                <a:lnTo>
                  <a:pt x="11910" y="30600"/>
                </a:lnTo>
                <a:lnTo>
                  <a:pt x="11990" y="30600"/>
                </a:lnTo>
                <a:lnTo>
                  <a:pt x="12050" y="30810"/>
                </a:lnTo>
                <a:lnTo>
                  <a:pt x="12150" y="30880"/>
                </a:lnTo>
                <a:lnTo>
                  <a:pt x="12270" y="30890"/>
                </a:lnTo>
                <a:lnTo>
                  <a:pt x="12430" y="30800"/>
                </a:lnTo>
                <a:lnTo>
                  <a:pt x="12430" y="30730"/>
                </a:lnTo>
                <a:lnTo>
                  <a:pt x="12380" y="30720"/>
                </a:lnTo>
                <a:lnTo>
                  <a:pt x="12350" y="30640"/>
                </a:lnTo>
                <a:lnTo>
                  <a:pt x="12300" y="30650"/>
                </a:lnTo>
                <a:lnTo>
                  <a:pt x="12290" y="30570"/>
                </a:lnTo>
                <a:lnTo>
                  <a:pt x="12410" y="30430"/>
                </a:lnTo>
                <a:lnTo>
                  <a:pt x="12430" y="30550"/>
                </a:lnTo>
                <a:lnTo>
                  <a:pt x="12520" y="30550"/>
                </a:lnTo>
                <a:lnTo>
                  <a:pt x="12620" y="30370"/>
                </a:lnTo>
                <a:lnTo>
                  <a:pt x="12640" y="30280"/>
                </a:lnTo>
                <a:lnTo>
                  <a:pt x="12700" y="30310"/>
                </a:lnTo>
                <a:lnTo>
                  <a:pt x="12700" y="30370"/>
                </a:lnTo>
                <a:lnTo>
                  <a:pt x="12630" y="30490"/>
                </a:lnTo>
                <a:lnTo>
                  <a:pt x="12630" y="30510"/>
                </a:lnTo>
                <a:lnTo>
                  <a:pt x="12700" y="30530"/>
                </a:lnTo>
                <a:lnTo>
                  <a:pt x="12760" y="30520"/>
                </a:lnTo>
                <a:lnTo>
                  <a:pt x="12790" y="30350"/>
                </a:lnTo>
                <a:lnTo>
                  <a:pt x="12720" y="30350"/>
                </a:lnTo>
                <a:lnTo>
                  <a:pt x="12740" y="30280"/>
                </a:lnTo>
                <a:lnTo>
                  <a:pt x="12810" y="30290"/>
                </a:lnTo>
                <a:lnTo>
                  <a:pt x="12840" y="30200"/>
                </a:lnTo>
                <a:lnTo>
                  <a:pt x="12790" y="30170"/>
                </a:lnTo>
                <a:lnTo>
                  <a:pt x="12760" y="30190"/>
                </a:lnTo>
                <a:lnTo>
                  <a:pt x="12710" y="30300"/>
                </a:lnTo>
                <a:lnTo>
                  <a:pt x="12600" y="30240"/>
                </a:lnTo>
                <a:lnTo>
                  <a:pt x="12550" y="30270"/>
                </a:lnTo>
                <a:lnTo>
                  <a:pt x="12480" y="30190"/>
                </a:lnTo>
                <a:lnTo>
                  <a:pt x="12330" y="30280"/>
                </a:lnTo>
                <a:lnTo>
                  <a:pt x="12260" y="30260"/>
                </a:lnTo>
                <a:lnTo>
                  <a:pt x="12140" y="30040"/>
                </a:lnTo>
                <a:lnTo>
                  <a:pt x="12180" y="29990"/>
                </a:lnTo>
                <a:lnTo>
                  <a:pt x="12240" y="29900"/>
                </a:lnTo>
                <a:lnTo>
                  <a:pt x="12240" y="29770"/>
                </a:lnTo>
                <a:lnTo>
                  <a:pt x="12200" y="29670"/>
                </a:lnTo>
                <a:lnTo>
                  <a:pt x="12140" y="29710"/>
                </a:lnTo>
                <a:lnTo>
                  <a:pt x="12100" y="29640"/>
                </a:lnTo>
                <a:lnTo>
                  <a:pt x="12070" y="29650"/>
                </a:lnTo>
                <a:lnTo>
                  <a:pt x="12100" y="29740"/>
                </a:lnTo>
                <a:lnTo>
                  <a:pt x="12020" y="29710"/>
                </a:lnTo>
                <a:lnTo>
                  <a:pt x="12010" y="29640"/>
                </a:lnTo>
                <a:lnTo>
                  <a:pt x="11970" y="29620"/>
                </a:lnTo>
                <a:lnTo>
                  <a:pt x="11940" y="29580"/>
                </a:lnTo>
                <a:lnTo>
                  <a:pt x="11870" y="29640"/>
                </a:lnTo>
                <a:lnTo>
                  <a:pt x="11940" y="29720"/>
                </a:lnTo>
                <a:lnTo>
                  <a:pt x="11950" y="29840"/>
                </a:lnTo>
                <a:lnTo>
                  <a:pt x="11820" y="29710"/>
                </a:lnTo>
                <a:lnTo>
                  <a:pt x="11720" y="29790"/>
                </a:lnTo>
                <a:lnTo>
                  <a:pt x="11650" y="29780"/>
                </a:lnTo>
                <a:lnTo>
                  <a:pt x="11660" y="29700"/>
                </a:lnTo>
                <a:lnTo>
                  <a:pt x="11730" y="29640"/>
                </a:lnTo>
                <a:lnTo>
                  <a:pt x="11760" y="29570"/>
                </a:lnTo>
                <a:lnTo>
                  <a:pt x="11730" y="29540"/>
                </a:lnTo>
                <a:lnTo>
                  <a:pt x="11720" y="29420"/>
                </a:lnTo>
                <a:lnTo>
                  <a:pt x="11690" y="29360"/>
                </a:lnTo>
                <a:lnTo>
                  <a:pt x="11640" y="29320"/>
                </a:lnTo>
                <a:lnTo>
                  <a:pt x="11580" y="29370"/>
                </a:lnTo>
                <a:lnTo>
                  <a:pt x="11550" y="29430"/>
                </a:lnTo>
                <a:lnTo>
                  <a:pt x="11570" y="29530"/>
                </a:lnTo>
                <a:lnTo>
                  <a:pt x="11570" y="29570"/>
                </a:lnTo>
                <a:lnTo>
                  <a:pt x="11510" y="29520"/>
                </a:lnTo>
                <a:lnTo>
                  <a:pt x="11480" y="29440"/>
                </a:lnTo>
                <a:lnTo>
                  <a:pt x="11410" y="29430"/>
                </a:lnTo>
                <a:lnTo>
                  <a:pt x="11400" y="29350"/>
                </a:lnTo>
                <a:lnTo>
                  <a:pt x="11340" y="29270"/>
                </a:lnTo>
                <a:lnTo>
                  <a:pt x="11240" y="29080"/>
                </a:lnTo>
                <a:lnTo>
                  <a:pt x="11180" y="29030"/>
                </a:lnTo>
                <a:lnTo>
                  <a:pt x="11110" y="28920"/>
                </a:lnTo>
                <a:lnTo>
                  <a:pt x="11050" y="28910"/>
                </a:lnTo>
                <a:lnTo>
                  <a:pt x="11040" y="28980"/>
                </a:lnTo>
                <a:lnTo>
                  <a:pt x="11090" y="29090"/>
                </a:lnTo>
                <a:lnTo>
                  <a:pt x="11150" y="29140"/>
                </a:lnTo>
                <a:lnTo>
                  <a:pt x="11170" y="29210"/>
                </a:lnTo>
                <a:lnTo>
                  <a:pt x="11160" y="29250"/>
                </a:lnTo>
                <a:lnTo>
                  <a:pt x="11070" y="29210"/>
                </a:lnTo>
                <a:lnTo>
                  <a:pt x="11020" y="29070"/>
                </a:lnTo>
                <a:lnTo>
                  <a:pt x="10970" y="29030"/>
                </a:lnTo>
                <a:lnTo>
                  <a:pt x="10920" y="29070"/>
                </a:lnTo>
                <a:lnTo>
                  <a:pt x="11060" y="29400"/>
                </a:lnTo>
                <a:lnTo>
                  <a:pt x="10980" y="29440"/>
                </a:lnTo>
                <a:lnTo>
                  <a:pt x="10910" y="29310"/>
                </a:lnTo>
                <a:lnTo>
                  <a:pt x="10840" y="29140"/>
                </a:lnTo>
                <a:lnTo>
                  <a:pt x="10830" y="28930"/>
                </a:lnTo>
                <a:lnTo>
                  <a:pt x="10870" y="28670"/>
                </a:lnTo>
                <a:lnTo>
                  <a:pt x="10930" y="28460"/>
                </a:lnTo>
                <a:lnTo>
                  <a:pt x="10910" y="28410"/>
                </a:lnTo>
                <a:lnTo>
                  <a:pt x="10860" y="28460"/>
                </a:lnTo>
                <a:lnTo>
                  <a:pt x="10830" y="28560"/>
                </a:lnTo>
                <a:lnTo>
                  <a:pt x="10760" y="28650"/>
                </a:lnTo>
                <a:lnTo>
                  <a:pt x="10720" y="28600"/>
                </a:lnTo>
                <a:lnTo>
                  <a:pt x="10730" y="28430"/>
                </a:lnTo>
                <a:lnTo>
                  <a:pt x="10830" y="28370"/>
                </a:lnTo>
                <a:lnTo>
                  <a:pt x="10910" y="28300"/>
                </a:lnTo>
                <a:lnTo>
                  <a:pt x="11080" y="27860"/>
                </a:lnTo>
                <a:lnTo>
                  <a:pt x="11260" y="27710"/>
                </a:lnTo>
                <a:lnTo>
                  <a:pt x="11370" y="27560"/>
                </a:lnTo>
                <a:lnTo>
                  <a:pt x="11510" y="27440"/>
                </a:lnTo>
                <a:lnTo>
                  <a:pt x="11740" y="27410"/>
                </a:lnTo>
                <a:lnTo>
                  <a:pt x="11810" y="27320"/>
                </a:lnTo>
                <a:lnTo>
                  <a:pt x="11920" y="27230"/>
                </a:lnTo>
                <a:lnTo>
                  <a:pt x="12290" y="27360"/>
                </a:lnTo>
                <a:lnTo>
                  <a:pt x="12470" y="27450"/>
                </a:lnTo>
                <a:lnTo>
                  <a:pt x="12680" y="27470"/>
                </a:lnTo>
                <a:lnTo>
                  <a:pt x="12940" y="27520"/>
                </a:lnTo>
                <a:lnTo>
                  <a:pt x="13000" y="27660"/>
                </a:lnTo>
                <a:lnTo>
                  <a:pt x="12870" y="27900"/>
                </a:lnTo>
                <a:lnTo>
                  <a:pt x="12910" y="27970"/>
                </a:lnTo>
                <a:lnTo>
                  <a:pt x="12880" y="27990"/>
                </a:lnTo>
                <a:lnTo>
                  <a:pt x="12870" y="28040"/>
                </a:lnTo>
                <a:lnTo>
                  <a:pt x="12920" y="28060"/>
                </a:lnTo>
                <a:lnTo>
                  <a:pt x="12940" y="28100"/>
                </a:lnTo>
                <a:lnTo>
                  <a:pt x="12870" y="28150"/>
                </a:lnTo>
                <a:lnTo>
                  <a:pt x="12860" y="28180"/>
                </a:lnTo>
                <a:lnTo>
                  <a:pt x="12880" y="28180"/>
                </a:lnTo>
                <a:lnTo>
                  <a:pt x="12870" y="28210"/>
                </a:lnTo>
                <a:lnTo>
                  <a:pt x="12910" y="28220"/>
                </a:lnTo>
                <a:lnTo>
                  <a:pt x="12990" y="28140"/>
                </a:lnTo>
                <a:lnTo>
                  <a:pt x="13020" y="28140"/>
                </a:lnTo>
                <a:lnTo>
                  <a:pt x="13040" y="28170"/>
                </a:lnTo>
                <a:lnTo>
                  <a:pt x="13090" y="28160"/>
                </a:lnTo>
                <a:lnTo>
                  <a:pt x="13080" y="28200"/>
                </a:lnTo>
                <a:lnTo>
                  <a:pt x="13020" y="28220"/>
                </a:lnTo>
                <a:lnTo>
                  <a:pt x="12930" y="28320"/>
                </a:lnTo>
                <a:lnTo>
                  <a:pt x="12930" y="28330"/>
                </a:lnTo>
                <a:lnTo>
                  <a:pt x="12980" y="28300"/>
                </a:lnTo>
                <a:lnTo>
                  <a:pt x="13010" y="28320"/>
                </a:lnTo>
                <a:lnTo>
                  <a:pt x="13040" y="28310"/>
                </a:lnTo>
                <a:lnTo>
                  <a:pt x="13090" y="28320"/>
                </a:lnTo>
                <a:lnTo>
                  <a:pt x="13130" y="28280"/>
                </a:lnTo>
                <a:lnTo>
                  <a:pt x="13130" y="28240"/>
                </a:lnTo>
                <a:lnTo>
                  <a:pt x="13350" y="28040"/>
                </a:lnTo>
                <a:lnTo>
                  <a:pt x="13430" y="28100"/>
                </a:lnTo>
                <a:lnTo>
                  <a:pt x="13560" y="28160"/>
                </a:lnTo>
                <a:lnTo>
                  <a:pt x="13950" y="28180"/>
                </a:lnTo>
                <a:lnTo>
                  <a:pt x="14030" y="28270"/>
                </a:lnTo>
                <a:lnTo>
                  <a:pt x="14050" y="28340"/>
                </a:lnTo>
                <a:lnTo>
                  <a:pt x="14420" y="28360"/>
                </a:lnTo>
                <a:lnTo>
                  <a:pt x="14700" y="28400"/>
                </a:lnTo>
                <a:lnTo>
                  <a:pt x="15190" y="28510"/>
                </a:lnTo>
                <a:lnTo>
                  <a:pt x="15330" y="28460"/>
                </a:lnTo>
                <a:lnTo>
                  <a:pt x="15010" y="28220"/>
                </a:lnTo>
                <a:lnTo>
                  <a:pt x="14650" y="28000"/>
                </a:lnTo>
                <a:lnTo>
                  <a:pt x="14420" y="27760"/>
                </a:lnTo>
                <a:lnTo>
                  <a:pt x="14110" y="27700"/>
                </a:lnTo>
                <a:lnTo>
                  <a:pt x="13710" y="27580"/>
                </a:lnTo>
                <a:lnTo>
                  <a:pt x="13420" y="27420"/>
                </a:lnTo>
                <a:lnTo>
                  <a:pt x="13100" y="27080"/>
                </a:lnTo>
                <a:lnTo>
                  <a:pt x="12980" y="27070"/>
                </a:lnTo>
                <a:lnTo>
                  <a:pt x="12910" y="26990"/>
                </a:lnTo>
                <a:lnTo>
                  <a:pt x="12480" y="26800"/>
                </a:lnTo>
                <a:lnTo>
                  <a:pt x="12270" y="26650"/>
                </a:lnTo>
                <a:lnTo>
                  <a:pt x="12090" y="26560"/>
                </a:lnTo>
                <a:lnTo>
                  <a:pt x="11880" y="26590"/>
                </a:lnTo>
                <a:lnTo>
                  <a:pt x="11780" y="26570"/>
                </a:lnTo>
                <a:lnTo>
                  <a:pt x="11580" y="26640"/>
                </a:lnTo>
                <a:lnTo>
                  <a:pt x="11510" y="26750"/>
                </a:lnTo>
                <a:lnTo>
                  <a:pt x="11410" y="26750"/>
                </a:lnTo>
                <a:lnTo>
                  <a:pt x="11340" y="26680"/>
                </a:lnTo>
                <a:lnTo>
                  <a:pt x="11260" y="26670"/>
                </a:lnTo>
                <a:lnTo>
                  <a:pt x="11210" y="26740"/>
                </a:lnTo>
                <a:lnTo>
                  <a:pt x="11080" y="26660"/>
                </a:lnTo>
                <a:lnTo>
                  <a:pt x="11020" y="26570"/>
                </a:lnTo>
                <a:lnTo>
                  <a:pt x="10910" y="26500"/>
                </a:lnTo>
                <a:lnTo>
                  <a:pt x="10790" y="26460"/>
                </a:lnTo>
                <a:lnTo>
                  <a:pt x="10620" y="26460"/>
                </a:lnTo>
                <a:lnTo>
                  <a:pt x="10590" y="26480"/>
                </a:lnTo>
                <a:lnTo>
                  <a:pt x="10480" y="26600"/>
                </a:lnTo>
                <a:lnTo>
                  <a:pt x="10420" y="26640"/>
                </a:lnTo>
                <a:lnTo>
                  <a:pt x="10340" y="26720"/>
                </a:lnTo>
                <a:lnTo>
                  <a:pt x="10160" y="26790"/>
                </a:lnTo>
                <a:lnTo>
                  <a:pt x="10070" y="26900"/>
                </a:lnTo>
                <a:lnTo>
                  <a:pt x="9980" y="27060"/>
                </a:lnTo>
                <a:lnTo>
                  <a:pt x="9960" y="27080"/>
                </a:lnTo>
                <a:lnTo>
                  <a:pt x="9860" y="27060"/>
                </a:lnTo>
                <a:lnTo>
                  <a:pt x="9790" y="27040"/>
                </a:lnTo>
                <a:lnTo>
                  <a:pt x="9570" y="26880"/>
                </a:lnTo>
                <a:lnTo>
                  <a:pt x="9520" y="26850"/>
                </a:lnTo>
                <a:lnTo>
                  <a:pt x="9430" y="26830"/>
                </a:lnTo>
                <a:lnTo>
                  <a:pt x="9370" y="26770"/>
                </a:lnTo>
                <a:lnTo>
                  <a:pt x="9160" y="26680"/>
                </a:lnTo>
                <a:lnTo>
                  <a:pt x="9110" y="26710"/>
                </a:lnTo>
                <a:lnTo>
                  <a:pt x="8940" y="26690"/>
                </a:lnTo>
                <a:lnTo>
                  <a:pt x="8870" y="26710"/>
                </a:lnTo>
                <a:lnTo>
                  <a:pt x="8850" y="26770"/>
                </a:lnTo>
                <a:lnTo>
                  <a:pt x="8870" y="26780"/>
                </a:lnTo>
                <a:lnTo>
                  <a:pt x="8860" y="26790"/>
                </a:lnTo>
                <a:lnTo>
                  <a:pt x="8900" y="26820"/>
                </a:lnTo>
                <a:lnTo>
                  <a:pt x="8870" y="26850"/>
                </a:lnTo>
                <a:lnTo>
                  <a:pt x="8840" y="26860"/>
                </a:lnTo>
                <a:lnTo>
                  <a:pt x="8800" y="26900"/>
                </a:lnTo>
                <a:lnTo>
                  <a:pt x="8690" y="26870"/>
                </a:lnTo>
                <a:lnTo>
                  <a:pt x="8620" y="26880"/>
                </a:lnTo>
                <a:lnTo>
                  <a:pt x="8560" y="26900"/>
                </a:lnTo>
                <a:lnTo>
                  <a:pt x="8530" y="26920"/>
                </a:lnTo>
                <a:lnTo>
                  <a:pt x="8480" y="26930"/>
                </a:lnTo>
                <a:lnTo>
                  <a:pt x="8430" y="26900"/>
                </a:lnTo>
                <a:lnTo>
                  <a:pt x="8400" y="26900"/>
                </a:lnTo>
                <a:lnTo>
                  <a:pt x="8480" y="26840"/>
                </a:lnTo>
                <a:lnTo>
                  <a:pt x="8490" y="26800"/>
                </a:lnTo>
                <a:lnTo>
                  <a:pt x="8480" y="26800"/>
                </a:lnTo>
                <a:lnTo>
                  <a:pt x="8500" y="26760"/>
                </a:lnTo>
                <a:lnTo>
                  <a:pt x="8490" y="26720"/>
                </a:lnTo>
                <a:lnTo>
                  <a:pt x="8470" y="26710"/>
                </a:lnTo>
                <a:lnTo>
                  <a:pt x="8440" y="26710"/>
                </a:lnTo>
                <a:lnTo>
                  <a:pt x="8430" y="26710"/>
                </a:lnTo>
                <a:lnTo>
                  <a:pt x="8400" y="26690"/>
                </a:lnTo>
                <a:lnTo>
                  <a:pt x="8370" y="26690"/>
                </a:lnTo>
                <a:lnTo>
                  <a:pt x="8290" y="26690"/>
                </a:lnTo>
                <a:lnTo>
                  <a:pt x="8190" y="26700"/>
                </a:lnTo>
                <a:lnTo>
                  <a:pt x="8160" y="26710"/>
                </a:lnTo>
                <a:lnTo>
                  <a:pt x="8150" y="26710"/>
                </a:lnTo>
                <a:lnTo>
                  <a:pt x="8140" y="26700"/>
                </a:lnTo>
                <a:lnTo>
                  <a:pt x="8100" y="26700"/>
                </a:lnTo>
                <a:lnTo>
                  <a:pt x="8090" y="26690"/>
                </a:lnTo>
                <a:lnTo>
                  <a:pt x="8060" y="26720"/>
                </a:lnTo>
                <a:lnTo>
                  <a:pt x="8070" y="26740"/>
                </a:lnTo>
                <a:lnTo>
                  <a:pt x="8060" y="26730"/>
                </a:lnTo>
                <a:lnTo>
                  <a:pt x="8050" y="26740"/>
                </a:lnTo>
                <a:lnTo>
                  <a:pt x="8050" y="26760"/>
                </a:lnTo>
                <a:lnTo>
                  <a:pt x="8030" y="26750"/>
                </a:lnTo>
                <a:lnTo>
                  <a:pt x="8030" y="26770"/>
                </a:lnTo>
                <a:lnTo>
                  <a:pt x="8010" y="26790"/>
                </a:lnTo>
                <a:lnTo>
                  <a:pt x="7990" y="26830"/>
                </a:lnTo>
                <a:lnTo>
                  <a:pt x="7940" y="26840"/>
                </a:lnTo>
                <a:lnTo>
                  <a:pt x="7900" y="26840"/>
                </a:lnTo>
                <a:lnTo>
                  <a:pt x="7850" y="26820"/>
                </a:lnTo>
                <a:lnTo>
                  <a:pt x="7800" y="26840"/>
                </a:lnTo>
                <a:lnTo>
                  <a:pt x="7790" y="26820"/>
                </a:lnTo>
                <a:lnTo>
                  <a:pt x="7780" y="26760"/>
                </a:lnTo>
                <a:lnTo>
                  <a:pt x="7740" y="26740"/>
                </a:lnTo>
                <a:lnTo>
                  <a:pt x="7700" y="26740"/>
                </a:lnTo>
                <a:lnTo>
                  <a:pt x="7680" y="26720"/>
                </a:lnTo>
                <a:lnTo>
                  <a:pt x="7640" y="26720"/>
                </a:lnTo>
                <a:lnTo>
                  <a:pt x="7590" y="26700"/>
                </a:lnTo>
                <a:lnTo>
                  <a:pt x="7520" y="26740"/>
                </a:lnTo>
                <a:lnTo>
                  <a:pt x="7470" y="26780"/>
                </a:lnTo>
                <a:lnTo>
                  <a:pt x="7440" y="26860"/>
                </a:lnTo>
                <a:lnTo>
                  <a:pt x="7470" y="26910"/>
                </a:lnTo>
                <a:lnTo>
                  <a:pt x="7430" y="26980"/>
                </a:lnTo>
                <a:lnTo>
                  <a:pt x="7500" y="27050"/>
                </a:lnTo>
                <a:lnTo>
                  <a:pt x="7510" y="27130"/>
                </a:lnTo>
                <a:lnTo>
                  <a:pt x="7520" y="27180"/>
                </a:lnTo>
                <a:lnTo>
                  <a:pt x="7530" y="27310"/>
                </a:lnTo>
                <a:lnTo>
                  <a:pt x="7580" y="27530"/>
                </a:lnTo>
                <a:lnTo>
                  <a:pt x="7600" y="27550"/>
                </a:lnTo>
                <a:lnTo>
                  <a:pt x="7610" y="27640"/>
                </a:lnTo>
                <a:lnTo>
                  <a:pt x="7660" y="27820"/>
                </a:lnTo>
                <a:lnTo>
                  <a:pt x="7700" y="27860"/>
                </a:lnTo>
                <a:lnTo>
                  <a:pt x="7760" y="27900"/>
                </a:lnTo>
                <a:lnTo>
                  <a:pt x="7750" y="27920"/>
                </a:lnTo>
                <a:lnTo>
                  <a:pt x="7660" y="27900"/>
                </a:lnTo>
                <a:lnTo>
                  <a:pt x="7620" y="27870"/>
                </a:lnTo>
                <a:lnTo>
                  <a:pt x="7570" y="27850"/>
                </a:lnTo>
                <a:lnTo>
                  <a:pt x="7510" y="27780"/>
                </a:lnTo>
                <a:lnTo>
                  <a:pt x="7460" y="27550"/>
                </a:lnTo>
                <a:lnTo>
                  <a:pt x="7410" y="27500"/>
                </a:lnTo>
                <a:lnTo>
                  <a:pt x="7360" y="27310"/>
                </a:lnTo>
                <a:lnTo>
                  <a:pt x="7300" y="27260"/>
                </a:lnTo>
                <a:lnTo>
                  <a:pt x="7290" y="27260"/>
                </a:lnTo>
                <a:lnTo>
                  <a:pt x="7280" y="27230"/>
                </a:lnTo>
                <a:lnTo>
                  <a:pt x="7250" y="27210"/>
                </a:lnTo>
                <a:lnTo>
                  <a:pt x="7180" y="27200"/>
                </a:lnTo>
                <a:lnTo>
                  <a:pt x="7150" y="27180"/>
                </a:lnTo>
                <a:lnTo>
                  <a:pt x="7130" y="27190"/>
                </a:lnTo>
                <a:lnTo>
                  <a:pt x="7100" y="27150"/>
                </a:lnTo>
                <a:lnTo>
                  <a:pt x="7090" y="27160"/>
                </a:lnTo>
                <a:lnTo>
                  <a:pt x="7100" y="27150"/>
                </a:lnTo>
                <a:lnTo>
                  <a:pt x="7090" y="27160"/>
                </a:lnTo>
                <a:lnTo>
                  <a:pt x="7070" y="27130"/>
                </a:lnTo>
                <a:lnTo>
                  <a:pt x="7020" y="27120"/>
                </a:lnTo>
                <a:lnTo>
                  <a:pt x="6990" y="27110"/>
                </a:lnTo>
                <a:lnTo>
                  <a:pt x="6960" y="27040"/>
                </a:lnTo>
                <a:lnTo>
                  <a:pt x="6950" y="27040"/>
                </a:lnTo>
                <a:lnTo>
                  <a:pt x="6910" y="26880"/>
                </a:lnTo>
                <a:lnTo>
                  <a:pt x="6840" y="26780"/>
                </a:lnTo>
                <a:lnTo>
                  <a:pt x="6790" y="26780"/>
                </a:lnTo>
                <a:lnTo>
                  <a:pt x="6740" y="26750"/>
                </a:lnTo>
                <a:lnTo>
                  <a:pt x="6650" y="26740"/>
                </a:lnTo>
                <a:lnTo>
                  <a:pt x="6590" y="26700"/>
                </a:lnTo>
                <a:lnTo>
                  <a:pt x="6570" y="26670"/>
                </a:lnTo>
                <a:lnTo>
                  <a:pt x="6540" y="26660"/>
                </a:lnTo>
                <a:lnTo>
                  <a:pt x="6580" y="26410"/>
                </a:lnTo>
                <a:lnTo>
                  <a:pt x="6470" y="26310"/>
                </a:lnTo>
                <a:lnTo>
                  <a:pt x="6450" y="26270"/>
                </a:lnTo>
                <a:lnTo>
                  <a:pt x="6450" y="26230"/>
                </a:lnTo>
                <a:lnTo>
                  <a:pt x="6390" y="26120"/>
                </a:lnTo>
                <a:lnTo>
                  <a:pt x="6380" y="26090"/>
                </a:lnTo>
                <a:lnTo>
                  <a:pt x="6470" y="25890"/>
                </a:lnTo>
                <a:lnTo>
                  <a:pt x="6530" y="25690"/>
                </a:lnTo>
                <a:lnTo>
                  <a:pt x="6570" y="25520"/>
                </a:lnTo>
                <a:lnTo>
                  <a:pt x="6580" y="25410"/>
                </a:lnTo>
                <a:lnTo>
                  <a:pt x="6520" y="25170"/>
                </a:lnTo>
                <a:lnTo>
                  <a:pt x="6480" y="25090"/>
                </a:lnTo>
                <a:lnTo>
                  <a:pt x="6410" y="25060"/>
                </a:lnTo>
                <a:lnTo>
                  <a:pt x="6390" y="25010"/>
                </a:lnTo>
                <a:lnTo>
                  <a:pt x="6420" y="24810"/>
                </a:lnTo>
                <a:lnTo>
                  <a:pt x="6400" y="24760"/>
                </a:lnTo>
                <a:lnTo>
                  <a:pt x="6360" y="24720"/>
                </a:lnTo>
                <a:lnTo>
                  <a:pt x="6310" y="24640"/>
                </a:lnTo>
                <a:lnTo>
                  <a:pt x="6270" y="24540"/>
                </a:lnTo>
                <a:lnTo>
                  <a:pt x="6250" y="24440"/>
                </a:lnTo>
                <a:lnTo>
                  <a:pt x="6200" y="24370"/>
                </a:lnTo>
                <a:lnTo>
                  <a:pt x="6190" y="24290"/>
                </a:lnTo>
                <a:lnTo>
                  <a:pt x="6220" y="24190"/>
                </a:lnTo>
                <a:lnTo>
                  <a:pt x="6220" y="23910"/>
                </a:lnTo>
                <a:lnTo>
                  <a:pt x="6280" y="23610"/>
                </a:lnTo>
                <a:lnTo>
                  <a:pt x="6370" y="23270"/>
                </a:lnTo>
                <a:lnTo>
                  <a:pt x="6350" y="23090"/>
                </a:lnTo>
                <a:lnTo>
                  <a:pt x="6380" y="22740"/>
                </a:lnTo>
                <a:lnTo>
                  <a:pt x="6410" y="22560"/>
                </a:lnTo>
                <a:lnTo>
                  <a:pt x="6470" y="22390"/>
                </a:lnTo>
                <a:lnTo>
                  <a:pt x="6530" y="22260"/>
                </a:lnTo>
                <a:lnTo>
                  <a:pt x="6640" y="22050"/>
                </a:lnTo>
                <a:lnTo>
                  <a:pt x="6920" y="21620"/>
                </a:lnTo>
                <a:lnTo>
                  <a:pt x="7140" y="21210"/>
                </a:lnTo>
                <a:lnTo>
                  <a:pt x="7180" y="21100"/>
                </a:lnTo>
                <a:lnTo>
                  <a:pt x="7210" y="20910"/>
                </a:lnTo>
                <a:lnTo>
                  <a:pt x="7190" y="20800"/>
                </a:lnTo>
                <a:lnTo>
                  <a:pt x="7160" y="20750"/>
                </a:lnTo>
                <a:lnTo>
                  <a:pt x="7100" y="20720"/>
                </a:lnTo>
                <a:lnTo>
                  <a:pt x="7050" y="20740"/>
                </a:lnTo>
                <a:lnTo>
                  <a:pt x="7020" y="20780"/>
                </a:lnTo>
                <a:lnTo>
                  <a:pt x="7000" y="20770"/>
                </a:lnTo>
                <a:lnTo>
                  <a:pt x="6980" y="20700"/>
                </a:lnTo>
                <a:lnTo>
                  <a:pt x="6990" y="20610"/>
                </a:lnTo>
                <a:lnTo>
                  <a:pt x="7020" y="20590"/>
                </a:lnTo>
                <a:lnTo>
                  <a:pt x="7070" y="20660"/>
                </a:lnTo>
                <a:lnTo>
                  <a:pt x="7080" y="20610"/>
                </a:lnTo>
                <a:lnTo>
                  <a:pt x="7120" y="20570"/>
                </a:lnTo>
                <a:lnTo>
                  <a:pt x="7110" y="20480"/>
                </a:lnTo>
                <a:lnTo>
                  <a:pt x="7140" y="20400"/>
                </a:lnTo>
                <a:lnTo>
                  <a:pt x="7200" y="20350"/>
                </a:lnTo>
                <a:lnTo>
                  <a:pt x="7270" y="20130"/>
                </a:lnTo>
                <a:lnTo>
                  <a:pt x="7290" y="20020"/>
                </a:lnTo>
                <a:lnTo>
                  <a:pt x="7330" y="19710"/>
                </a:lnTo>
                <a:lnTo>
                  <a:pt x="7410" y="19530"/>
                </a:lnTo>
                <a:lnTo>
                  <a:pt x="7520" y="19150"/>
                </a:lnTo>
                <a:lnTo>
                  <a:pt x="7600" y="18980"/>
                </a:lnTo>
                <a:lnTo>
                  <a:pt x="7730" y="18580"/>
                </a:lnTo>
                <a:lnTo>
                  <a:pt x="7720" y="18360"/>
                </a:lnTo>
                <a:lnTo>
                  <a:pt x="7550" y="17950"/>
                </a:lnTo>
                <a:lnTo>
                  <a:pt x="7480" y="17840"/>
                </a:lnTo>
                <a:lnTo>
                  <a:pt x="7480" y="17750"/>
                </a:lnTo>
                <a:lnTo>
                  <a:pt x="7470" y="17740"/>
                </a:lnTo>
                <a:lnTo>
                  <a:pt x="7460" y="17760"/>
                </a:lnTo>
                <a:lnTo>
                  <a:pt x="7460" y="17720"/>
                </a:lnTo>
                <a:lnTo>
                  <a:pt x="7470" y="17710"/>
                </a:lnTo>
                <a:lnTo>
                  <a:pt x="7480" y="17740"/>
                </a:lnTo>
                <a:lnTo>
                  <a:pt x="7490" y="17720"/>
                </a:lnTo>
                <a:lnTo>
                  <a:pt x="7510" y="17610"/>
                </a:lnTo>
                <a:lnTo>
                  <a:pt x="7540" y="17640"/>
                </a:lnTo>
                <a:lnTo>
                  <a:pt x="7530" y="17680"/>
                </a:lnTo>
                <a:lnTo>
                  <a:pt x="7540" y="17690"/>
                </a:lnTo>
                <a:lnTo>
                  <a:pt x="7530" y="17720"/>
                </a:lnTo>
                <a:lnTo>
                  <a:pt x="7560" y="17680"/>
                </a:lnTo>
                <a:lnTo>
                  <a:pt x="7550" y="17620"/>
                </a:lnTo>
                <a:lnTo>
                  <a:pt x="7530" y="17600"/>
                </a:lnTo>
                <a:lnTo>
                  <a:pt x="7510" y="17610"/>
                </a:lnTo>
                <a:lnTo>
                  <a:pt x="7530" y="17530"/>
                </a:lnTo>
                <a:lnTo>
                  <a:pt x="7520" y="17510"/>
                </a:lnTo>
                <a:lnTo>
                  <a:pt x="7560" y="17550"/>
                </a:lnTo>
                <a:lnTo>
                  <a:pt x="7590" y="17670"/>
                </a:lnTo>
                <a:lnTo>
                  <a:pt x="7630" y="17720"/>
                </a:lnTo>
                <a:lnTo>
                  <a:pt x="7690" y="17770"/>
                </a:lnTo>
                <a:lnTo>
                  <a:pt x="7680" y="17780"/>
                </a:lnTo>
                <a:lnTo>
                  <a:pt x="7710" y="17840"/>
                </a:lnTo>
                <a:lnTo>
                  <a:pt x="7740" y="17880"/>
                </a:lnTo>
                <a:lnTo>
                  <a:pt x="7760" y="17850"/>
                </a:lnTo>
                <a:lnTo>
                  <a:pt x="7760" y="17820"/>
                </a:lnTo>
                <a:lnTo>
                  <a:pt x="7740" y="17820"/>
                </a:lnTo>
                <a:lnTo>
                  <a:pt x="7760" y="17820"/>
                </a:lnTo>
                <a:lnTo>
                  <a:pt x="7800" y="17880"/>
                </a:lnTo>
                <a:lnTo>
                  <a:pt x="7830" y="18000"/>
                </a:lnTo>
                <a:lnTo>
                  <a:pt x="7800" y="18180"/>
                </a:lnTo>
                <a:lnTo>
                  <a:pt x="7800" y="18220"/>
                </a:lnTo>
                <a:lnTo>
                  <a:pt x="7810" y="18250"/>
                </a:lnTo>
                <a:lnTo>
                  <a:pt x="7850" y="18270"/>
                </a:lnTo>
                <a:lnTo>
                  <a:pt x="7850" y="18310"/>
                </a:lnTo>
                <a:lnTo>
                  <a:pt x="7860" y="18300"/>
                </a:lnTo>
                <a:lnTo>
                  <a:pt x="7870" y="18320"/>
                </a:lnTo>
                <a:lnTo>
                  <a:pt x="7890" y="18330"/>
                </a:lnTo>
                <a:lnTo>
                  <a:pt x="7870" y="18340"/>
                </a:lnTo>
                <a:lnTo>
                  <a:pt x="7870" y="18350"/>
                </a:lnTo>
                <a:lnTo>
                  <a:pt x="7890" y="18350"/>
                </a:lnTo>
                <a:lnTo>
                  <a:pt x="7930" y="18390"/>
                </a:lnTo>
                <a:lnTo>
                  <a:pt x="7910" y="18420"/>
                </a:lnTo>
                <a:lnTo>
                  <a:pt x="7930" y="18460"/>
                </a:lnTo>
                <a:lnTo>
                  <a:pt x="7940" y="18480"/>
                </a:lnTo>
                <a:lnTo>
                  <a:pt x="7970" y="18460"/>
                </a:lnTo>
                <a:lnTo>
                  <a:pt x="7990" y="18480"/>
                </a:lnTo>
                <a:lnTo>
                  <a:pt x="7970" y="18530"/>
                </a:lnTo>
                <a:lnTo>
                  <a:pt x="7990" y="18520"/>
                </a:lnTo>
                <a:lnTo>
                  <a:pt x="8000" y="18500"/>
                </a:lnTo>
                <a:lnTo>
                  <a:pt x="8000" y="18520"/>
                </a:lnTo>
                <a:lnTo>
                  <a:pt x="8010" y="18530"/>
                </a:lnTo>
                <a:lnTo>
                  <a:pt x="8010" y="18540"/>
                </a:lnTo>
                <a:lnTo>
                  <a:pt x="7980" y="18540"/>
                </a:lnTo>
                <a:lnTo>
                  <a:pt x="7970" y="18560"/>
                </a:lnTo>
                <a:lnTo>
                  <a:pt x="7990" y="18560"/>
                </a:lnTo>
                <a:lnTo>
                  <a:pt x="7980" y="18570"/>
                </a:lnTo>
                <a:lnTo>
                  <a:pt x="7990" y="18620"/>
                </a:lnTo>
                <a:lnTo>
                  <a:pt x="8020" y="18610"/>
                </a:lnTo>
                <a:lnTo>
                  <a:pt x="8020" y="18630"/>
                </a:lnTo>
                <a:lnTo>
                  <a:pt x="8030" y="18630"/>
                </a:lnTo>
                <a:lnTo>
                  <a:pt x="8030" y="18640"/>
                </a:lnTo>
                <a:lnTo>
                  <a:pt x="8020" y="18650"/>
                </a:lnTo>
                <a:lnTo>
                  <a:pt x="8040" y="18670"/>
                </a:lnTo>
                <a:lnTo>
                  <a:pt x="8030" y="18690"/>
                </a:lnTo>
                <a:lnTo>
                  <a:pt x="8050" y="18700"/>
                </a:lnTo>
                <a:lnTo>
                  <a:pt x="8040" y="18750"/>
                </a:lnTo>
                <a:lnTo>
                  <a:pt x="8050" y="18750"/>
                </a:lnTo>
                <a:lnTo>
                  <a:pt x="8060" y="18720"/>
                </a:lnTo>
                <a:lnTo>
                  <a:pt x="8050" y="18820"/>
                </a:lnTo>
                <a:lnTo>
                  <a:pt x="8070" y="18880"/>
                </a:lnTo>
                <a:lnTo>
                  <a:pt x="8070" y="18930"/>
                </a:lnTo>
                <a:lnTo>
                  <a:pt x="8160" y="19270"/>
                </a:lnTo>
                <a:lnTo>
                  <a:pt x="8180" y="19300"/>
                </a:lnTo>
                <a:lnTo>
                  <a:pt x="8190" y="19400"/>
                </a:lnTo>
                <a:lnTo>
                  <a:pt x="8240" y="19500"/>
                </a:lnTo>
                <a:lnTo>
                  <a:pt x="8300" y="19710"/>
                </a:lnTo>
                <a:lnTo>
                  <a:pt x="8310" y="19830"/>
                </a:lnTo>
                <a:lnTo>
                  <a:pt x="8330" y="19840"/>
                </a:lnTo>
                <a:lnTo>
                  <a:pt x="8310" y="19840"/>
                </a:lnTo>
                <a:lnTo>
                  <a:pt x="8320" y="19850"/>
                </a:lnTo>
                <a:lnTo>
                  <a:pt x="8310" y="19910"/>
                </a:lnTo>
                <a:lnTo>
                  <a:pt x="8320" y="19960"/>
                </a:lnTo>
                <a:lnTo>
                  <a:pt x="8310" y="19980"/>
                </a:lnTo>
                <a:lnTo>
                  <a:pt x="8310" y="19990"/>
                </a:lnTo>
                <a:lnTo>
                  <a:pt x="8310" y="20060"/>
                </a:lnTo>
                <a:lnTo>
                  <a:pt x="8290" y="20120"/>
                </a:lnTo>
                <a:lnTo>
                  <a:pt x="8280" y="20130"/>
                </a:lnTo>
                <a:lnTo>
                  <a:pt x="8280" y="20120"/>
                </a:lnTo>
                <a:lnTo>
                  <a:pt x="8260" y="20160"/>
                </a:lnTo>
                <a:lnTo>
                  <a:pt x="8270" y="20170"/>
                </a:lnTo>
                <a:lnTo>
                  <a:pt x="8280" y="20140"/>
                </a:lnTo>
                <a:lnTo>
                  <a:pt x="8280" y="20180"/>
                </a:lnTo>
                <a:lnTo>
                  <a:pt x="8220" y="20250"/>
                </a:lnTo>
                <a:lnTo>
                  <a:pt x="8210" y="20240"/>
                </a:lnTo>
                <a:lnTo>
                  <a:pt x="8160" y="20270"/>
                </a:lnTo>
                <a:lnTo>
                  <a:pt x="8110" y="20280"/>
                </a:lnTo>
                <a:lnTo>
                  <a:pt x="7970" y="20340"/>
                </a:lnTo>
                <a:lnTo>
                  <a:pt x="8060" y="20280"/>
                </a:lnTo>
                <a:lnTo>
                  <a:pt x="8040" y="20280"/>
                </a:lnTo>
                <a:lnTo>
                  <a:pt x="8020" y="20260"/>
                </a:lnTo>
                <a:lnTo>
                  <a:pt x="8130" y="20130"/>
                </a:lnTo>
                <a:lnTo>
                  <a:pt x="8100" y="20140"/>
                </a:lnTo>
                <a:lnTo>
                  <a:pt x="8130" y="20110"/>
                </a:lnTo>
                <a:lnTo>
                  <a:pt x="8090" y="20120"/>
                </a:lnTo>
                <a:lnTo>
                  <a:pt x="8090" y="20130"/>
                </a:lnTo>
                <a:lnTo>
                  <a:pt x="8070" y="20130"/>
                </a:lnTo>
                <a:lnTo>
                  <a:pt x="8150" y="20070"/>
                </a:lnTo>
                <a:lnTo>
                  <a:pt x="8140" y="20050"/>
                </a:lnTo>
                <a:lnTo>
                  <a:pt x="8130" y="20060"/>
                </a:lnTo>
                <a:lnTo>
                  <a:pt x="8140" y="20020"/>
                </a:lnTo>
                <a:lnTo>
                  <a:pt x="8130" y="19960"/>
                </a:lnTo>
                <a:lnTo>
                  <a:pt x="8130" y="19910"/>
                </a:lnTo>
                <a:lnTo>
                  <a:pt x="8120" y="19910"/>
                </a:lnTo>
                <a:lnTo>
                  <a:pt x="8120" y="19900"/>
                </a:lnTo>
                <a:lnTo>
                  <a:pt x="8110" y="19910"/>
                </a:lnTo>
                <a:lnTo>
                  <a:pt x="8100" y="19890"/>
                </a:lnTo>
                <a:lnTo>
                  <a:pt x="8090" y="19920"/>
                </a:lnTo>
                <a:lnTo>
                  <a:pt x="8070" y="19900"/>
                </a:lnTo>
                <a:lnTo>
                  <a:pt x="8060" y="19910"/>
                </a:lnTo>
                <a:lnTo>
                  <a:pt x="8070" y="19920"/>
                </a:lnTo>
                <a:lnTo>
                  <a:pt x="8050" y="19920"/>
                </a:lnTo>
                <a:lnTo>
                  <a:pt x="8060" y="19950"/>
                </a:lnTo>
                <a:lnTo>
                  <a:pt x="8080" y="19950"/>
                </a:lnTo>
                <a:lnTo>
                  <a:pt x="8080" y="19940"/>
                </a:lnTo>
                <a:lnTo>
                  <a:pt x="8090" y="19960"/>
                </a:lnTo>
                <a:lnTo>
                  <a:pt x="8060" y="20000"/>
                </a:lnTo>
                <a:lnTo>
                  <a:pt x="8070" y="20030"/>
                </a:lnTo>
                <a:lnTo>
                  <a:pt x="8060" y="20020"/>
                </a:lnTo>
                <a:lnTo>
                  <a:pt x="8050" y="20050"/>
                </a:lnTo>
                <a:lnTo>
                  <a:pt x="8050" y="20030"/>
                </a:lnTo>
                <a:lnTo>
                  <a:pt x="8040" y="20030"/>
                </a:lnTo>
                <a:lnTo>
                  <a:pt x="8030" y="20050"/>
                </a:lnTo>
                <a:lnTo>
                  <a:pt x="8050" y="20070"/>
                </a:lnTo>
                <a:lnTo>
                  <a:pt x="8020" y="20060"/>
                </a:lnTo>
                <a:lnTo>
                  <a:pt x="8040" y="20030"/>
                </a:lnTo>
                <a:lnTo>
                  <a:pt x="8020" y="20030"/>
                </a:lnTo>
                <a:lnTo>
                  <a:pt x="8010" y="20000"/>
                </a:lnTo>
                <a:lnTo>
                  <a:pt x="8010" y="20020"/>
                </a:lnTo>
                <a:lnTo>
                  <a:pt x="8000" y="20000"/>
                </a:lnTo>
                <a:lnTo>
                  <a:pt x="7970" y="20050"/>
                </a:lnTo>
                <a:lnTo>
                  <a:pt x="7980" y="20060"/>
                </a:lnTo>
                <a:lnTo>
                  <a:pt x="7970" y="20090"/>
                </a:lnTo>
                <a:lnTo>
                  <a:pt x="7990" y="20050"/>
                </a:lnTo>
                <a:lnTo>
                  <a:pt x="7980" y="20080"/>
                </a:lnTo>
                <a:lnTo>
                  <a:pt x="7980" y="20100"/>
                </a:lnTo>
                <a:lnTo>
                  <a:pt x="7970" y="20110"/>
                </a:lnTo>
                <a:lnTo>
                  <a:pt x="7960" y="20070"/>
                </a:lnTo>
                <a:lnTo>
                  <a:pt x="7950" y="20100"/>
                </a:lnTo>
                <a:lnTo>
                  <a:pt x="7890" y="20180"/>
                </a:lnTo>
                <a:lnTo>
                  <a:pt x="7890" y="20230"/>
                </a:lnTo>
                <a:lnTo>
                  <a:pt x="7870" y="20260"/>
                </a:lnTo>
                <a:lnTo>
                  <a:pt x="7890" y="20400"/>
                </a:lnTo>
                <a:lnTo>
                  <a:pt x="7970" y="20580"/>
                </a:lnTo>
                <a:lnTo>
                  <a:pt x="8000" y="20610"/>
                </a:lnTo>
                <a:lnTo>
                  <a:pt x="7990" y="20620"/>
                </a:lnTo>
                <a:lnTo>
                  <a:pt x="8010" y="20620"/>
                </a:lnTo>
                <a:lnTo>
                  <a:pt x="8060" y="20690"/>
                </a:lnTo>
                <a:lnTo>
                  <a:pt x="8110" y="20700"/>
                </a:lnTo>
                <a:lnTo>
                  <a:pt x="8110" y="20710"/>
                </a:lnTo>
                <a:lnTo>
                  <a:pt x="8150" y="20690"/>
                </a:lnTo>
                <a:lnTo>
                  <a:pt x="8160" y="20700"/>
                </a:lnTo>
                <a:lnTo>
                  <a:pt x="8140" y="20720"/>
                </a:lnTo>
                <a:lnTo>
                  <a:pt x="8150" y="20720"/>
                </a:lnTo>
                <a:lnTo>
                  <a:pt x="8150" y="20730"/>
                </a:lnTo>
                <a:lnTo>
                  <a:pt x="8160" y="20730"/>
                </a:lnTo>
                <a:lnTo>
                  <a:pt x="8170" y="20750"/>
                </a:lnTo>
                <a:lnTo>
                  <a:pt x="8180" y="20740"/>
                </a:lnTo>
                <a:lnTo>
                  <a:pt x="8180" y="20760"/>
                </a:lnTo>
                <a:lnTo>
                  <a:pt x="8240" y="20740"/>
                </a:lnTo>
                <a:lnTo>
                  <a:pt x="8220" y="20750"/>
                </a:lnTo>
                <a:lnTo>
                  <a:pt x="8230" y="20770"/>
                </a:lnTo>
                <a:lnTo>
                  <a:pt x="8270" y="20770"/>
                </a:lnTo>
                <a:lnTo>
                  <a:pt x="8280" y="20780"/>
                </a:lnTo>
                <a:lnTo>
                  <a:pt x="8310" y="20780"/>
                </a:lnTo>
                <a:lnTo>
                  <a:pt x="8360" y="20760"/>
                </a:lnTo>
                <a:lnTo>
                  <a:pt x="8360" y="20780"/>
                </a:lnTo>
                <a:lnTo>
                  <a:pt x="8350" y="20800"/>
                </a:lnTo>
                <a:lnTo>
                  <a:pt x="8390" y="20780"/>
                </a:lnTo>
                <a:lnTo>
                  <a:pt x="8390" y="20800"/>
                </a:lnTo>
                <a:lnTo>
                  <a:pt x="8410" y="20800"/>
                </a:lnTo>
                <a:lnTo>
                  <a:pt x="8420" y="20780"/>
                </a:lnTo>
                <a:lnTo>
                  <a:pt x="8430" y="20800"/>
                </a:lnTo>
                <a:lnTo>
                  <a:pt x="8440" y="20790"/>
                </a:lnTo>
                <a:lnTo>
                  <a:pt x="8440" y="20800"/>
                </a:lnTo>
                <a:lnTo>
                  <a:pt x="8490" y="20800"/>
                </a:lnTo>
                <a:lnTo>
                  <a:pt x="8530" y="20820"/>
                </a:lnTo>
                <a:lnTo>
                  <a:pt x="8550" y="20810"/>
                </a:lnTo>
                <a:lnTo>
                  <a:pt x="8560" y="20830"/>
                </a:lnTo>
                <a:lnTo>
                  <a:pt x="8590" y="20830"/>
                </a:lnTo>
                <a:lnTo>
                  <a:pt x="8600" y="20820"/>
                </a:lnTo>
                <a:lnTo>
                  <a:pt x="8590" y="20810"/>
                </a:lnTo>
                <a:lnTo>
                  <a:pt x="8610" y="20810"/>
                </a:lnTo>
                <a:lnTo>
                  <a:pt x="8700" y="20830"/>
                </a:lnTo>
                <a:lnTo>
                  <a:pt x="8750" y="20800"/>
                </a:lnTo>
                <a:lnTo>
                  <a:pt x="8760" y="20810"/>
                </a:lnTo>
                <a:lnTo>
                  <a:pt x="8790" y="20800"/>
                </a:lnTo>
                <a:lnTo>
                  <a:pt x="8800" y="20790"/>
                </a:lnTo>
                <a:lnTo>
                  <a:pt x="8810" y="20800"/>
                </a:lnTo>
                <a:lnTo>
                  <a:pt x="8800" y="20810"/>
                </a:lnTo>
                <a:lnTo>
                  <a:pt x="8800" y="20800"/>
                </a:lnTo>
                <a:lnTo>
                  <a:pt x="8790" y="20810"/>
                </a:lnTo>
                <a:lnTo>
                  <a:pt x="8780" y="20800"/>
                </a:lnTo>
                <a:lnTo>
                  <a:pt x="8760" y="20820"/>
                </a:lnTo>
                <a:lnTo>
                  <a:pt x="8760" y="20830"/>
                </a:lnTo>
                <a:lnTo>
                  <a:pt x="8770" y="20820"/>
                </a:lnTo>
                <a:lnTo>
                  <a:pt x="8780" y="20830"/>
                </a:lnTo>
                <a:lnTo>
                  <a:pt x="8800" y="20820"/>
                </a:lnTo>
                <a:lnTo>
                  <a:pt x="8800" y="20810"/>
                </a:lnTo>
                <a:lnTo>
                  <a:pt x="8810" y="20820"/>
                </a:lnTo>
                <a:lnTo>
                  <a:pt x="8820" y="20800"/>
                </a:lnTo>
                <a:lnTo>
                  <a:pt x="8830" y="20800"/>
                </a:lnTo>
                <a:lnTo>
                  <a:pt x="8830" y="20780"/>
                </a:lnTo>
                <a:lnTo>
                  <a:pt x="8850" y="20810"/>
                </a:lnTo>
                <a:lnTo>
                  <a:pt x="8870" y="20800"/>
                </a:lnTo>
                <a:lnTo>
                  <a:pt x="8870" y="20810"/>
                </a:lnTo>
                <a:lnTo>
                  <a:pt x="8890" y="20810"/>
                </a:lnTo>
                <a:lnTo>
                  <a:pt x="8920" y="20790"/>
                </a:lnTo>
                <a:lnTo>
                  <a:pt x="8930" y="20800"/>
                </a:lnTo>
                <a:lnTo>
                  <a:pt x="8940" y="20790"/>
                </a:lnTo>
                <a:lnTo>
                  <a:pt x="8980" y="20780"/>
                </a:lnTo>
                <a:lnTo>
                  <a:pt x="8970" y="20790"/>
                </a:lnTo>
                <a:lnTo>
                  <a:pt x="8980" y="20790"/>
                </a:lnTo>
                <a:lnTo>
                  <a:pt x="8990" y="20770"/>
                </a:lnTo>
                <a:lnTo>
                  <a:pt x="9000" y="20780"/>
                </a:lnTo>
                <a:lnTo>
                  <a:pt x="9000" y="20750"/>
                </a:lnTo>
                <a:lnTo>
                  <a:pt x="9030" y="20760"/>
                </a:lnTo>
                <a:lnTo>
                  <a:pt x="9040" y="20800"/>
                </a:lnTo>
                <a:lnTo>
                  <a:pt x="9080" y="20770"/>
                </a:lnTo>
                <a:lnTo>
                  <a:pt x="9070" y="20790"/>
                </a:lnTo>
                <a:lnTo>
                  <a:pt x="9090" y="20770"/>
                </a:lnTo>
                <a:lnTo>
                  <a:pt x="9140" y="20790"/>
                </a:lnTo>
                <a:lnTo>
                  <a:pt x="9160" y="20760"/>
                </a:lnTo>
                <a:lnTo>
                  <a:pt x="9180" y="20760"/>
                </a:lnTo>
                <a:lnTo>
                  <a:pt x="9170" y="20770"/>
                </a:lnTo>
                <a:lnTo>
                  <a:pt x="9210" y="20770"/>
                </a:lnTo>
                <a:lnTo>
                  <a:pt x="9220" y="20760"/>
                </a:lnTo>
                <a:lnTo>
                  <a:pt x="9210" y="20750"/>
                </a:lnTo>
                <a:lnTo>
                  <a:pt x="9200" y="20760"/>
                </a:lnTo>
                <a:lnTo>
                  <a:pt x="9190" y="20760"/>
                </a:lnTo>
                <a:lnTo>
                  <a:pt x="9220" y="20740"/>
                </a:lnTo>
                <a:lnTo>
                  <a:pt x="9240" y="20750"/>
                </a:lnTo>
                <a:lnTo>
                  <a:pt x="9230" y="20740"/>
                </a:lnTo>
                <a:lnTo>
                  <a:pt x="9230" y="20730"/>
                </a:lnTo>
                <a:lnTo>
                  <a:pt x="9260" y="20740"/>
                </a:lnTo>
                <a:lnTo>
                  <a:pt x="9230" y="20750"/>
                </a:lnTo>
                <a:lnTo>
                  <a:pt x="9250" y="20750"/>
                </a:lnTo>
                <a:lnTo>
                  <a:pt x="9310" y="20720"/>
                </a:lnTo>
                <a:lnTo>
                  <a:pt x="9320" y="20720"/>
                </a:lnTo>
                <a:lnTo>
                  <a:pt x="9330" y="20700"/>
                </a:lnTo>
                <a:lnTo>
                  <a:pt x="9310" y="20700"/>
                </a:lnTo>
                <a:lnTo>
                  <a:pt x="9340" y="20680"/>
                </a:lnTo>
                <a:lnTo>
                  <a:pt x="9340" y="20690"/>
                </a:lnTo>
                <a:lnTo>
                  <a:pt x="9360" y="20660"/>
                </a:lnTo>
                <a:lnTo>
                  <a:pt x="9400" y="20670"/>
                </a:lnTo>
                <a:lnTo>
                  <a:pt x="9390" y="20650"/>
                </a:lnTo>
                <a:lnTo>
                  <a:pt x="9380" y="20660"/>
                </a:lnTo>
                <a:lnTo>
                  <a:pt x="9390" y="20650"/>
                </a:lnTo>
                <a:lnTo>
                  <a:pt x="9410" y="20660"/>
                </a:lnTo>
                <a:lnTo>
                  <a:pt x="9410" y="20670"/>
                </a:lnTo>
                <a:lnTo>
                  <a:pt x="9420" y="20650"/>
                </a:lnTo>
                <a:lnTo>
                  <a:pt x="9430" y="20670"/>
                </a:lnTo>
                <a:lnTo>
                  <a:pt x="9420" y="20690"/>
                </a:lnTo>
                <a:lnTo>
                  <a:pt x="9420" y="20710"/>
                </a:lnTo>
                <a:lnTo>
                  <a:pt x="9440" y="20700"/>
                </a:lnTo>
                <a:lnTo>
                  <a:pt x="9440" y="20760"/>
                </a:lnTo>
                <a:lnTo>
                  <a:pt x="9450" y="20760"/>
                </a:lnTo>
                <a:lnTo>
                  <a:pt x="9450" y="20790"/>
                </a:lnTo>
                <a:lnTo>
                  <a:pt x="9480" y="20810"/>
                </a:lnTo>
                <a:lnTo>
                  <a:pt x="9500" y="20810"/>
                </a:lnTo>
                <a:lnTo>
                  <a:pt x="9590" y="20780"/>
                </a:lnTo>
                <a:lnTo>
                  <a:pt x="9630" y="20740"/>
                </a:lnTo>
                <a:lnTo>
                  <a:pt x="9640" y="20750"/>
                </a:lnTo>
                <a:lnTo>
                  <a:pt x="9670" y="20710"/>
                </a:lnTo>
                <a:lnTo>
                  <a:pt x="9710" y="20700"/>
                </a:lnTo>
                <a:lnTo>
                  <a:pt x="9740" y="20620"/>
                </a:lnTo>
                <a:lnTo>
                  <a:pt x="9790" y="20630"/>
                </a:lnTo>
                <a:lnTo>
                  <a:pt x="9820" y="20650"/>
                </a:lnTo>
                <a:lnTo>
                  <a:pt x="9920" y="20600"/>
                </a:lnTo>
                <a:lnTo>
                  <a:pt x="10000" y="20500"/>
                </a:lnTo>
                <a:lnTo>
                  <a:pt x="10000" y="20460"/>
                </a:lnTo>
                <a:lnTo>
                  <a:pt x="10030" y="20450"/>
                </a:lnTo>
                <a:lnTo>
                  <a:pt x="10080" y="20430"/>
                </a:lnTo>
                <a:lnTo>
                  <a:pt x="10210" y="20440"/>
                </a:lnTo>
                <a:lnTo>
                  <a:pt x="10250" y="20410"/>
                </a:lnTo>
                <a:lnTo>
                  <a:pt x="10330" y="20400"/>
                </a:lnTo>
                <a:lnTo>
                  <a:pt x="10360" y="20370"/>
                </a:lnTo>
                <a:lnTo>
                  <a:pt x="10380" y="20340"/>
                </a:lnTo>
                <a:lnTo>
                  <a:pt x="10370" y="20290"/>
                </a:lnTo>
                <a:lnTo>
                  <a:pt x="10410" y="20300"/>
                </a:lnTo>
                <a:lnTo>
                  <a:pt x="10410" y="20290"/>
                </a:lnTo>
                <a:lnTo>
                  <a:pt x="10430" y="20300"/>
                </a:lnTo>
                <a:lnTo>
                  <a:pt x="10450" y="20330"/>
                </a:lnTo>
                <a:lnTo>
                  <a:pt x="10460" y="20330"/>
                </a:lnTo>
                <a:lnTo>
                  <a:pt x="10490" y="20350"/>
                </a:lnTo>
                <a:lnTo>
                  <a:pt x="10500" y="20380"/>
                </a:lnTo>
                <a:lnTo>
                  <a:pt x="10540" y="20370"/>
                </a:lnTo>
                <a:lnTo>
                  <a:pt x="10550" y="20360"/>
                </a:lnTo>
                <a:lnTo>
                  <a:pt x="10560" y="20370"/>
                </a:lnTo>
                <a:lnTo>
                  <a:pt x="10570" y="20420"/>
                </a:lnTo>
                <a:lnTo>
                  <a:pt x="10550" y="20440"/>
                </a:lnTo>
                <a:lnTo>
                  <a:pt x="10560" y="20490"/>
                </a:lnTo>
                <a:lnTo>
                  <a:pt x="10600" y="20550"/>
                </a:lnTo>
                <a:lnTo>
                  <a:pt x="10620" y="20530"/>
                </a:lnTo>
                <a:lnTo>
                  <a:pt x="10640" y="20540"/>
                </a:lnTo>
                <a:lnTo>
                  <a:pt x="10720" y="20520"/>
                </a:lnTo>
                <a:lnTo>
                  <a:pt x="10740" y="20460"/>
                </a:lnTo>
                <a:lnTo>
                  <a:pt x="10760" y="20450"/>
                </a:lnTo>
                <a:lnTo>
                  <a:pt x="10770" y="20480"/>
                </a:lnTo>
                <a:lnTo>
                  <a:pt x="10790" y="20480"/>
                </a:lnTo>
                <a:lnTo>
                  <a:pt x="10790" y="20490"/>
                </a:lnTo>
                <a:lnTo>
                  <a:pt x="10820" y="20520"/>
                </a:lnTo>
                <a:lnTo>
                  <a:pt x="10850" y="20520"/>
                </a:lnTo>
                <a:lnTo>
                  <a:pt x="10870" y="20490"/>
                </a:lnTo>
                <a:lnTo>
                  <a:pt x="10890" y="20510"/>
                </a:lnTo>
                <a:lnTo>
                  <a:pt x="10870" y="20530"/>
                </a:lnTo>
                <a:lnTo>
                  <a:pt x="10890" y="20600"/>
                </a:lnTo>
                <a:lnTo>
                  <a:pt x="10930" y="20630"/>
                </a:lnTo>
                <a:lnTo>
                  <a:pt x="10970" y="20640"/>
                </a:lnTo>
                <a:lnTo>
                  <a:pt x="11000" y="20640"/>
                </a:lnTo>
                <a:lnTo>
                  <a:pt x="11020" y="20620"/>
                </a:lnTo>
                <a:lnTo>
                  <a:pt x="11050" y="20630"/>
                </a:lnTo>
                <a:lnTo>
                  <a:pt x="11120" y="20570"/>
                </a:lnTo>
                <a:lnTo>
                  <a:pt x="11120" y="20530"/>
                </a:lnTo>
                <a:lnTo>
                  <a:pt x="11140" y="20560"/>
                </a:lnTo>
                <a:lnTo>
                  <a:pt x="11150" y="20550"/>
                </a:lnTo>
                <a:lnTo>
                  <a:pt x="11150" y="20540"/>
                </a:lnTo>
                <a:lnTo>
                  <a:pt x="11160" y="20550"/>
                </a:lnTo>
                <a:lnTo>
                  <a:pt x="11180" y="20540"/>
                </a:lnTo>
                <a:lnTo>
                  <a:pt x="11200" y="20550"/>
                </a:lnTo>
                <a:lnTo>
                  <a:pt x="11230" y="20550"/>
                </a:lnTo>
                <a:lnTo>
                  <a:pt x="11240" y="20520"/>
                </a:lnTo>
                <a:lnTo>
                  <a:pt x="11250" y="20540"/>
                </a:lnTo>
                <a:lnTo>
                  <a:pt x="11280" y="20520"/>
                </a:lnTo>
                <a:lnTo>
                  <a:pt x="11350" y="20550"/>
                </a:lnTo>
                <a:lnTo>
                  <a:pt x="11440" y="20550"/>
                </a:lnTo>
                <a:lnTo>
                  <a:pt x="11560" y="20500"/>
                </a:lnTo>
                <a:lnTo>
                  <a:pt x="11660" y="20430"/>
                </a:lnTo>
                <a:lnTo>
                  <a:pt x="11740" y="20340"/>
                </a:lnTo>
                <a:lnTo>
                  <a:pt x="11810" y="20230"/>
                </a:lnTo>
                <a:lnTo>
                  <a:pt x="11820" y="20150"/>
                </a:lnTo>
                <a:lnTo>
                  <a:pt x="11790" y="20040"/>
                </a:lnTo>
                <a:lnTo>
                  <a:pt x="11780" y="20020"/>
                </a:lnTo>
                <a:lnTo>
                  <a:pt x="11760" y="20020"/>
                </a:lnTo>
                <a:lnTo>
                  <a:pt x="11760" y="20000"/>
                </a:lnTo>
                <a:lnTo>
                  <a:pt x="11730" y="19980"/>
                </a:lnTo>
                <a:lnTo>
                  <a:pt x="11770" y="19990"/>
                </a:lnTo>
                <a:lnTo>
                  <a:pt x="11790" y="19970"/>
                </a:lnTo>
                <a:lnTo>
                  <a:pt x="11830" y="19850"/>
                </a:lnTo>
                <a:lnTo>
                  <a:pt x="11830" y="19840"/>
                </a:lnTo>
                <a:lnTo>
                  <a:pt x="11780" y="19810"/>
                </a:lnTo>
                <a:lnTo>
                  <a:pt x="11820" y="19810"/>
                </a:lnTo>
                <a:lnTo>
                  <a:pt x="11820" y="19820"/>
                </a:lnTo>
                <a:lnTo>
                  <a:pt x="11840" y="19800"/>
                </a:lnTo>
                <a:lnTo>
                  <a:pt x="11880" y="19680"/>
                </a:lnTo>
                <a:lnTo>
                  <a:pt x="11960" y="19530"/>
                </a:lnTo>
                <a:lnTo>
                  <a:pt x="11970" y="19470"/>
                </a:lnTo>
                <a:lnTo>
                  <a:pt x="11950" y="19430"/>
                </a:lnTo>
                <a:lnTo>
                  <a:pt x="11900" y="19370"/>
                </a:lnTo>
                <a:lnTo>
                  <a:pt x="11880" y="19370"/>
                </a:lnTo>
                <a:lnTo>
                  <a:pt x="11910" y="19340"/>
                </a:lnTo>
                <a:lnTo>
                  <a:pt x="11890" y="19280"/>
                </a:lnTo>
                <a:lnTo>
                  <a:pt x="11900" y="19270"/>
                </a:lnTo>
                <a:lnTo>
                  <a:pt x="11950" y="19330"/>
                </a:lnTo>
                <a:lnTo>
                  <a:pt x="12020" y="19340"/>
                </a:lnTo>
                <a:lnTo>
                  <a:pt x="12050" y="19370"/>
                </a:lnTo>
                <a:lnTo>
                  <a:pt x="12090" y="19380"/>
                </a:lnTo>
                <a:lnTo>
                  <a:pt x="12090" y="19340"/>
                </a:lnTo>
                <a:lnTo>
                  <a:pt x="12110" y="19360"/>
                </a:lnTo>
                <a:lnTo>
                  <a:pt x="12090" y="19390"/>
                </a:lnTo>
                <a:lnTo>
                  <a:pt x="12100" y="19400"/>
                </a:lnTo>
                <a:lnTo>
                  <a:pt x="12070" y="19460"/>
                </a:lnTo>
                <a:lnTo>
                  <a:pt x="12090" y="19550"/>
                </a:lnTo>
                <a:lnTo>
                  <a:pt x="12070" y="19530"/>
                </a:lnTo>
                <a:lnTo>
                  <a:pt x="12060" y="19650"/>
                </a:lnTo>
                <a:lnTo>
                  <a:pt x="12080" y="19740"/>
                </a:lnTo>
                <a:lnTo>
                  <a:pt x="12090" y="19750"/>
                </a:lnTo>
                <a:lnTo>
                  <a:pt x="12090" y="19780"/>
                </a:lnTo>
                <a:lnTo>
                  <a:pt x="12100" y="19810"/>
                </a:lnTo>
                <a:lnTo>
                  <a:pt x="12140" y="19830"/>
                </a:lnTo>
                <a:lnTo>
                  <a:pt x="12120" y="19840"/>
                </a:lnTo>
                <a:lnTo>
                  <a:pt x="12170" y="19850"/>
                </a:lnTo>
                <a:lnTo>
                  <a:pt x="12180" y="19870"/>
                </a:lnTo>
                <a:lnTo>
                  <a:pt x="12150" y="19870"/>
                </a:lnTo>
                <a:lnTo>
                  <a:pt x="12170" y="19880"/>
                </a:lnTo>
                <a:lnTo>
                  <a:pt x="12140" y="19900"/>
                </a:lnTo>
                <a:lnTo>
                  <a:pt x="12200" y="20010"/>
                </a:lnTo>
                <a:lnTo>
                  <a:pt x="12230" y="19990"/>
                </a:lnTo>
                <a:lnTo>
                  <a:pt x="12250" y="20000"/>
                </a:lnTo>
                <a:lnTo>
                  <a:pt x="12220" y="20010"/>
                </a:lnTo>
                <a:lnTo>
                  <a:pt x="12230" y="20020"/>
                </a:lnTo>
                <a:lnTo>
                  <a:pt x="12190" y="20060"/>
                </a:lnTo>
                <a:lnTo>
                  <a:pt x="12190" y="20170"/>
                </a:lnTo>
                <a:lnTo>
                  <a:pt x="12290" y="20440"/>
                </a:lnTo>
                <a:lnTo>
                  <a:pt x="12370" y="20610"/>
                </a:lnTo>
                <a:lnTo>
                  <a:pt x="12400" y="20640"/>
                </a:lnTo>
                <a:lnTo>
                  <a:pt x="12370" y="20670"/>
                </a:lnTo>
                <a:lnTo>
                  <a:pt x="12380" y="20730"/>
                </a:lnTo>
                <a:lnTo>
                  <a:pt x="12430" y="20790"/>
                </a:lnTo>
                <a:lnTo>
                  <a:pt x="12420" y="20810"/>
                </a:lnTo>
                <a:lnTo>
                  <a:pt x="12450" y="20870"/>
                </a:lnTo>
                <a:lnTo>
                  <a:pt x="12500" y="20940"/>
                </a:lnTo>
                <a:lnTo>
                  <a:pt x="12490" y="20970"/>
                </a:lnTo>
                <a:lnTo>
                  <a:pt x="12540" y="21000"/>
                </a:lnTo>
                <a:lnTo>
                  <a:pt x="12620" y="21030"/>
                </a:lnTo>
                <a:lnTo>
                  <a:pt x="12550" y="21050"/>
                </a:lnTo>
                <a:lnTo>
                  <a:pt x="12540" y="21080"/>
                </a:lnTo>
                <a:lnTo>
                  <a:pt x="12490" y="21240"/>
                </a:lnTo>
                <a:lnTo>
                  <a:pt x="12490" y="21310"/>
                </a:lnTo>
                <a:lnTo>
                  <a:pt x="12500" y="21370"/>
                </a:lnTo>
                <a:lnTo>
                  <a:pt x="12550" y="21480"/>
                </a:lnTo>
                <a:lnTo>
                  <a:pt x="12610" y="21570"/>
                </a:lnTo>
                <a:lnTo>
                  <a:pt x="12660" y="21600"/>
                </a:lnTo>
                <a:lnTo>
                  <a:pt x="12720" y="21580"/>
                </a:lnTo>
                <a:lnTo>
                  <a:pt x="12780" y="21600"/>
                </a:lnTo>
                <a:lnTo>
                  <a:pt x="12880" y="21590"/>
                </a:lnTo>
                <a:lnTo>
                  <a:pt x="12910" y="21560"/>
                </a:lnTo>
                <a:lnTo>
                  <a:pt x="12960" y="21560"/>
                </a:lnTo>
                <a:lnTo>
                  <a:pt x="12970" y="21530"/>
                </a:lnTo>
                <a:lnTo>
                  <a:pt x="13060" y="21530"/>
                </a:lnTo>
                <a:lnTo>
                  <a:pt x="13070" y="21520"/>
                </a:lnTo>
                <a:lnTo>
                  <a:pt x="13170" y="21530"/>
                </a:lnTo>
                <a:lnTo>
                  <a:pt x="13180" y="21530"/>
                </a:lnTo>
                <a:lnTo>
                  <a:pt x="13210" y="21550"/>
                </a:lnTo>
                <a:lnTo>
                  <a:pt x="13230" y="21550"/>
                </a:lnTo>
                <a:lnTo>
                  <a:pt x="13220" y="21540"/>
                </a:lnTo>
                <a:lnTo>
                  <a:pt x="13260" y="21570"/>
                </a:lnTo>
                <a:lnTo>
                  <a:pt x="13310" y="21560"/>
                </a:lnTo>
                <a:lnTo>
                  <a:pt x="13330" y="21570"/>
                </a:lnTo>
                <a:lnTo>
                  <a:pt x="13370" y="21580"/>
                </a:lnTo>
                <a:lnTo>
                  <a:pt x="13420" y="21560"/>
                </a:lnTo>
                <a:lnTo>
                  <a:pt x="13450" y="21530"/>
                </a:lnTo>
                <a:lnTo>
                  <a:pt x="13480" y="21540"/>
                </a:lnTo>
                <a:lnTo>
                  <a:pt x="13520" y="21510"/>
                </a:lnTo>
                <a:lnTo>
                  <a:pt x="13550" y="21500"/>
                </a:lnTo>
                <a:lnTo>
                  <a:pt x="13560" y="21470"/>
                </a:lnTo>
                <a:lnTo>
                  <a:pt x="13550" y="21420"/>
                </a:lnTo>
                <a:lnTo>
                  <a:pt x="13560" y="21410"/>
                </a:lnTo>
                <a:lnTo>
                  <a:pt x="13580" y="21440"/>
                </a:lnTo>
                <a:lnTo>
                  <a:pt x="13590" y="21430"/>
                </a:lnTo>
                <a:lnTo>
                  <a:pt x="13600" y="21410"/>
                </a:lnTo>
                <a:lnTo>
                  <a:pt x="13580" y="21400"/>
                </a:lnTo>
                <a:lnTo>
                  <a:pt x="13620" y="21370"/>
                </a:lnTo>
                <a:lnTo>
                  <a:pt x="13630" y="21380"/>
                </a:lnTo>
                <a:lnTo>
                  <a:pt x="13680" y="21390"/>
                </a:lnTo>
                <a:lnTo>
                  <a:pt x="13740" y="21380"/>
                </a:lnTo>
                <a:lnTo>
                  <a:pt x="13810" y="21370"/>
                </a:lnTo>
                <a:lnTo>
                  <a:pt x="13830" y="21350"/>
                </a:lnTo>
                <a:lnTo>
                  <a:pt x="13860" y="21350"/>
                </a:lnTo>
                <a:lnTo>
                  <a:pt x="13890" y="21330"/>
                </a:lnTo>
                <a:lnTo>
                  <a:pt x="13880" y="21310"/>
                </a:lnTo>
                <a:lnTo>
                  <a:pt x="13960" y="21320"/>
                </a:lnTo>
                <a:lnTo>
                  <a:pt x="14030" y="21290"/>
                </a:lnTo>
                <a:lnTo>
                  <a:pt x="14090" y="21200"/>
                </a:lnTo>
                <a:lnTo>
                  <a:pt x="14130" y="21070"/>
                </a:lnTo>
                <a:lnTo>
                  <a:pt x="14160" y="21170"/>
                </a:lnTo>
                <a:lnTo>
                  <a:pt x="14230" y="21200"/>
                </a:lnTo>
                <a:lnTo>
                  <a:pt x="14400" y="21170"/>
                </a:lnTo>
                <a:lnTo>
                  <a:pt x="14610" y="21170"/>
                </a:lnTo>
                <a:lnTo>
                  <a:pt x="14780" y="21140"/>
                </a:lnTo>
                <a:lnTo>
                  <a:pt x="14820" y="21120"/>
                </a:lnTo>
                <a:lnTo>
                  <a:pt x="14910" y="21030"/>
                </a:lnTo>
                <a:lnTo>
                  <a:pt x="14960" y="20940"/>
                </a:lnTo>
                <a:lnTo>
                  <a:pt x="15000" y="20910"/>
                </a:lnTo>
                <a:lnTo>
                  <a:pt x="15010" y="20830"/>
                </a:lnTo>
                <a:lnTo>
                  <a:pt x="14980" y="20800"/>
                </a:lnTo>
                <a:lnTo>
                  <a:pt x="14790" y="20780"/>
                </a:lnTo>
                <a:lnTo>
                  <a:pt x="14780" y="20770"/>
                </a:lnTo>
                <a:lnTo>
                  <a:pt x="14930" y="20760"/>
                </a:lnTo>
                <a:lnTo>
                  <a:pt x="15070" y="20700"/>
                </a:lnTo>
                <a:lnTo>
                  <a:pt x="15060" y="20700"/>
                </a:lnTo>
                <a:lnTo>
                  <a:pt x="15070" y="20690"/>
                </a:lnTo>
                <a:lnTo>
                  <a:pt x="15130" y="20680"/>
                </a:lnTo>
                <a:lnTo>
                  <a:pt x="15160" y="20690"/>
                </a:lnTo>
                <a:lnTo>
                  <a:pt x="15140" y="20700"/>
                </a:lnTo>
                <a:lnTo>
                  <a:pt x="15170" y="20710"/>
                </a:lnTo>
                <a:lnTo>
                  <a:pt x="15120" y="20790"/>
                </a:lnTo>
                <a:lnTo>
                  <a:pt x="15130" y="20870"/>
                </a:lnTo>
                <a:lnTo>
                  <a:pt x="15170" y="20940"/>
                </a:lnTo>
                <a:lnTo>
                  <a:pt x="15140" y="20980"/>
                </a:lnTo>
                <a:lnTo>
                  <a:pt x="15150" y="21030"/>
                </a:lnTo>
                <a:lnTo>
                  <a:pt x="15220" y="21050"/>
                </a:lnTo>
                <a:lnTo>
                  <a:pt x="15260" y="21080"/>
                </a:lnTo>
                <a:lnTo>
                  <a:pt x="15400" y="21110"/>
                </a:lnTo>
                <a:lnTo>
                  <a:pt x="15520" y="21100"/>
                </a:lnTo>
                <a:lnTo>
                  <a:pt x="15570" y="21070"/>
                </a:lnTo>
                <a:lnTo>
                  <a:pt x="15710" y="21030"/>
                </a:lnTo>
                <a:lnTo>
                  <a:pt x="15800" y="21050"/>
                </a:lnTo>
                <a:lnTo>
                  <a:pt x="15820" y="21070"/>
                </a:lnTo>
                <a:lnTo>
                  <a:pt x="15890" y="21090"/>
                </a:lnTo>
                <a:lnTo>
                  <a:pt x="16090" y="21100"/>
                </a:lnTo>
                <a:lnTo>
                  <a:pt x="16510" y="21090"/>
                </a:lnTo>
                <a:lnTo>
                  <a:pt x="16730" y="21060"/>
                </a:lnTo>
                <a:lnTo>
                  <a:pt x="16760" y="21080"/>
                </a:lnTo>
                <a:lnTo>
                  <a:pt x="16880" y="21050"/>
                </a:lnTo>
                <a:lnTo>
                  <a:pt x="16900" y="21060"/>
                </a:lnTo>
                <a:lnTo>
                  <a:pt x="17000" y="21050"/>
                </a:lnTo>
                <a:lnTo>
                  <a:pt x="17040" y="21030"/>
                </a:lnTo>
                <a:lnTo>
                  <a:pt x="17090" y="21040"/>
                </a:lnTo>
                <a:lnTo>
                  <a:pt x="17140" y="21010"/>
                </a:lnTo>
                <a:lnTo>
                  <a:pt x="17290" y="21000"/>
                </a:lnTo>
                <a:lnTo>
                  <a:pt x="17320" y="20980"/>
                </a:lnTo>
                <a:lnTo>
                  <a:pt x="17550" y="20960"/>
                </a:lnTo>
                <a:lnTo>
                  <a:pt x="17660" y="20930"/>
                </a:lnTo>
                <a:lnTo>
                  <a:pt x="17820" y="20850"/>
                </a:lnTo>
                <a:lnTo>
                  <a:pt x="17850" y="20810"/>
                </a:lnTo>
                <a:lnTo>
                  <a:pt x="17990" y="20560"/>
                </a:lnTo>
                <a:lnTo>
                  <a:pt x="18020" y="20550"/>
                </a:lnTo>
                <a:lnTo>
                  <a:pt x="18010" y="20570"/>
                </a:lnTo>
                <a:lnTo>
                  <a:pt x="18030" y="20550"/>
                </a:lnTo>
                <a:lnTo>
                  <a:pt x="18040" y="20510"/>
                </a:lnTo>
                <a:lnTo>
                  <a:pt x="18090" y="20510"/>
                </a:lnTo>
                <a:lnTo>
                  <a:pt x="18160" y="20630"/>
                </a:lnTo>
                <a:lnTo>
                  <a:pt x="18180" y="20630"/>
                </a:lnTo>
                <a:lnTo>
                  <a:pt x="18230" y="20610"/>
                </a:lnTo>
                <a:lnTo>
                  <a:pt x="18250" y="20570"/>
                </a:lnTo>
                <a:lnTo>
                  <a:pt x="18240" y="20550"/>
                </a:lnTo>
                <a:lnTo>
                  <a:pt x="18260" y="20530"/>
                </a:lnTo>
                <a:lnTo>
                  <a:pt x="18240" y="20520"/>
                </a:lnTo>
                <a:lnTo>
                  <a:pt x="18250" y="20460"/>
                </a:lnTo>
                <a:lnTo>
                  <a:pt x="18290" y="20430"/>
                </a:lnTo>
                <a:lnTo>
                  <a:pt x="18250" y="20410"/>
                </a:lnTo>
                <a:lnTo>
                  <a:pt x="18230" y="20330"/>
                </a:lnTo>
                <a:lnTo>
                  <a:pt x="18190" y="20270"/>
                </a:lnTo>
                <a:lnTo>
                  <a:pt x="18120" y="20220"/>
                </a:lnTo>
                <a:lnTo>
                  <a:pt x="18030" y="20210"/>
                </a:lnTo>
                <a:lnTo>
                  <a:pt x="17510" y="20270"/>
                </a:lnTo>
                <a:lnTo>
                  <a:pt x="17420" y="20270"/>
                </a:lnTo>
                <a:lnTo>
                  <a:pt x="17070" y="20310"/>
                </a:lnTo>
                <a:lnTo>
                  <a:pt x="16970" y="20370"/>
                </a:lnTo>
                <a:lnTo>
                  <a:pt x="16780" y="20440"/>
                </a:lnTo>
                <a:lnTo>
                  <a:pt x="16500" y="20670"/>
                </a:lnTo>
                <a:lnTo>
                  <a:pt x="16570" y="20600"/>
                </a:lnTo>
                <a:lnTo>
                  <a:pt x="16560" y="20570"/>
                </a:lnTo>
                <a:lnTo>
                  <a:pt x="16540" y="20560"/>
                </a:lnTo>
                <a:lnTo>
                  <a:pt x="16420" y="20560"/>
                </a:lnTo>
                <a:lnTo>
                  <a:pt x="16590" y="20500"/>
                </a:lnTo>
                <a:lnTo>
                  <a:pt x="16610" y="20480"/>
                </a:lnTo>
                <a:lnTo>
                  <a:pt x="16660" y="20470"/>
                </a:lnTo>
                <a:lnTo>
                  <a:pt x="16660" y="20430"/>
                </a:lnTo>
                <a:lnTo>
                  <a:pt x="16650" y="20410"/>
                </a:lnTo>
                <a:lnTo>
                  <a:pt x="16680" y="20360"/>
                </a:lnTo>
                <a:lnTo>
                  <a:pt x="16740" y="20310"/>
                </a:lnTo>
                <a:lnTo>
                  <a:pt x="16790" y="20290"/>
                </a:lnTo>
                <a:lnTo>
                  <a:pt x="16830" y="20290"/>
                </a:lnTo>
                <a:lnTo>
                  <a:pt x="16860" y="20260"/>
                </a:lnTo>
                <a:lnTo>
                  <a:pt x="16850" y="20250"/>
                </a:lnTo>
                <a:lnTo>
                  <a:pt x="16830" y="20270"/>
                </a:lnTo>
                <a:lnTo>
                  <a:pt x="16800" y="20260"/>
                </a:lnTo>
                <a:lnTo>
                  <a:pt x="16790" y="20240"/>
                </a:lnTo>
                <a:lnTo>
                  <a:pt x="16790" y="20220"/>
                </a:lnTo>
                <a:lnTo>
                  <a:pt x="16780" y="20180"/>
                </a:lnTo>
                <a:lnTo>
                  <a:pt x="16820" y="20110"/>
                </a:lnTo>
                <a:lnTo>
                  <a:pt x="16820" y="20080"/>
                </a:lnTo>
                <a:lnTo>
                  <a:pt x="16800" y="20060"/>
                </a:lnTo>
                <a:lnTo>
                  <a:pt x="16730" y="20030"/>
                </a:lnTo>
                <a:lnTo>
                  <a:pt x="16720" y="20010"/>
                </a:lnTo>
                <a:lnTo>
                  <a:pt x="16660" y="19980"/>
                </a:lnTo>
                <a:lnTo>
                  <a:pt x="16560" y="19900"/>
                </a:lnTo>
                <a:lnTo>
                  <a:pt x="16440" y="19700"/>
                </a:lnTo>
                <a:lnTo>
                  <a:pt x="16450" y="19660"/>
                </a:lnTo>
                <a:lnTo>
                  <a:pt x="16440" y="19620"/>
                </a:lnTo>
                <a:lnTo>
                  <a:pt x="16520" y="19600"/>
                </a:lnTo>
                <a:lnTo>
                  <a:pt x="16550" y="19560"/>
                </a:lnTo>
                <a:lnTo>
                  <a:pt x="16570" y="19560"/>
                </a:lnTo>
                <a:lnTo>
                  <a:pt x="16610" y="19520"/>
                </a:lnTo>
                <a:lnTo>
                  <a:pt x="16610" y="19490"/>
                </a:lnTo>
                <a:lnTo>
                  <a:pt x="16590" y="19470"/>
                </a:lnTo>
                <a:lnTo>
                  <a:pt x="16640" y="19430"/>
                </a:lnTo>
                <a:lnTo>
                  <a:pt x="16620" y="19410"/>
                </a:lnTo>
                <a:lnTo>
                  <a:pt x="16640" y="19400"/>
                </a:lnTo>
                <a:lnTo>
                  <a:pt x="16640" y="19300"/>
                </a:lnTo>
                <a:lnTo>
                  <a:pt x="16670" y="19280"/>
                </a:lnTo>
                <a:lnTo>
                  <a:pt x="16740" y="19290"/>
                </a:lnTo>
                <a:lnTo>
                  <a:pt x="16770" y="19320"/>
                </a:lnTo>
                <a:lnTo>
                  <a:pt x="16850" y="19460"/>
                </a:lnTo>
                <a:lnTo>
                  <a:pt x="16930" y="19530"/>
                </a:lnTo>
                <a:lnTo>
                  <a:pt x="17010" y="19650"/>
                </a:lnTo>
                <a:lnTo>
                  <a:pt x="17190" y="19940"/>
                </a:lnTo>
                <a:lnTo>
                  <a:pt x="17280" y="20030"/>
                </a:lnTo>
                <a:lnTo>
                  <a:pt x="17370" y="20100"/>
                </a:lnTo>
                <a:lnTo>
                  <a:pt x="17470" y="20120"/>
                </a:lnTo>
                <a:lnTo>
                  <a:pt x="17610" y="20110"/>
                </a:lnTo>
                <a:lnTo>
                  <a:pt x="17820" y="20080"/>
                </a:lnTo>
                <a:lnTo>
                  <a:pt x="18080" y="20020"/>
                </a:lnTo>
                <a:lnTo>
                  <a:pt x="18310" y="20010"/>
                </a:lnTo>
                <a:lnTo>
                  <a:pt x="18420" y="19980"/>
                </a:lnTo>
                <a:lnTo>
                  <a:pt x="18510" y="19920"/>
                </a:lnTo>
                <a:lnTo>
                  <a:pt x="18600" y="19840"/>
                </a:lnTo>
                <a:lnTo>
                  <a:pt x="18910" y="19540"/>
                </a:lnTo>
                <a:lnTo>
                  <a:pt x="18970" y="19460"/>
                </a:lnTo>
                <a:lnTo>
                  <a:pt x="19050" y="19410"/>
                </a:lnTo>
                <a:lnTo>
                  <a:pt x="19200" y="19280"/>
                </a:lnTo>
                <a:lnTo>
                  <a:pt x="19370" y="18990"/>
                </a:lnTo>
                <a:lnTo>
                  <a:pt x="19430" y="18860"/>
                </a:lnTo>
                <a:lnTo>
                  <a:pt x="19500" y="18690"/>
                </a:lnTo>
                <a:lnTo>
                  <a:pt x="19490" y="18670"/>
                </a:lnTo>
                <a:lnTo>
                  <a:pt x="19450" y="18610"/>
                </a:lnTo>
                <a:lnTo>
                  <a:pt x="19450" y="18590"/>
                </a:lnTo>
                <a:lnTo>
                  <a:pt x="19430" y="18510"/>
                </a:lnTo>
                <a:lnTo>
                  <a:pt x="19390" y="18460"/>
                </a:lnTo>
                <a:lnTo>
                  <a:pt x="19380" y="18350"/>
                </a:lnTo>
                <a:lnTo>
                  <a:pt x="19350" y="18310"/>
                </a:lnTo>
                <a:lnTo>
                  <a:pt x="19340" y="18250"/>
                </a:lnTo>
                <a:lnTo>
                  <a:pt x="19310" y="18210"/>
                </a:lnTo>
                <a:lnTo>
                  <a:pt x="19310" y="18200"/>
                </a:lnTo>
                <a:lnTo>
                  <a:pt x="19180" y="18050"/>
                </a:lnTo>
                <a:lnTo>
                  <a:pt x="19140" y="18020"/>
                </a:lnTo>
                <a:lnTo>
                  <a:pt x="19130" y="17980"/>
                </a:lnTo>
                <a:lnTo>
                  <a:pt x="18990" y="17900"/>
                </a:lnTo>
                <a:lnTo>
                  <a:pt x="18980" y="17880"/>
                </a:lnTo>
                <a:lnTo>
                  <a:pt x="19030" y="17890"/>
                </a:lnTo>
                <a:lnTo>
                  <a:pt x="19040" y="17860"/>
                </a:lnTo>
                <a:lnTo>
                  <a:pt x="19030" y="17830"/>
                </a:lnTo>
                <a:lnTo>
                  <a:pt x="19000" y="17830"/>
                </a:lnTo>
                <a:lnTo>
                  <a:pt x="19000" y="17810"/>
                </a:lnTo>
                <a:lnTo>
                  <a:pt x="19040" y="17830"/>
                </a:lnTo>
                <a:lnTo>
                  <a:pt x="19080" y="17820"/>
                </a:lnTo>
                <a:lnTo>
                  <a:pt x="19080" y="17830"/>
                </a:lnTo>
                <a:lnTo>
                  <a:pt x="19110" y="17850"/>
                </a:lnTo>
                <a:lnTo>
                  <a:pt x="19120" y="17900"/>
                </a:lnTo>
                <a:lnTo>
                  <a:pt x="19130" y="17910"/>
                </a:lnTo>
                <a:lnTo>
                  <a:pt x="19150" y="17900"/>
                </a:lnTo>
                <a:lnTo>
                  <a:pt x="19170" y="17920"/>
                </a:lnTo>
                <a:lnTo>
                  <a:pt x="19190" y="17920"/>
                </a:lnTo>
                <a:lnTo>
                  <a:pt x="19210" y="17940"/>
                </a:lnTo>
                <a:lnTo>
                  <a:pt x="19270" y="17960"/>
                </a:lnTo>
                <a:lnTo>
                  <a:pt x="19350" y="18020"/>
                </a:lnTo>
                <a:lnTo>
                  <a:pt x="19380" y="18020"/>
                </a:lnTo>
                <a:lnTo>
                  <a:pt x="19450" y="18090"/>
                </a:lnTo>
                <a:lnTo>
                  <a:pt x="19480" y="18140"/>
                </a:lnTo>
                <a:lnTo>
                  <a:pt x="19510" y="18180"/>
                </a:lnTo>
                <a:lnTo>
                  <a:pt x="19530" y="18180"/>
                </a:lnTo>
                <a:lnTo>
                  <a:pt x="19560" y="18130"/>
                </a:lnTo>
                <a:lnTo>
                  <a:pt x="19580" y="17980"/>
                </a:lnTo>
                <a:lnTo>
                  <a:pt x="19570" y="17960"/>
                </a:lnTo>
                <a:lnTo>
                  <a:pt x="19520" y="17920"/>
                </a:lnTo>
                <a:lnTo>
                  <a:pt x="19450" y="17910"/>
                </a:lnTo>
                <a:lnTo>
                  <a:pt x="19430" y="17850"/>
                </a:lnTo>
                <a:lnTo>
                  <a:pt x="19360" y="17800"/>
                </a:lnTo>
                <a:lnTo>
                  <a:pt x="19320" y="17790"/>
                </a:lnTo>
                <a:lnTo>
                  <a:pt x="19270" y="17730"/>
                </a:lnTo>
                <a:lnTo>
                  <a:pt x="19280" y="17700"/>
                </a:lnTo>
                <a:lnTo>
                  <a:pt x="19320" y="17700"/>
                </a:lnTo>
                <a:lnTo>
                  <a:pt x="19360" y="17660"/>
                </a:lnTo>
                <a:lnTo>
                  <a:pt x="19390" y="17570"/>
                </a:lnTo>
                <a:lnTo>
                  <a:pt x="19380" y="17550"/>
                </a:lnTo>
                <a:lnTo>
                  <a:pt x="19280" y="17470"/>
                </a:lnTo>
                <a:lnTo>
                  <a:pt x="19250" y="17360"/>
                </a:lnTo>
                <a:lnTo>
                  <a:pt x="19140" y="17190"/>
                </a:lnTo>
                <a:lnTo>
                  <a:pt x="19110" y="17160"/>
                </a:lnTo>
                <a:lnTo>
                  <a:pt x="18760" y="17020"/>
                </a:lnTo>
                <a:lnTo>
                  <a:pt x="18720" y="16950"/>
                </a:lnTo>
                <a:lnTo>
                  <a:pt x="18710" y="16900"/>
                </a:lnTo>
                <a:lnTo>
                  <a:pt x="18720" y="16900"/>
                </a:lnTo>
                <a:lnTo>
                  <a:pt x="18710" y="16870"/>
                </a:lnTo>
                <a:lnTo>
                  <a:pt x="18700" y="16870"/>
                </a:lnTo>
                <a:lnTo>
                  <a:pt x="18670" y="16820"/>
                </a:lnTo>
                <a:lnTo>
                  <a:pt x="18640" y="16770"/>
                </a:lnTo>
                <a:lnTo>
                  <a:pt x="18550" y="16730"/>
                </a:lnTo>
                <a:lnTo>
                  <a:pt x="18490" y="16690"/>
                </a:lnTo>
                <a:lnTo>
                  <a:pt x="18440" y="16670"/>
                </a:lnTo>
                <a:lnTo>
                  <a:pt x="18450" y="16660"/>
                </a:lnTo>
                <a:lnTo>
                  <a:pt x="18380" y="16650"/>
                </a:lnTo>
                <a:lnTo>
                  <a:pt x="18340" y="16620"/>
                </a:lnTo>
                <a:lnTo>
                  <a:pt x="18340" y="16610"/>
                </a:lnTo>
                <a:lnTo>
                  <a:pt x="18320" y="16560"/>
                </a:lnTo>
                <a:lnTo>
                  <a:pt x="18210" y="16460"/>
                </a:lnTo>
                <a:lnTo>
                  <a:pt x="18210" y="16450"/>
                </a:lnTo>
                <a:lnTo>
                  <a:pt x="18200" y="16410"/>
                </a:lnTo>
                <a:lnTo>
                  <a:pt x="18150" y="16350"/>
                </a:lnTo>
                <a:lnTo>
                  <a:pt x="18000" y="16240"/>
                </a:lnTo>
                <a:lnTo>
                  <a:pt x="18000" y="16250"/>
                </a:lnTo>
                <a:lnTo>
                  <a:pt x="17990" y="16240"/>
                </a:lnTo>
                <a:lnTo>
                  <a:pt x="17980" y="16210"/>
                </a:lnTo>
                <a:lnTo>
                  <a:pt x="17970" y="16220"/>
                </a:lnTo>
                <a:lnTo>
                  <a:pt x="17930" y="16190"/>
                </a:lnTo>
                <a:lnTo>
                  <a:pt x="17930" y="16160"/>
                </a:lnTo>
                <a:lnTo>
                  <a:pt x="17950" y="16150"/>
                </a:lnTo>
                <a:lnTo>
                  <a:pt x="17960" y="16130"/>
                </a:lnTo>
                <a:lnTo>
                  <a:pt x="17960" y="16080"/>
                </a:lnTo>
                <a:lnTo>
                  <a:pt x="17870" y="15970"/>
                </a:lnTo>
                <a:lnTo>
                  <a:pt x="17790" y="15930"/>
                </a:lnTo>
                <a:lnTo>
                  <a:pt x="17770" y="15880"/>
                </a:lnTo>
                <a:lnTo>
                  <a:pt x="17650" y="15830"/>
                </a:lnTo>
                <a:lnTo>
                  <a:pt x="17610" y="15770"/>
                </a:lnTo>
                <a:lnTo>
                  <a:pt x="17580" y="15760"/>
                </a:lnTo>
                <a:lnTo>
                  <a:pt x="17530" y="15720"/>
                </a:lnTo>
                <a:lnTo>
                  <a:pt x="17470" y="15710"/>
                </a:lnTo>
                <a:lnTo>
                  <a:pt x="17470" y="15700"/>
                </a:lnTo>
                <a:lnTo>
                  <a:pt x="17450" y="15700"/>
                </a:lnTo>
                <a:lnTo>
                  <a:pt x="17420" y="15660"/>
                </a:lnTo>
                <a:lnTo>
                  <a:pt x="17380" y="15650"/>
                </a:lnTo>
                <a:lnTo>
                  <a:pt x="17360" y="15600"/>
                </a:lnTo>
                <a:lnTo>
                  <a:pt x="17320" y="15580"/>
                </a:lnTo>
                <a:lnTo>
                  <a:pt x="17250" y="15550"/>
                </a:lnTo>
                <a:lnTo>
                  <a:pt x="17200" y="15550"/>
                </a:lnTo>
                <a:lnTo>
                  <a:pt x="17200" y="15540"/>
                </a:lnTo>
                <a:lnTo>
                  <a:pt x="17190" y="15540"/>
                </a:lnTo>
                <a:lnTo>
                  <a:pt x="17150" y="15500"/>
                </a:lnTo>
                <a:lnTo>
                  <a:pt x="17110" y="15500"/>
                </a:lnTo>
                <a:lnTo>
                  <a:pt x="17060" y="15450"/>
                </a:lnTo>
                <a:lnTo>
                  <a:pt x="17050" y="15460"/>
                </a:lnTo>
                <a:lnTo>
                  <a:pt x="17050" y="15440"/>
                </a:lnTo>
                <a:lnTo>
                  <a:pt x="16930" y="15420"/>
                </a:lnTo>
                <a:lnTo>
                  <a:pt x="16820" y="15360"/>
                </a:lnTo>
                <a:lnTo>
                  <a:pt x="16780" y="15360"/>
                </a:lnTo>
                <a:lnTo>
                  <a:pt x="16750" y="15390"/>
                </a:lnTo>
                <a:lnTo>
                  <a:pt x="16750" y="15370"/>
                </a:lnTo>
                <a:lnTo>
                  <a:pt x="16740" y="15380"/>
                </a:lnTo>
                <a:lnTo>
                  <a:pt x="16720" y="15370"/>
                </a:lnTo>
                <a:lnTo>
                  <a:pt x="16690" y="15400"/>
                </a:lnTo>
                <a:lnTo>
                  <a:pt x="16670" y="15390"/>
                </a:lnTo>
                <a:lnTo>
                  <a:pt x="16450" y="15280"/>
                </a:lnTo>
                <a:lnTo>
                  <a:pt x="16390" y="15240"/>
                </a:lnTo>
                <a:lnTo>
                  <a:pt x="16380" y="15220"/>
                </a:lnTo>
                <a:lnTo>
                  <a:pt x="16370" y="15230"/>
                </a:lnTo>
                <a:lnTo>
                  <a:pt x="16380" y="15210"/>
                </a:lnTo>
                <a:lnTo>
                  <a:pt x="16360" y="15210"/>
                </a:lnTo>
                <a:lnTo>
                  <a:pt x="16360" y="15190"/>
                </a:lnTo>
                <a:lnTo>
                  <a:pt x="16340" y="15200"/>
                </a:lnTo>
                <a:lnTo>
                  <a:pt x="16340" y="15190"/>
                </a:lnTo>
                <a:lnTo>
                  <a:pt x="16320" y="15190"/>
                </a:lnTo>
                <a:lnTo>
                  <a:pt x="16320" y="15170"/>
                </a:lnTo>
                <a:lnTo>
                  <a:pt x="16310" y="15170"/>
                </a:lnTo>
                <a:lnTo>
                  <a:pt x="16290" y="15150"/>
                </a:lnTo>
                <a:lnTo>
                  <a:pt x="16280" y="15160"/>
                </a:lnTo>
                <a:lnTo>
                  <a:pt x="16280" y="15150"/>
                </a:lnTo>
                <a:lnTo>
                  <a:pt x="16260" y="15150"/>
                </a:lnTo>
                <a:lnTo>
                  <a:pt x="16280" y="15140"/>
                </a:lnTo>
                <a:lnTo>
                  <a:pt x="16270" y="15130"/>
                </a:lnTo>
                <a:lnTo>
                  <a:pt x="16260" y="15140"/>
                </a:lnTo>
                <a:lnTo>
                  <a:pt x="16250" y="15110"/>
                </a:lnTo>
                <a:lnTo>
                  <a:pt x="16230" y="15110"/>
                </a:lnTo>
                <a:lnTo>
                  <a:pt x="16230" y="15090"/>
                </a:lnTo>
                <a:lnTo>
                  <a:pt x="16150" y="15010"/>
                </a:lnTo>
                <a:lnTo>
                  <a:pt x="16100" y="14980"/>
                </a:lnTo>
                <a:lnTo>
                  <a:pt x="15950" y="14820"/>
                </a:lnTo>
                <a:lnTo>
                  <a:pt x="15900" y="14800"/>
                </a:lnTo>
                <a:lnTo>
                  <a:pt x="15850" y="14740"/>
                </a:lnTo>
                <a:lnTo>
                  <a:pt x="15840" y="14740"/>
                </a:lnTo>
                <a:lnTo>
                  <a:pt x="15830" y="14720"/>
                </a:lnTo>
                <a:lnTo>
                  <a:pt x="15790" y="14700"/>
                </a:lnTo>
                <a:lnTo>
                  <a:pt x="15650" y="14540"/>
                </a:lnTo>
                <a:lnTo>
                  <a:pt x="15600" y="14520"/>
                </a:lnTo>
                <a:lnTo>
                  <a:pt x="15560" y="14470"/>
                </a:lnTo>
                <a:lnTo>
                  <a:pt x="15490" y="14400"/>
                </a:lnTo>
                <a:lnTo>
                  <a:pt x="15500" y="14370"/>
                </a:lnTo>
                <a:lnTo>
                  <a:pt x="15470" y="14370"/>
                </a:lnTo>
                <a:lnTo>
                  <a:pt x="15380" y="14250"/>
                </a:lnTo>
                <a:lnTo>
                  <a:pt x="15400" y="14300"/>
                </a:lnTo>
                <a:lnTo>
                  <a:pt x="15370" y="14260"/>
                </a:lnTo>
                <a:lnTo>
                  <a:pt x="15330" y="14240"/>
                </a:lnTo>
                <a:lnTo>
                  <a:pt x="15230" y="14240"/>
                </a:lnTo>
                <a:lnTo>
                  <a:pt x="15220" y="14220"/>
                </a:lnTo>
                <a:lnTo>
                  <a:pt x="15170" y="14210"/>
                </a:lnTo>
                <a:lnTo>
                  <a:pt x="15170" y="14200"/>
                </a:lnTo>
                <a:lnTo>
                  <a:pt x="15140" y="14210"/>
                </a:lnTo>
                <a:lnTo>
                  <a:pt x="15150" y="14200"/>
                </a:lnTo>
                <a:lnTo>
                  <a:pt x="15130" y="14190"/>
                </a:lnTo>
                <a:lnTo>
                  <a:pt x="15130" y="14210"/>
                </a:lnTo>
                <a:lnTo>
                  <a:pt x="15050" y="14260"/>
                </a:lnTo>
                <a:lnTo>
                  <a:pt x="15030" y="14260"/>
                </a:lnTo>
                <a:lnTo>
                  <a:pt x="15040" y="14250"/>
                </a:lnTo>
                <a:lnTo>
                  <a:pt x="15030" y="14260"/>
                </a:lnTo>
                <a:lnTo>
                  <a:pt x="15020" y="14240"/>
                </a:lnTo>
                <a:lnTo>
                  <a:pt x="15010" y="14220"/>
                </a:lnTo>
                <a:lnTo>
                  <a:pt x="15020" y="14210"/>
                </a:lnTo>
                <a:lnTo>
                  <a:pt x="15010" y="14210"/>
                </a:lnTo>
                <a:lnTo>
                  <a:pt x="15040" y="14190"/>
                </a:lnTo>
                <a:lnTo>
                  <a:pt x="15060" y="14200"/>
                </a:lnTo>
                <a:lnTo>
                  <a:pt x="15080" y="14180"/>
                </a:lnTo>
                <a:lnTo>
                  <a:pt x="15080" y="14140"/>
                </a:lnTo>
                <a:lnTo>
                  <a:pt x="15070" y="14130"/>
                </a:lnTo>
                <a:lnTo>
                  <a:pt x="15090" y="14140"/>
                </a:lnTo>
                <a:lnTo>
                  <a:pt x="15110" y="14170"/>
                </a:lnTo>
                <a:lnTo>
                  <a:pt x="15120" y="14130"/>
                </a:lnTo>
                <a:lnTo>
                  <a:pt x="15110" y="14120"/>
                </a:lnTo>
                <a:lnTo>
                  <a:pt x="15120" y="14070"/>
                </a:lnTo>
                <a:lnTo>
                  <a:pt x="15110" y="14060"/>
                </a:lnTo>
                <a:lnTo>
                  <a:pt x="15120" y="14060"/>
                </a:lnTo>
                <a:lnTo>
                  <a:pt x="15110" y="14050"/>
                </a:lnTo>
                <a:lnTo>
                  <a:pt x="15100" y="13990"/>
                </a:lnTo>
                <a:lnTo>
                  <a:pt x="15070" y="13990"/>
                </a:lnTo>
                <a:lnTo>
                  <a:pt x="15090" y="13980"/>
                </a:lnTo>
                <a:lnTo>
                  <a:pt x="15080" y="13940"/>
                </a:lnTo>
                <a:lnTo>
                  <a:pt x="15060" y="13940"/>
                </a:lnTo>
                <a:lnTo>
                  <a:pt x="15050" y="13890"/>
                </a:lnTo>
                <a:lnTo>
                  <a:pt x="15030" y="13890"/>
                </a:lnTo>
                <a:lnTo>
                  <a:pt x="15020" y="13880"/>
                </a:lnTo>
                <a:lnTo>
                  <a:pt x="14990" y="13870"/>
                </a:lnTo>
                <a:lnTo>
                  <a:pt x="15000" y="13830"/>
                </a:lnTo>
                <a:lnTo>
                  <a:pt x="14940" y="13760"/>
                </a:lnTo>
                <a:lnTo>
                  <a:pt x="14900" y="13720"/>
                </a:lnTo>
                <a:lnTo>
                  <a:pt x="14880" y="13700"/>
                </a:lnTo>
                <a:lnTo>
                  <a:pt x="14900" y="13710"/>
                </a:lnTo>
                <a:lnTo>
                  <a:pt x="14890" y="13690"/>
                </a:lnTo>
                <a:lnTo>
                  <a:pt x="14820" y="13660"/>
                </a:lnTo>
                <a:lnTo>
                  <a:pt x="14810" y="13600"/>
                </a:lnTo>
                <a:lnTo>
                  <a:pt x="14710" y="13480"/>
                </a:lnTo>
                <a:lnTo>
                  <a:pt x="14730" y="13480"/>
                </a:lnTo>
                <a:lnTo>
                  <a:pt x="14720" y="13470"/>
                </a:lnTo>
                <a:lnTo>
                  <a:pt x="14700" y="13460"/>
                </a:lnTo>
                <a:lnTo>
                  <a:pt x="14660" y="13410"/>
                </a:lnTo>
                <a:lnTo>
                  <a:pt x="14640" y="13420"/>
                </a:lnTo>
                <a:lnTo>
                  <a:pt x="14650" y="13370"/>
                </a:lnTo>
                <a:lnTo>
                  <a:pt x="14640" y="13340"/>
                </a:lnTo>
                <a:lnTo>
                  <a:pt x="14650" y="13310"/>
                </a:lnTo>
                <a:lnTo>
                  <a:pt x="14640" y="13280"/>
                </a:lnTo>
                <a:lnTo>
                  <a:pt x="14630" y="13280"/>
                </a:lnTo>
                <a:lnTo>
                  <a:pt x="14630" y="13190"/>
                </a:lnTo>
                <a:lnTo>
                  <a:pt x="14610" y="13160"/>
                </a:lnTo>
                <a:lnTo>
                  <a:pt x="14590" y="13130"/>
                </a:lnTo>
                <a:lnTo>
                  <a:pt x="14580" y="13120"/>
                </a:lnTo>
                <a:lnTo>
                  <a:pt x="14590" y="13060"/>
                </a:lnTo>
                <a:lnTo>
                  <a:pt x="14580" y="13030"/>
                </a:lnTo>
                <a:lnTo>
                  <a:pt x="14570" y="13040"/>
                </a:lnTo>
                <a:lnTo>
                  <a:pt x="14590" y="13020"/>
                </a:lnTo>
                <a:lnTo>
                  <a:pt x="14590" y="12940"/>
                </a:lnTo>
                <a:lnTo>
                  <a:pt x="14580" y="12920"/>
                </a:lnTo>
                <a:lnTo>
                  <a:pt x="14560" y="12910"/>
                </a:lnTo>
                <a:lnTo>
                  <a:pt x="14570" y="12840"/>
                </a:lnTo>
                <a:lnTo>
                  <a:pt x="14590" y="12770"/>
                </a:lnTo>
                <a:lnTo>
                  <a:pt x="14590" y="12700"/>
                </a:lnTo>
                <a:lnTo>
                  <a:pt x="14600" y="12690"/>
                </a:lnTo>
                <a:lnTo>
                  <a:pt x="14630" y="12490"/>
                </a:lnTo>
                <a:lnTo>
                  <a:pt x="14600" y="12440"/>
                </a:lnTo>
                <a:lnTo>
                  <a:pt x="14600" y="12350"/>
                </a:lnTo>
                <a:lnTo>
                  <a:pt x="14590" y="12310"/>
                </a:lnTo>
                <a:lnTo>
                  <a:pt x="14600" y="12280"/>
                </a:lnTo>
                <a:lnTo>
                  <a:pt x="14590" y="12210"/>
                </a:lnTo>
                <a:lnTo>
                  <a:pt x="14590" y="12180"/>
                </a:lnTo>
                <a:lnTo>
                  <a:pt x="14570" y="12170"/>
                </a:lnTo>
                <a:lnTo>
                  <a:pt x="14580" y="12090"/>
                </a:lnTo>
                <a:lnTo>
                  <a:pt x="14570" y="12000"/>
                </a:lnTo>
                <a:lnTo>
                  <a:pt x="14580" y="11990"/>
                </a:lnTo>
                <a:lnTo>
                  <a:pt x="14560" y="11920"/>
                </a:lnTo>
                <a:lnTo>
                  <a:pt x="14570" y="11910"/>
                </a:lnTo>
                <a:lnTo>
                  <a:pt x="14560" y="11850"/>
                </a:lnTo>
                <a:lnTo>
                  <a:pt x="14570" y="11840"/>
                </a:lnTo>
                <a:lnTo>
                  <a:pt x="14550" y="11740"/>
                </a:lnTo>
                <a:lnTo>
                  <a:pt x="14520" y="11700"/>
                </a:lnTo>
                <a:lnTo>
                  <a:pt x="14530" y="11680"/>
                </a:lnTo>
                <a:lnTo>
                  <a:pt x="14520" y="11640"/>
                </a:lnTo>
                <a:lnTo>
                  <a:pt x="14520" y="11580"/>
                </a:lnTo>
                <a:lnTo>
                  <a:pt x="14490" y="11500"/>
                </a:lnTo>
                <a:lnTo>
                  <a:pt x="14500" y="11480"/>
                </a:lnTo>
                <a:lnTo>
                  <a:pt x="14480" y="11420"/>
                </a:lnTo>
                <a:lnTo>
                  <a:pt x="14400" y="11300"/>
                </a:lnTo>
                <a:lnTo>
                  <a:pt x="14310" y="11260"/>
                </a:lnTo>
                <a:lnTo>
                  <a:pt x="14310" y="11190"/>
                </a:lnTo>
                <a:lnTo>
                  <a:pt x="14280" y="11120"/>
                </a:lnTo>
                <a:lnTo>
                  <a:pt x="14260" y="11110"/>
                </a:lnTo>
                <a:lnTo>
                  <a:pt x="14270" y="11110"/>
                </a:lnTo>
                <a:lnTo>
                  <a:pt x="14250" y="11070"/>
                </a:lnTo>
                <a:lnTo>
                  <a:pt x="14170" y="10970"/>
                </a:lnTo>
                <a:lnTo>
                  <a:pt x="14110" y="10930"/>
                </a:lnTo>
                <a:lnTo>
                  <a:pt x="14120" y="10880"/>
                </a:lnTo>
                <a:lnTo>
                  <a:pt x="14110" y="10840"/>
                </a:lnTo>
                <a:lnTo>
                  <a:pt x="14090" y="10820"/>
                </a:lnTo>
                <a:lnTo>
                  <a:pt x="14090" y="10790"/>
                </a:lnTo>
                <a:lnTo>
                  <a:pt x="14020" y="10710"/>
                </a:lnTo>
                <a:lnTo>
                  <a:pt x="13970" y="10690"/>
                </a:lnTo>
                <a:lnTo>
                  <a:pt x="13940" y="10650"/>
                </a:lnTo>
                <a:lnTo>
                  <a:pt x="13870" y="10620"/>
                </a:lnTo>
                <a:lnTo>
                  <a:pt x="13850" y="10620"/>
                </a:lnTo>
                <a:lnTo>
                  <a:pt x="13850" y="10630"/>
                </a:lnTo>
                <a:lnTo>
                  <a:pt x="13830" y="10620"/>
                </a:lnTo>
                <a:lnTo>
                  <a:pt x="13820" y="10600"/>
                </a:lnTo>
                <a:lnTo>
                  <a:pt x="13830" y="10590"/>
                </a:lnTo>
                <a:lnTo>
                  <a:pt x="13810" y="10570"/>
                </a:lnTo>
                <a:lnTo>
                  <a:pt x="13800" y="10540"/>
                </a:lnTo>
                <a:lnTo>
                  <a:pt x="13810" y="10530"/>
                </a:lnTo>
                <a:lnTo>
                  <a:pt x="13780" y="10470"/>
                </a:lnTo>
                <a:lnTo>
                  <a:pt x="13800" y="10450"/>
                </a:lnTo>
                <a:lnTo>
                  <a:pt x="13790" y="10430"/>
                </a:lnTo>
                <a:lnTo>
                  <a:pt x="13800" y="10410"/>
                </a:lnTo>
                <a:lnTo>
                  <a:pt x="13800" y="10380"/>
                </a:lnTo>
                <a:lnTo>
                  <a:pt x="13810" y="10350"/>
                </a:lnTo>
                <a:lnTo>
                  <a:pt x="13810" y="10270"/>
                </a:lnTo>
                <a:lnTo>
                  <a:pt x="13830" y="10250"/>
                </a:lnTo>
                <a:lnTo>
                  <a:pt x="13830" y="10220"/>
                </a:lnTo>
                <a:lnTo>
                  <a:pt x="13840" y="10210"/>
                </a:lnTo>
                <a:lnTo>
                  <a:pt x="13860" y="10130"/>
                </a:lnTo>
                <a:lnTo>
                  <a:pt x="13890" y="10050"/>
                </a:lnTo>
                <a:lnTo>
                  <a:pt x="13890" y="9880"/>
                </a:lnTo>
                <a:lnTo>
                  <a:pt x="13920" y="9820"/>
                </a:lnTo>
                <a:lnTo>
                  <a:pt x="13920" y="9780"/>
                </a:lnTo>
                <a:lnTo>
                  <a:pt x="13950" y="9770"/>
                </a:lnTo>
                <a:lnTo>
                  <a:pt x="13960" y="9720"/>
                </a:lnTo>
                <a:lnTo>
                  <a:pt x="13960" y="9630"/>
                </a:lnTo>
                <a:lnTo>
                  <a:pt x="13970" y="9570"/>
                </a:lnTo>
                <a:lnTo>
                  <a:pt x="13950" y="9520"/>
                </a:lnTo>
                <a:lnTo>
                  <a:pt x="13960" y="9510"/>
                </a:lnTo>
                <a:lnTo>
                  <a:pt x="13960" y="9460"/>
                </a:lnTo>
                <a:lnTo>
                  <a:pt x="13920" y="9300"/>
                </a:lnTo>
                <a:lnTo>
                  <a:pt x="13890" y="9250"/>
                </a:lnTo>
                <a:lnTo>
                  <a:pt x="13890" y="9170"/>
                </a:lnTo>
                <a:lnTo>
                  <a:pt x="13790" y="9010"/>
                </a:lnTo>
                <a:lnTo>
                  <a:pt x="13700" y="8900"/>
                </a:lnTo>
                <a:lnTo>
                  <a:pt x="13590" y="8810"/>
                </a:lnTo>
                <a:lnTo>
                  <a:pt x="13460" y="8740"/>
                </a:lnTo>
                <a:lnTo>
                  <a:pt x="13270" y="8670"/>
                </a:lnTo>
                <a:lnTo>
                  <a:pt x="13220" y="8660"/>
                </a:lnTo>
                <a:lnTo>
                  <a:pt x="13190" y="8670"/>
                </a:lnTo>
                <a:lnTo>
                  <a:pt x="13180" y="8650"/>
                </a:lnTo>
                <a:lnTo>
                  <a:pt x="13150" y="8640"/>
                </a:lnTo>
                <a:lnTo>
                  <a:pt x="13030" y="8640"/>
                </a:lnTo>
                <a:lnTo>
                  <a:pt x="13000" y="8620"/>
                </a:lnTo>
                <a:lnTo>
                  <a:pt x="12910" y="8620"/>
                </a:lnTo>
                <a:lnTo>
                  <a:pt x="12740" y="8620"/>
                </a:lnTo>
                <a:lnTo>
                  <a:pt x="12680" y="8550"/>
                </a:lnTo>
                <a:lnTo>
                  <a:pt x="12610" y="8520"/>
                </a:lnTo>
                <a:lnTo>
                  <a:pt x="12510" y="8510"/>
                </a:lnTo>
                <a:lnTo>
                  <a:pt x="12410" y="8520"/>
                </a:lnTo>
                <a:lnTo>
                  <a:pt x="12290" y="8580"/>
                </a:lnTo>
                <a:lnTo>
                  <a:pt x="12270" y="8560"/>
                </a:lnTo>
                <a:lnTo>
                  <a:pt x="12230" y="8580"/>
                </a:lnTo>
                <a:lnTo>
                  <a:pt x="12130" y="8550"/>
                </a:lnTo>
                <a:lnTo>
                  <a:pt x="12010" y="8560"/>
                </a:lnTo>
                <a:lnTo>
                  <a:pt x="12010" y="8550"/>
                </a:lnTo>
                <a:lnTo>
                  <a:pt x="11960" y="8550"/>
                </a:lnTo>
                <a:lnTo>
                  <a:pt x="11790" y="8580"/>
                </a:lnTo>
                <a:lnTo>
                  <a:pt x="11760" y="8580"/>
                </a:lnTo>
                <a:lnTo>
                  <a:pt x="11740" y="8570"/>
                </a:lnTo>
                <a:lnTo>
                  <a:pt x="11690" y="8580"/>
                </a:lnTo>
                <a:lnTo>
                  <a:pt x="11670" y="8560"/>
                </a:lnTo>
                <a:lnTo>
                  <a:pt x="11590" y="8580"/>
                </a:lnTo>
                <a:lnTo>
                  <a:pt x="11570" y="8570"/>
                </a:lnTo>
                <a:lnTo>
                  <a:pt x="11480" y="8600"/>
                </a:lnTo>
                <a:lnTo>
                  <a:pt x="11460" y="8620"/>
                </a:lnTo>
                <a:lnTo>
                  <a:pt x="11360" y="8640"/>
                </a:lnTo>
                <a:lnTo>
                  <a:pt x="11320" y="8640"/>
                </a:lnTo>
                <a:lnTo>
                  <a:pt x="11200" y="8670"/>
                </a:lnTo>
                <a:lnTo>
                  <a:pt x="11100" y="8650"/>
                </a:lnTo>
                <a:lnTo>
                  <a:pt x="11020" y="8660"/>
                </a:lnTo>
                <a:lnTo>
                  <a:pt x="10960" y="8660"/>
                </a:lnTo>
                <a:lnTo>
                  <a:pt x="10740" y="8700"/>
                </a:lnTo>
                <a:lnTo>
                  <a:pt x="10720" y="8720"/>
                </a:lnTo>
                <a:lnTo>
                  <a:pt x="10700" y="8710"/>
                </a:lnTo>
                <a:lnTo>
                  <a:pt x="10700" y="8700"/>
                </a:lnTo>
                <a:lnTo>
                  <a:pt x="10690" y="8700"/>
                </a:lnTo>
                <a:lnTo>
                  <a:pt x="10650" y="8690"/>
                </a:lnTo>
                <a:lnTo>
                  <a:pt x="10520" y="8700"/>
                </a:lnTo>
                <a:lnTo>
                  <a:pt x="10390" y="8750"/>
                </a:lnTo>
                <a:lnTo>
                  <a:pt x="10370" y="8780"/>
                </a:lnTo>
                <a:lnTo>
                  <a:pt x="10350" y="8780"/>
                </a:lnTo>
                <a:lnTo>
                  <a:pt x="10240" y="8830"/>
                </a:lnTo>
                <a:lnTo>
                  <a:pt x="10130" y="8860"/>
                </a:lnTo>
                <a:lnTo>
                  <a:pt x="10120" y="8870"/>
                </a:lnTo>
                <a:lnTo>
                  <a:pt x="10130" y="8870"/>
                </a:lnTo>
                <a:lnTo>
                  <a:pt x="10130" y="8880"/>
                </a:lnTo>
                <a:lnTo>
                  <a:pt x="10120" y="8870"/>
                </a:lnTo>
                <a:lnTo>
                  <a:pt x="10120" y="8880"/>
                </a:lnTo>
                <a:lnTo>
                  <a:pt x="10110" y="8880"/>
                </a:lnTo>
                <a:lnTo>
                  <a:pt x="10070" y="8880"/>
                </a:lnTo>
                <a:lnTo>
                  <a:pt x="10060" y="8900"/>
                </a:lnTo>
                <a:lnTo>
                  <a:pt x="9990" y="8940"/>
                </a:lnTo>
                <a:lnTo>
                  <a:pt x="9950" y="8930"/>
                </a:lnTo>
                <a:lnTo>
                  <a:pt x="9880" y="8970"/>
                </a:lnTo>
                <a:lnTo>
                  <a:pt x="9860" y="8980"/>
                </a:lnTo>
                <a:lnTo>
                  <a:pt x="9850" y="8970"/>
                </a:lnTo>
                <a:lnTo>
                  <a:pt x="9810" y="8960"/>
                </a:lnTo>
                <a:lnTo>
                  <a:pt x="9720" y="8980"/>
                </a:lnTo>
                <a:lnTo>
                  <a:pt x="9520" y="8900"/>
                </a:lnTo>
                <a:lnTo>
                  <a:pt x="9230" y="8830"/>
                </a:lnTo>
                <a:lnTo>
                  <a:pt x="9090" y="8850"/>
                </a:lnTo>
                <a:lnTo>
                  <a:pt x="9040" y="8870"/>
                </a:lnTo>
                <a:lnTo>
                  <a:pt x="9010" y="8910"/>
                </a:lnTo>
                <a:lnTo>
                  <a:pt x="8980" y="8900"/>
                </a:lnTo>
                <a:lnTo>
                  <a:pt x="8900" y="8930"/>
                </a:lnTo>
                <a:lnTo>
                  <a:pt x="8800" y="8980"/>
                </a:lnTo>
                <a:lnTo>
                  <a:pt x="8630" y="9120"/>
                </a:lnTo>
                <a:lnTo>
                  <a:pt x="8580" y="9170"/>
                </a:lnTo>
                <a:lnTo>
                  <a:pt x="8510" y="9290"/>
                </a:lnTo>
                <a:lnTo>
                  <a:pt x="8470" y="9290"/>
                </a:lnTo>
                <a:lnTo>
                  <a:pt x="8460" y="9320"/>
                </a:lnTo>
                <a:lnTo>
                  <a:pt x="8350" y="9400"/>
                </a:lnTo>
                <a:lnTo>
                  <a:pt x="8330" y="9440"/>
                </a:lnTo>
                <a:lnTo>
                  <a:pt x="8310" y="9440"/>
                </a:lnTo>
                <a:lnTo>
                  <a:pt x="8210" y="9540"/>
                </a:lnTo>
                <a:lnTo>
                  <a:pt x="8200" y="9530"/>
                </a:lnTo>
                <a:lnTo>
                  <a:pt x="8180" y="9550"/>
                </a:lnTo>
                <a:lnTo>
                  <a:pt x="8120" y="9580"/>
                </a:lnTo>
                <a:lnTo>
                  <a:pt x="8020" y="9680"/>
                </a:lnTo>
                <a:lnTo>
                  <a:pt x="7940" y="9720"/>
                </a:lnTo>
                <a:lnTo>
                  <a:pt x="7940" y="9740"/>
                </a:lnTo>
                <a:lnTo>
                  <a:pt x="7900" y="9790"/>
                </a:lnTo>
                <a:lnTo>
                  <a:pt x="7880" y="9790"/>
                </a:lnTo>
                <a:lnTo>
                  <a:pt x="7770" y="9960"/>
                </a:lnTo>
                <a:lnTo>
                  <a:pt x="7670" y="10080"/>
                </a:lnTo>
                <a:lnTo>
                  <a:pt x="7610" y="10190"/>
                </a:lnTo>
                <a:lnTo>
                  <a:pt x="7570" y="10280"/>
                </a:lnTo>
                <a:lnTo>
                  <a:pt x="7550" y="10300"/>
                </a:lnTo>
                <a:lnTo>
                  <a:pt x="7520" y="10380"/>
                </a:lnTo>
                <a:lnTo>
                  <a:pt x="7400" y="10580"/>
                </a:lnTo>
                <a:lnTo>
                  <a:pt x="7380" y="10630"/>
                </a:lnTo>
                <a:lnTo>
                  <a:pt x="7370" y="10630"/>
                </a:lnTo>
                <a:lnTo>
                  <a:pt x="7340" y="10690"/>
                </a:lnTo>
                <a:lnTo>
                  <a:pt x="7310" y="10720"/>
                </a:lnTo>
                <a:lnTo>
                  <a:pt x="7310" y="10740"/>
                </a:lnTo>
                <a:lnTo>
                  <a:pt x="7270" y="10780"/>
                </a:lnTo>
                <a:lnTo>
                  <a:pt x="7250" y="10860"/>
                </a:lnTo>
                <a:lnTo>
                  <a:pt x="7180" y="10950"/>
                </a:lnTo>
                <a:lnTo>
                  <a:pt x="7160" y="10960"/>
                </a:lnTo>
                <a:lnTo>
                  <a:pt x="7030" y="11180"/>
                </a:lnTo>
                <a:lnTo>
                  <a:pt x="6770" y="11690"/>
                </a:lnTo>
                <a:lnTo>
                  <a:pt x="6650" y="11790"/>
                </a:lnTo>
                <a:lnTo>
                  <a:pt x="6570" y="11890"/>
                </a:lnTo>
                <a:lnTo>
                  <a:pt x="6460" y="12000"/>
                </a:lnTo>
                <a:lnTo>
                  <a:pt x="6400" y="12060"/>
                </a:lnTo>
                <a:lnTo>
                  <a:pt x="6380" y="12160"/>
                </a:lnTo>
                <a:lnTo>
                  <a:pt x="6400" y="12240"/>
                </a:lnTo>
                <a:lnTo>
                  <a:pt x="6400" y="12300"/>
                </a:lnTo>
                <a:lnTo>
                  <a:pt x="6430" y="12430"/>
                </a:lnTo>
                <a:lnTo>
                  <a:pt x="6450" y="12470"/>
                </a:lnTo>
                <a:lnTo>
                  <a:pt x="6480" y="12480"/>
                </a:lnTo>
                <a:lnTo>
                  <a:pt x="6500" y="12530"/>
                </a:lnTo>
                <a:lnTo>
                  <a:pt x="6540" y="12570"/>
                </a:lnTo>
                <a:lnTo>
                  <a:pt x="6560" y="12600"/>
                </a:lnTo>
                <a:lnTo>
                  <a:pt x="6540" y="12640"/>
                </a:lnTo>
                <a:lnTo>
                  <a:pt x="6550" y="12690"/>
                </a:lnTo>
                <a:lnTo>
                  <a:pt x="6480" y="12750"/>
                </a:lnTo>
                <a:lnTo>
                  <a:pt x="6430" y="12880"/>
                </a:lnTo>
                <a:lnTo>
                  <a:pt x="6340" y="12940"/>
                </a:lnTo>
                <a:lnTo>
                  <a:pt x="6320" y="12940"/>
                </a:lnTo>
                <a:lnTo>
                  <a:pt x="6340" y="12950"/>
                </a:lnTo>
                <a:lnTo>
                  <a:pt x="6310" y="12960"/>
                </a:lnTo>
                <a:lnTo>
                  <a:pt x="6300" y="13000"/>
                </a:lnTo>
                <a:lnTo>
                  <a:pt x="6360" y="13020"/>
                </a:lnTo>
                <a:lnTo>
                  <a:pt x="6300" y="13000"/>
                </a:lnTo>
                <a:lnTo>
                  <a:pt x="6290" y="13060"/>
                </a:lnTo>
                <a:lnTo>
                  <a:pt x="6320" y="13160"/>
                </a:lnTo>
                <a:lnTo>
                  <a:pt x="6350" y="13150"/>
                </a:lnTo>
                <a:lnTo>
                  <a:pt x="6360" y="13170"/>
                </a:lnTo>
                <a:lnTo>
                  <a:pt x="6390" y="13160"/>
                </a:lnTo>
                <a:lnTo>
                  <a:pt x="6370" y="13180"/>
                </a:lnTo>
                <a:lnTo>
                  <a:pt x="6390" y="13210"/>
                </a:lnTo>
                <a:lnTo>
                  <a:pt x="6380" y="13210"/>
                </a:lnTo>
                <a:lnTo>
                  <a:pt x="6350" y="13200"/>
                </a:lnTo>
                <a:lnTo>
                  <a:pt x="6360" y="13210"/>
                </a:lnTo>
                <a:lnTo>
                  <a:pt x="6420" y="13230"/>
                </a:lnTo>
                <a:lnTo>
                  <a:pt x="6600" y="13220"/>
                </a:lnTo>
                <a:lnTo>
                  <a:pt x="6620" y="13230"/>
                </a:lnTo>
                <a:lnTo>
                  <a:pt x="6630" y="13250"/>
                </a:lnTo>
                <a:lnTo>
                  <a:pt x="6690" y="13250"/>
                </a:lnTo>
                <a:lnTo>
                  <a:pt x="6710" y="13240"/>
                </a:lnTo>
                <a:lnTo>
                  <a:pt x="6700" y="13230"/>
                </a:lnTo>
                <a:lnTo>
                  <a:pt x="6740" y="13210"/>
                </a:lnTo>
                <a:lnTo>
                  <a:pt x="6740" y="13200"/>
                </a:lnTo>
                <a:lnTo>
                  <a:pt x="6750" y="13190"/>
                </a:lnTo>
                <a:lnTo>
                  <a:pt x="6750" y="13200"/>
                </a:lnTo>
                <a:lnTo>
                  <a:pt x="6760" y="13200"/>
                </a:lnTo>
                <a:lnTo>
                  <a:pt x="6770" y="13190"/>
                </a:lnTo>
                <a:lnTo>
                  <a:pt x="6760" y="13190"/>
                </a:lnTo>
                <a:lnTo>
                  <a:pt x="6750" y="13190"/>
                </a:lnTo>
                <a:lnTo>
                  <a:pt x="6760" y="13190"/>
                </a:lnTo>
                <a:lnTo>
                  <a:pt x="6770" y="13180"/>
                </a:lnTo>
                <a:lnTo>
                  <a:pt x="6780" y="13190"/>
                </a:lnTo>
                <a:lnTo>
                  <a:pt x="6840" y="13120"/>
                </a:lnTo>
                <a:lnTo>
                  <a:pt x="6900" y="13090"/>
                </a:lnTo>
                <a:lnTo>
                  <a:pt x="6900" y="13080"/>
                </a:lnTo>
                <a:lnTo>
                  <a:pt x="6910" y="13080"/>
                </a:lnTo>
                <a:lnTo>
                  <a:pt x="6930" y="13020"/>
                </a:lnTo>
                <a:lnTo>
                  <a:pt x="6920" y="12970"/>
                </a:lnTo>
                <a:lnTo>
                  <a:pt x="6910" y="12970"/>
                </a:lnTo>
                <a:lnTo>
                  <a:pt x="6930" y="12970"/>
                </a:lnTo>
                <a:lnTo>
                  <a:pt x="6930" y="12940"/>
                </a:lnTo>
                <a:lnTo>
                  <a:pt x="6950" y="12910"/>
                </a:lnTo>
                <a:lnTo>
                  <a:pt x="6940" y="12910"/>
                </a:lnTo>
                <a:lnTo>
                  <a:pt x="6940" y="12850"/>
                </a:lnTo>
                <a:lnTo>
                  <a:pt x="7000" y="12690"/>
                </a:lnTo>
                <a:lnTo>
                  <a:pt x="7030" y="12650"/>
                </a:lnTo>
                <a:lnTo>
                  <a:pt x="7100" y="12620"/>
                </a:lnTo>
                <a:lnTo>
                  <a:pt x="7140" y="12610"/>
                </a:lnTo>
                <a:lnTo>
                  <a:pt x="7280" y="12640"/>
                </a:lnTo>
                <a:lnTo>
                  <a:pt x="7330" y="12680"/>
                </a:lnTo>
                <a:lnTo>
                  <a:pt x="7330" y="12690"/>
                </a:lnTo>
                <a:lnTo>
                  <a:pt x="7240" y="12730"/>
                </a:lnTo>
                <a:lnTo>
                  <a:pt x="7180" y="12880"/>
                </a:lnTo>
                <a:lnTo>
                  <a:pt x="7170" y="12960"/>
                </a:lnTo>
                <a:lnTo>
                  <a:pt x="7190" y="12980"/>
                </a:lnTo>
                <a:lnTo>
                  <a:pt x="7180" y="12990"/>
                </a:lnTo>
                <a:lnTo>
                  <a:pt x="7210" y="13090"/>
                </a:lnTo>
                <a:lnTo>
                  <a:pt x="7220" y="13180"/>
                </a:lnTo>
                <a:lnTo>
                  <a:pt x="7200" y="13240"/>
                </a:lnTo>
                <a:lnTo>
                  <a:pt x="7220" y="13370"/>
                </a:lnTo>
                <a:lnTo>
                  <a:pt x="7190" y="13460"/>
                </a:lnTo>
                <a:lnTo>
                  <a:pt x="7070" y="13940"/>
                </a:lnTo>
                <a:lnTo>
                  <a:pt x="6870" y="14760"/>
                </a:lnTo>
                <a:lnTo>
                  <a:pt x="6820" y="15030"/>
                </a:lnTo>
                <a:lnTo>
                  <a:pt x="6820" y="15230"/>
                </a:lnTo>
                <a:lnTo>
                  <a:pt x="6850" y="15430"/>
                </a:lnTo>
                <a:lnTo>
                  <a:pt x="6950" y="15630"/>
                </a:lnTo>
                <a:lnTo>
                  <a:pt x="7040" y="15920"/>
                </a:lnTo>
                <a:lnTo>
                  <a:pt x="7110" y="16340"/>
                </a:lnTo>
                <a:lnTo>
                  <a:pt x="7170" y="16580"/>
                </a:lnTo>
                <a:lnTo>
                  <a:pt x="7250" y="17100"/>
                </a:lnTo>
                <a:lnTo>
                  <a:pt x="7270" y="17310"/>
                </a:lnTo>
                <a:lnTo>
                  <a:pt x="7310" y="17390"/>
                </a:lnTo>
                <a:lnTo>
                  <a:pt x="7320" y="17370"/>
                </a:lnTo>
                <a:lnTo>
                  <a:pt x="7330" y="17390"/>
                </a:lnTo>
                <a:lnTo>
                  <a:pt x="7340" y="17380"/>
                </a:lnTo>
                <a:lnTo>
                  <a:pt x="7340" y="17400"/>
                </a:lnTo>
                <a:lnTo>
                  <a:pt x="7350" y="17410"/>
                </a:lnTo>
                <a:lnTo>
                  <a:pt x="7360" y="17390"/>
                </a:lnTo>
                <a:lnTo>
                  <a:pt x="7390" y="17400"/>
                </a:lnTo>
                <a:lnTo>
                  <a:pt x="7460" y="17440"/>
                </a:lnTo>
                <a:lnTo>
                  <a:pt x="7490" y="17450"/>
                </a:lnTo>
                <a:lnTo>
                  <a:pt x="7490" y="17520"/>
                </a:lnTo>
                <a:lnTo>
                  <a:pt x="7470" y="17590"/>
                </a:lnTo>
                <a:lnTo>
                  <a:pt x="7480" y="17650"/>
                </a:lnTo>
                <a:lnTo>
                  <a:pt x="7430" y="17740"/>
                </a:lnTo>
                <a:lnTo>
                  <a:pt x="7420" y="17810"/>
                </a:lnTo>
                <a:lnTo>
                  <a:pt x="7480" y="17890"/>
                </a:lnTo>
                <a:lnTo>
                  <a:pt x="7520" y="17910"/>
                </a:lnTo>
                <a:lnTo>
                  <a:pt x="7520" y="17950"/>
                </a:lnTo>
                <a:lnTo>
                  <a:pt x="7490" y="17980"/>
                </a:lnTo>
                <a:lnTo>
                  <a:pt x="7450" y="17980"/>
                </a:lnTo>
                <a:lnTo>
                  <a:pt x="7400" y="17930"/>
                </a:lnTo>
                <a:lnTo>
                  <a:pt x="7390" y="17910"/>
                </a:lnTo>
                <a:lnTo>
                  <a:pt x="7330" y="17830"/>
                </a:lnTo>
                <a:lnTo>
                  <a:pt x="7160" y="17680"/>
                </a:lnTo>
                <a:lnTo>
                  <a:pt x="7100" y="17610"/>
                </a:lnTo>
                <a:lnTo>
                  <a:pt x="7080" y="17440"/>
                </a:lnTo>
                <a:lnTo>
                  <a:pt x="7090" y="17370"/>
                </a:lnTo>
                <a:lnTo>
                  <a:pt x="7090" y="17250"/>
                </a:lnTo>
                <a:lnTo>
                  <a:pt x="7100" y="17180"/>
                </a:lnTo>
                <a:lnTo>
                  <a:pt x="7140" y="17100"/>
                </a:lnTo>
                <a:lnTo>
                  <a:pt x="7140" y="16990"/>
                </a:lnTo>
                <a:lnTo>
                  <a:pt x="7130" y="16860"/>
                </a:lnTo>
                <a:lnTo>
                  <a:pt x="7100" y="16700"/>
                </a:lnTo>
                <a:lnTo>
                  <a:pt x="6940" y="16260"/>
                </a:lnTo>
                <a:lnTo>
                  <a:pt x="6930" y="16050"/>
                </a:lnTo>
                <a:lnTo>
                  <a:pt x="6900" y="15860"/>
                </a:lnTo>
                <a:lnTo>
                  <a:pt x="6820" y="15610"/>
                </a:lnTo>
                <a:lnTo>
                  <a:pt x="6770" y="15500"/>
                </a:lnTo>
                <a:lnTo>
                  <a:pt x="6720" y="15440"/>
                </a:lnTo>
                <a:lnTo>
                  <a:pt x="6630" y="15120"/>
                </a:lnTo>
                <a:lnTo>
                  <a:pt x="6540" y="14980"/>
                </a:lnTo>
                <a:lnTo>
                  <a:pt x="6480" y="14910"/>
                </a:lnTo>
                <a:lnTo>
                  <a:pt x="6450" y="14900"/>
                </a:lnTo>
                <a:lnTo>
                  <a:pt x="6430" y="14920"/>
                </a:lnTo>
                <a:lnTo>
                  <a:pt x="6420" y="14920"/>
                </a:lnTo>
                <a:lnTo>
                  <a:pt x="6400" y="14850"/>
                </a:lnTo>
                <a:lnTo>
                  <a:pt x="6350" y="14880"/>
                </a:lnTo>
                <a:lnTo>
                  <a:pt x="6300" y="14830"/>
                </a:lnTo>
                <a:lnTo>
                  <a:pt x="6320" y="14780"/>
                </a:lnTo>
                <a:lnTo>
                  <a:pt x="6320" y="14740"/>
                </a:lnTo>
                <a:lnTo>
                  <a:pt x="6210" y="14550"/>
                </a:lnTo>
                <a:lnTo>
                  <a:pt x="5940" y="14350"/>
                </a:lnTo>
                <a:lnTo>
                  <a:pt x="5870" y="14270"/>
                </a:lnTo>
                <a:lnTo>
                  <a:pt x="5680" y="14090"/>
                </a:lnTo>
                <a:lnTo>
                  <a:pt x="5400" y="13960"/>
                </a:lnTo>
                <a:lnTo>
                  <a:pt x="5380" y="13940"/>
                </a:lnTo>
                <a:lnTo>
                  <a:pt x="5380" y="13910"/>
                </a:lnTo>
                <a:lnTo>
                  <a:pt x="5350" y="13890"/>
                </a:lnTo>
                <a:lnTo>
                  <a:pt x="5340" y="13840"/>
                </a:lnTo>
                <a:lnTo>
                  <a:pt x="5300" y="13810"/>
                </a:lnTo>
                <a:lnTo>
                  <a:pt x="5240" y="13790"/>
                </a:lnTo>
                <a:lnTo>
                  <a:pt x="5220" y="13790"/>
                </a:lnTo>
                <a:lnTo>
                  <a:pt x="5210" y="13770"/>
                </a:lnTo>
                <a:lnTo>
                  <a:pt x="5240" y="13730"/>
                </a:lnTo>
                <a:lnTo>
                  <a:pt x="5420" y="13320"/>
                </a:lnTo>
                <a:lnTo>
                  <a:pt x="5480" y="13080"/>
                </a:lnTo>
                <a:lnTo>
                  <a:pt x="5520" y="12910"/>
                </a:lnTo>
                <a:lnTo>
                  <a:pt x="5490" y="12830"/>
                </a:lnTo>
                <a:lnTo>
                  <a:pt x="5450" y="12780"/>
                </a:lnTo>
                <a:lnTo>
                  <a:pt x="5450" y="12640"/>
                </a:lnTo>
                <a:lnTo>
                  <a:pt x="5430" y="12520"/>
                </a:lnTo>
                <a:lnTo>
                  <a:pt x="5350" y="12430"/>
                </a:lnTo>
                <a:lnTo>
                  <a:pt x="5250" y="12380"/>
                </a:lnTo>
                <a:lnTo>
                  <a:pt x="5160" y="12360"/>
                </a:lnTo>
                <a:lnTo>
                  <a:pt x="5100" y="12270"/>
                </a:lnTo>
                <a:lnTo>
                  <a:pt x="4960" y="12130"/>
                </a:lnTo>
                <a:lnTo>
                  <a:pt x="4890" y="12080"/>
                </a:lnTo>
                <a:lnTo>
                  <a:pt x="4770" y="12030"/>
                </a:lnTo>
                <a:lnTo>
                  <a:pt x="4710" y="12050"/>
                </a:lnTo>
                <a:lnTo>
                  <a:pt x="4590" y="11950"/>
                </a:lnTo>
                <a:lnTo>
                  <a:pt x="4550" y="11870"/>
                </a:lnTo>
                <a:lnTo>
                  <a:pt x="4840" y="11560"/>
                </a:lnTo>
                <a:lnTo>
                  <a:pt x="4910" y="11500"/>
                </a:lnTo>
                <a:lnTo>
                  <a:pt x="4950" y="11470"/>
                </a:lnTo>
                <a:lnTo>
                  <a:pt x="4960" y="11460"/>
                </a:lnTo>
                <a:lnTo>
                  <a:pt x="4990" y="11430"/>
                </a:lnTo>
                <a:lnTo>
                  <a:pt x="5090" y="11350"/>
                </a:lnTo>
                <a:lnTo>
                  <a:pt x="5150" y="11310"/>
                </a:lnTo>
                <a:lnTo>
                  <a:pt x="5160" y="11290"/>
                </a:lnTo>
                <a:lnTo>
                  <a:pt x="5170" y="11290"/>
                </a:lnTo>
                <a:lnTo>
                  <a:pt x="5330" y="11150"/>
                </a:lnTo>
                <a:lnTo>
                  <a:pt x="5660" y="10870"/>
                </a:lnTo>
                <a:lnTo>
                  <a:pt x="5690" y="10840"/>
                </a:lnTo>
                <a:lnTo>
                  <a:pt x="5800" y="10720"/>
                </a:lnTo>
                <a:lnTo>
                  <a:pt x="5850" y="10670"/>
                </a:lnTo>
                <a:lnTo>
                  <a:pt x="5880" y="10650"/>
                </a:lnTo>
                <a:lnTo>
                  <a:pt x="5930" y="10600"/>
                </a:lnTo>
                <a:lnTo>
                  <a:pt x="5990" y="10540"/>
                </a:lnTo>
                <a:lnTo>
                  <a:pt x="6070" y="10470"/>
                </a:lnTo>
                <a:lnTo>
                  <a:pt x="6140" y="10410"/>
                </a:lnTo>
                <a:lnTo>
                  <a:pt x="6160" y="10390"/>
                </a:lnTo>
                <a:lnTo>
                  <a:pt x="6170" y="10380"/>
                </a:lnTo>
                <a:lnTo>
                  <a:pt x="6300" y="10280"/>
                </a:lnTo>
                <a:lnTo>
                  <a:pt x="6510" y="10100"/>
                </a:lnTo>
                <a:lnTo>
                  <a:pt x="6590" y="10040"/>
                </a:lnTo>
                <a:lnTo>
                  <a:pt x="6660" y="9970"/>
                </a:lnTo>
                <a:lnTo>
                  <a:pt x="6800" y="9830"/>
                </a:lnTo>
                <a:lnTo>
                  <a:pt x="6830" y="9810"/>
                </a:lnTo>
                <a:lnTo>
                  <a:pt x="6840" y="9800"/>
                </a:lnTo>
                <a:lnTo>
                  <a:pt x="6840" y="9790"/>
                </a:lnTo>
                <a:lnTo>
                  <a:pt x="6850" y="9790"/>
                </a:lnTo>
                <a:lnTo>
                  <a:pt x="6860" y="9780"/>
                </a:lnTo>
                <a:lnTo>
                  <a:pt x="6970" y="9670"/>
                </a:lnTo>
                <a:lnTo>
                  <a:pt x="7100" y="9540"/>
                </a:lnTo>
                <a:lnTo>
                  <a:pt x="7190" y="9460"/>
                </a:lnTo>
                <a:lnTo>
                  <a:pt x="7270" y="9400"/>
                </a:lnTo>
                <a:lnTo>
                  <a:pt x="7420" y="9270"/>
                </a:lnTo>
                <a:lnTo>
                  <a:pt x="7520" y="9180"/>
                </a:lnTo>
                <a:lnTo>
                  <a:pt x="7540" y="9160"/>
                </a:lnTo>
                <a:lnTo>
                  <a:pt x="7580" y="9130"/>
                </a:lnTo>
                <a:lnTo>
                  <a:pt x="7800" y="8940"/>
                </a:lnTo>
                <a:lnTo>
                  <a:pt x="7810" y="8930"/>
                </a:lnTo>
                <a:lnTo>
                  <a:pt x="8050" y="8760"/>
                </a:lnTo>
                <a:lnTo>
                  <a:pt x="8080" y="8740"/>
                </a:lnTo>
                <a:lnTo>
                  <a:pt x="11700" y="7340"/>
                </a:lnTo>
                <a:lnTo>
                  <a:pt x="12150" y="7240"/>
                </a:lnTo>
                <a:lnTo>
                  <a:pt x="12290" y="7220"/>
                </a:lnTo>
                <a:lnTo>
                  <a:pt x="12510" y="7190"/>
                </a:lnTo>
                <a:lnTo>
                  <a:pt x="12520" y="7190"/>
                </a:lnTo>
                <a:lnTo>
                  <a:pt x="12540" y="7190"/>
                </a:lnTo>
                <a:lnTo>
                  <a:pt x="12740" y="7150"/>
                </a:lnTo>
                <a:lnTo>
                  <a:pt x="12990" y="7110"/>
                </a:lnTo>
                <a:lnTo>
                  <a:pt x="13030" y="7100"/>
                </a:lnTo>
                <a:lnTo>
                  <a:pt x="13080" y="7100"/>
                </a:lnTo>
                <a:lnTo>
                  <a:pt x="13100" y="7100"/>
                </a:lnTo>
                <a:lnTo>
                  <a:pt x="13620" y="7000"/>
                </a:lnTo>
                <a:lnTo>
                  <a:pt x="13700" y="7000"/>
                </a:lnTo>
                <a:lnTo>
                  <a:pt x="13750" y="7000"/>
                </a:lnTo>
                <a:lnTo>
                  <a:pt x="13860" y="6970"/>
                </a:lnTo>
                <a:lnTo>
                  <a:pt x="13920" y="6960"/>
                </a:lnTo>
                <a:lnTo>
                  <a:pt x="13950" y="6950"/>
                </a:lnTo>
                <a:lnTo>
                  <a:pt x="13960" y="6950"/>
                </a:lnTo>
                <a:lnTo>
                  <a:pt x="13970" y="6950"/>
                </a:lnTo>
                <a:lnTo>
                  <a:pt x="14070" y="6940"/>
                </a:lnTo>
                <a:lnTo>
                  <a:pt x="14150" y="6930"/>
                </a:lnTo>
                <a:lnTo>
                  <a:pt x="14180" y="6930"/>
                </a:lnTo>
                <a:lnTo>
                  <a:pt x="14410" y="6920"/>
                </a:lnTo>
                <a:lnTo>
                  <a:pt x="14430" y="6920"/>
                </a:lnTo>
                <a:lnTo>
                  <a:pt x="14440" y="6920"/>
                </a:lnTo>
                <a:lnTo>
                  <a:pt x="14570" y="6900"/>
                </a:lnTo>
                <a:lnTo>
                  <a:pt x="14630" y="6890"/>
                </a:lnTo>
                <a:lnTo>
                  <a:pt x="14660" y="6890"/>
                </a:lnTo>
                <a:lnTo>
                  <a:pt x="14730" y="6890"/>
                </a:lnTo>
                <a:lnTo>
                  <a:pt x="14750" y="6890"/>
                </a:lnTo>
                <a:lnTo>
                  <a:pt x="14820" y="6890"/>
                </a:lnTo>
                <a:lnTo>
                  <a:pt x="14920" y="6880"/>
                </a:lnTo>
                <a:lnTo>
                  <a:pt x="14930" y="6880"/>
                </a:lnTo>
                <a:lnTo>
                  <a:pt x="14960" y="6880"/>
                </a:lnTo>
                <a:lnTo>
                  <a:pt x="15130" y="6890"/>
                </a:lnTo>
                <a:lnTo>
                  <a:pt x="15360" y="6870"/>
                </a:lnTo>
                <a:lnTo>
                  <a:pt x="15510" y="6870"/>
                </a:lnTo>
                <a:lnTo>
                  <a:pt x="15650" y="6880"/>
                </a:lnTo>
                <a:lnTo>
                  <a:pt x="15760" y="6910"/>
                </a:lnTo>
                <a:lnTo>
                  <a:pt x="15760" y="6920"/>
                </a:lnTo>
                <a:lnTo>
                  <a:pt x="15950" y="7000"/>
                </a:lnTo>
                <a:lnTo>
                  <a:pt x="15960" y="7000"/>
                </a:lnTo>
                <a:lnTo>
                  <a:pt x="15960" y="7010"/>
                </a:lnTo>
                <a:lnTo>
                  <a:pt x="16140" y="7110"/>
                </a:lnTo>
                <a:lnTo>
                  <a:pt x="16280" y="7190"/>
                </a:lnTo>
                <a:lnTo>
                  <a:pt x="16330" y="7230"/>
                </a:lnTo>
                <a:lnTo>
                  <a:pt x="16460" y="7320"/>
                </a:lnTo>
                <a:lnTo>
                  <a:pt x="16530" y="7360"/>
                </a:lnTo>
                <a:lnTo>
                  <a:pt x="16680" y="7480"/>
                </a:lnTo>
                <a:lnTo>
                  <a:pt x="16760" y="7520"/>
                </a:lnTo>
                <a:lnTo>
                  <a:pt x="16770" y="7530"/>
                </a:lnTo>
                <a:lnTo>
                  <a:pt x="16810" y="7550"/>
                </a:lnTo>
                <a:lnTo>
                  <a:pt x="16820" y="7550"/>
                </a:lnTo>
                <a:lnTo>
                  <a:pt x="16830" y="7560"/>
                </a:lnTo>
                <a:lnTo>
                  <a:pt x="17010" y="7680"/>
                </a:lnTo>
                <a:lnTo>
                  <a:pt x="17050" y="7710"/>
                </a:lnTo>
                <a:lnTo>
                  <a:pt x="17090" y="7740"/>
                </a:lnTo>
                <a:lnTo>
                  <a:pt x="17330" y="7890"/>
                </a:lnTo>
                <a:lnTo>
                  <a:pt x="17340" y="7900"/>
                </a:lnTo>
                <a:lnTo>
                  <a:pt x="17350" y="7900"/>
                </a:lnTo>
                <a:lnTo>
                  <a:pt x="17420" y="7950"/>
                </a:lnTo>
                <a:lnTo>
                  <a:pt x="17530" y="8030"/>
                </a:lnTo>
                <a:lnTo>
                  <a:pt x="17640" y="8120"/>
                </a:lnTo>
                <a:lnTo>
                  <a:pt x="17720" y="8190"/>
                </a:lnTo>
                <a:lnTo>
                  <a:pt x="17930" y="8330"/>
                </a:lnTo>
                <a:lnTo>
                  <a:pt x="18150" y="8480"/>
                </a:lnTo>
                <a:lnTo>
                  <a:pt x="18190" y="8500"/>
                </a:lnTo>
                <a:lnTo>
                  <a:pt x="18210" y="8510"/>
                </a:lnTo>
                <a:lnTo>
                  <a:pt x="18220" y="8510"/>
                </a:lnTo>
                <a:lnTo>
                  <a:pt x="18230" y="8510"/>
                </a:lnTo>
                <a:lnTo>
                  <a:pt x="18390" y="8640"/>
                </a:lnTo>
                <a:lnTo>
                  <a:pt x="18430" y="8660"/>
                </a:lnTo>
                <a:lnTo>
                  <a:pt x="18460" y="8680"/>
                </a:lnTo>
                <a:lnTo>
                  <a:pt x="18660" y="8830"/>
                </a:lnTo>
                <a:lnTo>
                  <a:pt x="18690" y="8860"/>
                </a:lnTo>
                <a:lnTo>
                  <a:pt x="18900" y="9020"/>
                </a:lnTo>
                <a:lnTo>
                  <a:pt x="19180" y="9190"/>
                </a:lnTo>
                <a:lnTo>
                  <a:pt x="19210" y="9210"/>
                </a:lnTo>
                <a:lnTo>
                  <a:pt x="19420" y="9370"/>
                </a:lnTo>
                <a:lnTo>
                  <a:pt x="19670" y="9670"/>
                </a:lnTo>
                <a:lnTo>
                  <a:pt x="19990" y="10010"/>
                </a:lnTo>
                <a:lnTo>
                  <a:pt x="20270" y="10330"/>
                </a:lnTo>
                <a:lnTo>
                  <a:pt x="20380" y="10440"/>
                </a:lnTo>
                <a:lnTo>
                  <a:pt x="20530" y="10630"/>
                </a:lnTo>
                <a:lnTo>
                  <a:pt x="20520" y="10860"/>
                </a:lnTo>
                <a:lnTo>
                  <a:pt x="20500" y="11050"/>
                </a:lnTo>
                <a:lnTo>
                  <a:pt x="20510" y="11170"/>
                </a:lnTo>
                <a:lnTo>
                  <a:pt x="20500" y="11190"/>
                </a:lnTo>
                <a:lnTo>
                  <a:pt x="20500" y="11220"/>
                </a:lnTo>
                <a:lnTo>
                  <a:pt x="20510" y="11230"/>
                </a:lnTo>
                <a:lnTo>
                  <a:pt x="20510" y="11290"/>
                </a:lnTo>
                <a:lnTo>
                  <a:pt x="20510" y="11300"/>
                </a:lnTo>
                <a:lnTo>
                  <a:pt x="20530" y="11370"/>
                </a:lnTo>
                <a:lnTo>
                  <a:pt x="20600" y="11470"/>
                </a:lnTo>
                <a:lnTo>
                  <a:pt x="20620" y="11510"/>
                </a:lnTo>
                <a:lnTo>
                  <a:pt x="20630" y="11530"/>
                </a:lnTo>
                <a:lnTo>
                  <a:pt x="20690" y="11580"/>
                </a:lnTo>
                <a:lnTo>
                  <a:pt x="20820" y="11710"/>
                </a:lnTo>
                <a:lnTo>
                  <a:pt x="20830" y="11710"/>
                </a:lnTo>
                <a:lnTo>
                  <a:pt x="20830" y="11720"/>
                </a:lnTo>
                <a:lnTo>
                  <a:pt x="20840" y="11720"/>
                </a:lnTo>
                <a:lnTo>
                  <a:pt x="21040" y="12030"/>
                </a:lnTo>
                <a:lnTo>
                  <a:pt x="21130" y="12200"/>
                </a:lnTo>
                <a:lnTo>
                  <a:pt x="21250" y="12400"/>
                </a:lnTo>
                <a:lnTo>
                  <a:pt x="21530" y="13000"/>
                </a:lnTo>
                <a:lnTo>
                  <a:pt x="21570" y="13160"/>
                </a:lnTo>
                <a:lnTo>
                  <a:pt x="21600" y="13210"/>
                </a:lnTo>
                <a:lnTo>
                  <a:pt x="21710" y="13320"/>
                </a:lnTo>
                <a:lnTo>
                  <a:pt x="21740" y="13360"/>
                </a:lnTo>
                <a:lnTo>
                  <a:pt x="21760" y="13450"/>
                </a:lnTo>
                <a:lnTo>
                  <a:pt x="21830" y="13570"/>
                </a:lnTo>
                <a:lnTo>
                  <a:pt x="21920" y="13720"/>
                </a:lnTo>
                <a:lnTo>
                  <a:pt x="22030" y="13890"/>
                </a:lnTo>
                <a:lnTo>
                  <a:pt x="22180" y="14150"/>
                </a:lnTo>
                <a:lnTo>
                  <a:pt x="22190" y="14170"/>
                </a:lnTo>
                <a:lnTo>
                  <a:pt x="22210" y="14190"/>
                </a:lnTo>
                <a:lnTo>
                  <a:pt x="22220" y="14220"/>
                </a:lnTo>
                <a:lnTo>
                  <a:pt x="22270" y="14300"/>
                </a:lnTo>
                <a:lnTo>
                  <a:pt x="22350" y="14430"/>
                </a:lnTo>
                <a:lnTo>
                  <a:pt x="22500" y="14650"/>
                </a:lnTo>
                <a:lnTo>
                  <a:pt x="22540" y="14700"/>
                </a:lnTo>
                <a:lnTo>
                  <a:pt x="22550" y="14720"/>
                </a:lnTo>
                <a:lnTo>
                  <a:pt x="22640" y="14820"/>
                </a:lnTo>
                <a:lnTo>
                  <a:pt x="22650" y="14830"/>
                </a:lnTo>
                <a:lnTo>
                  <a:pt x="22760" y="14930"/>
                </a:lnTo>
                <a:lnTo>
                  <a:pt x="22770" y="14940"/>
                </a:lnTo>
                <a:lnTo>
                  <a:pt x="22880" y="15020"/>
                </a:lnTo>
                <a:lnTo>
                  <a:pt x="23010" y="15120"/>
                </a:lnTo>
                <a:lnTo>
                  <a:pt x="23110" y="15240"/>
                </a:lnTo>
                <a:lnTo>
                  <a:pt x="23230" y="15370"/>
                </a:lnTo>
                <a:lnTo>
                  <a:pt x="23290" y="15470"/>
                </a:lnTo>
                <a:lnTo>
                  <a:pt x="23350" y="15560"/>
                </a:lnTo>
                <a:lnTo>
                  <a:pt x="23360" y="15570"/>
                </a:lnTo>
                <a:lnTo>
                  <a:pt x="23360" y="15580"/>
                </a:lnTo>
                <a:lnTo>
                  <a:pt x="23420" y="15660"/>
                </a:lnTo>
                <a:lnTo>
                  <a:pt x="23430" y="15670"/>
                </a:lnTo>
                <a:lnTo>
                  <a:pt x="23440" y="15670"/>
                </a:lnTo>
                <a:lnTo>
                  <a:pt x="23460" y="15690"/>
                </a:lnTo>
                <a:lnTo>
                  <a:pt x="23480" y="15700"/>
                </a:lnTo>
                <a:lnTo>
                  <a:pt x="23480" y="15750"/>
                </a:lnTo>
                <a:lnTo>
                  <a:pt x="23450" y="15780"/>
                </a:lnTo>
                <a:lnTo>
                  <a:pt x="23450" y="15810"/>
                </a:lnTo>
                <a:lnTo>
                  <a:pt x="23480" y="15870"/>
                </a:lnTo>
                <a:lnTo>
                  <a:pt x="23550" y="15850"/>
                </a:lnTo>
                <a:lnTo>
                  <a:pt x="23580" y="15870"/>
                </a:lnTo>
                <a:lnTo>
                  <a:pt x="23580" y="15890"/>
                </a:lnTo>
                <a:lnTo>
                  <a:pt x="23570" y="15950"/>
                </a:lnTo>
                <a:lnTo>
                  <a:pt x="23580" y="15980"/>
                </a:lnTo>
                <a:lnTo>
                  <a:pt x="23610" y="15970"/>
                </a:lnTo>
                <a:lnTo>
                  <a:pt x="23640" y="15860"/>
                </a:lnTo>
                <a:lnTo>
                  <a:pt x="23650" y="15860"/>
                </a:lnTo>
                <a:lnTo>
                  <a:pt x="23690" y="15890"/>
                </a:lnTo>
                <a:lnTo>
                  <a:pt x="23700" y="15910"/>
                </a:lnTo>
                <a:lnTo>
                  <a:pt x="23720" y="15920"/>
                </a:lnTo>
                <a:lnTo>
                  <a:pt x="23710" y="15990"/>
                </a:lnTo>
                <a:lnTo>
                  <a:pt x="23690" y="16020"/>
                </a:lnTo>
                <a:lnTo>
                  <a:pt x="23710" y="16070"/>
                </a:lnTo>
                <a:lnTo>
                  <a:pt x="23740" y="16090"/>
                </a:lnTo>
                <a:lnTo>
                  <a:pt x="23800" y="16050"/>
                </a:lnTo>
                <a:lnTo>
                  <a:pt x="23850" y="16050"/>
                </a:lnTo>
                <a:lnTo>
                  <a:pt x="23880" y="16070"/>
                </a:lnTo>
                <a:lnTo>
                  <a:pt x="23910" y="16140"/>
                </a:lnTo>
                <a:lnTo>
                  <a:pt x="23970" y="16150"/>
                </a:lnTo>
                <a:lnTo>
                  <a:pt x="24020" y="16220"/>
                </a:lnTo>
                <a:lnTo>
                  <a:pt x="24080" y="16180"/>
                </a:lnTo>
                <a:lnTo>
                  <a:pt x="24090" y="16180"/>
                </a:lnTo>
                <a:lnTo>
                  <a:pt x="24130" y="16210"/>
                </a:lnTo>
                <a:lnTo>
                  <a:pt x="24190" y="16230"/>
                </a:lnTo>
                <a:lnTo>
                  <a:pt x="24260" y="16240"/>
                </a:lnTo>
                <a:lnTo>
                  <a:pt x="24270" y="16240"/>
                </a:lnTo>
                <a:lnTo>
                  <a:pt x="24270" y="16230"/>
                </a:lnTo>
                <a:lnTo>
                  <a:pt x="24340" y="16210"/>
                </a:lnTo>
                <a:lnTo>
                  <a:pt x="24390" y="16150"/>
                </a:lnTo>
                <a:lnTo>
                  <a:pt x="24390" y="15980"/>
                </a:lnTo>
                <a:lnTo>
                  <a:pt x="24400" y="15960"/>
                </a:lnTo>
                <a:lnTo>
                  <a:pt x="24410" y="15950"/>
                </a:lnTo>
                <a:lnTo>
                  <a:pt x="24440" y="15950"/>
                </a:lnTo>
                <a:lnTo>
                  <a:pt x="24460" y="15950"/>
                </a:lnTo>
                <a:lnTo>
                  <a:pt x="24470" y="15960"/>
                </a:lnTo>
                <a:lnTo>
                  <a:pt x="24500" y="15970"/>
                </a:lnTo>
                <a:lnTo>
                  <a:pt x="24510" y="15980"/>
                </a:lnTo>
                <a:lnTo>
                  <a:pt x="24520" y="15990"/>
                </a:lnTo>
                <a:lnTo>
                  <a:pt x="24540" y="16020"/>
                </a:lnTo>
                <a:lnTo>
                  <a:pt x="24560" y="16070"/>
                </a:lnTo>
                <a:lnTo>
                  <a:pt x="24570" y="16080"/>
                </a:lnTo>
                <a:lnTo>
                  <a:pt x="24570" y="16090"/>
                </a:lnTo>
                <a:lnTo>
                  <a:pt x="24620" y="16230"/>
                </a:lnTo>
                <a:lnTo>
                  <a:pt x="24630" y="16240"/>
                </a:lnTo>
                <a:lnTo>
                  <a:pt x="24640" y="16260"/>
                </a:lnTo>
                <a:lnTo>
                  <a:pt x="24680" y="16300"/>
                </a:lnTo>
                <a:lnTo>
                  <a:pt x="24690" y="16310"/>
                </a:lnTo>
                <a:lnTo>
                  <a:pt x="24720" y="16320"/>
                </a:lnTo>
                <a:lnTo>
                  <a:pt x="24740" y="16310"/>
                </a:lnTo>
                <a:lnTo>
                  <a:pt x="24760" y="16300"/>
                </a:lnTo>
                <a:lnTo>
                  <a:pt x="24770" y="16280"/>
                </a:lnTo>
                <a:lnTo>
                  <a:pt x="24790" y="16250"/>
                </a:lnTo>
                <a:lnTo>
                  <a:pt x="24810" y="16200"/>
                </a:lnTo>
                <a:lnTo>
                  <a:pt x="24820" y="16150"/>
                </a:lnTo>
                <a:lnTo>
                  <a:pt x="24860" y="16070"/>
                </a:lnTo>
                <a:lnTo>
                  <a:pt x="24930" y="16020"/>
                </a:lnTo>
                <a:lnTo>
                  <a:pt x="24970" y="15990"/>
                </a:lnTo>
                <a:lnTo>
                  <a:pt x="24980" y="15980"/>
                </a:lnTo>
                <a:lnTo>
                  <a:pt x="25010" y="15980"/>
                </a:lnTo>
                <a:lnTo>
                  <a:pt x="25010" y="15970"/>
                </a:lnTo>
                <a:lnTo>
                  <a:pt x="25100" y="15950"/>
                </a:lnTo>
                <a:lnTo>
                  <a:pt x="25190" y="15940"/>
                </a:lnTo>
                <a:lnTo>
                  <a:pt x="25230" y="15930"/>
                </a:lnTo>
                <a:lnTo>
                  <a:pt x="25260" y="15920"/>
                </a:lnTo>
                <a:lnTo>
                  <a:pt x="25340" y="15940"/>
                </a:lnTo>
                <a:lnTo>
                  <a:pt x="25350" y="15970"/>
                </a:lnTo>
                <a:lnTo>
                  <a:pt x="25390" y="15990"/>
                </a:lnTo>
                <a:lnTo>
                  <a:pt x="25420" y="15960"/>
                </a:lnTo>
                <a:lnTo>
                  <a:pt x="25480" y="15980"/>
                </a:lnTo>
                <a:lnTo>
                  <a:pt x="25490" y="15980"/>
                </a:lnTo>
                <a:lnTo>
                  <a:pt x="25480" y="15940"/>
                </a:lnTo>
                <a:lnTo>
                  <a:pt x="25440" y="15920"/>
                </a:lnTo>
                <a:lnTo>
                  <a:pt x="25440" y="15900"/>
                </a:lnTo>
                <a:lnTo>
                  <a:pt x="25500" y="15890"/>
                </a:lnTo>
                <a:lnTo>
                  <a:pt x="25550" y="15850"/>
                </a:lnTo>
                <a:lnTo>
                  <a:pt x="25560" y="15840"/>
                </a:lnTo>
                <a:lnTo>
                  <a:pt x="25570" y="15840"/>
                </a:lnTo>
                <a:lnTo>
                  <a:pt x="25630" y="15840"/>
                </a:lnTo>
                <a:lnTo>
                  <a:pt x="25700" y="15850"/>
                </a:lnTo>
                <a:lnTo>
                  <a:pt x="25730" y="15910"/>
                </a:lnTo>
                <a:lnTo>
                  <a:pt x="25770" y="15940"/>
                </a:lnTo>
                <a:lnTo>
                  <a:pt x="25910" y="15960"/>
                </a:lnTo>
                <a:lnTo>
                  <a:pt x="25930" y="15980"/>
                </a:lnTo>
                <a:lnTo>
                  <a:pt x="25950" y="15980"/>
                </a:lnTo>
                <a:lnTo>
                  <a:pt x="26000" y="16000"/>
                </a:lnTo>
                <a:lnTo>
                  <a:pt x="26010" y="15990"/>
                </a:lnTo>
                <a:lnTo>
                  <a:pt x="26020" y="15980"/>
                </a:lnTo>
                <a:lnTo>
                  <a:pt x="26030" y="15980"/>
                </a:lnTo>
                <a:lnTo>
                  <a:pt x="26040" y="15970"/>
                </a:lnTo>
                <a:lnTo>
                  <a:pt x="26060" y="15950"/>
                </a:lnTo>
                <a:lnTo>
                  <a:pt x="26120" y="15860"/>
                </a:lnTo>
                <a:lnTo>
                  <a:pt x="26180" y="15790"/>
                </a:lnTo>
                <a:lnTo>
                  <a:pt x="26230" y="15720"/>
                </a:lnTo>
                <a:lnTo>
                  <a:pt x="26300" y="15660"/>
                </a:lnTo>
                <a:lnTo>
                  <a:pt x="26330" y="15640"/>
                </a:lnTo>
                <a:lnTo>
                  <a:pt x="26370" y="15620"/>
                </a:lnTo>
                <a:lnTo>
                  <a:pt x="26390" y="15620"/>
                </a:lnTo>
                <a:lnTo>
                  <a:pt x="26530" y="15620"/>
                </a:lnTo>
                <a:lnTo>
                  <a:pt x="26630" y="15620"/>
                </a:lnTo>
                <a:lnTo>
                  <a:pt x="26770" y="15630"/>
                </a:lnTo>
                <a:lnTo>
                  <a:pt x="27150" y="15660"/>
                </a:lnTo>
                <a:lnTo>
                  <a:pt x="27190" y="15660"/>
                </a:lnTo>
                <a:lnTo>
                  <a:pt x="27220" y="15660"/>
                </a:lnTo>
                <a:lnTo>
                  <a:pt x="27220" y="15630"/>
                </a:lnTo>
                <a:lnTo>
                  <a:pt x="27420" y="15640"/>
                </a:lnTo>
                <a:lnTo>
                  <a:pt x="27520" y="15660"/>
                </a:lnTo>
                <a:lnTo>
                  <a:pt x="28080" y="15700"/>
                </a:lnTo>
                <a:lnTo>
                  <a:pt x="28520" y="15710"/>
                </a:lnTo>
                <a:lnTo>
                  <a:pt x="29240" y="15770"/>
                </a:lnTo>
                <a:lnTo>
                  <a:pt x="29500" y="15770"/>
                </a:lnTo>
                <a:lnTo>
                  <a:pt x="29960" y="15810"/>
                </a:lnTo>
                <a:close/>
                <a:moveTo>
                  <a:pt x="10920" y="26890"/>
                </a:moveTo>
                <a:lnTo>
                  <a:pt x="10980" y="26900"/>
                </a:lnTo>
                <a:lnTo>
                  <a:pt x="11020" y="26890"/>
                </a:lnTo>
                <a:lnTo>
                  <a:pt x="11070" y="26890"/>
                </a:lnTo>
                <a:lnTo>
                  <a:pt x="11140" y="26950"/>
                </a:lnTo>
                <a:lnTo>
                  <a:pt x="11150" y="26940"/>
                </a:lnTo>
                <a:lnTo>
                  <a:pt x="11140" y="26920"/>
                </a:lnTo>
                <a:lnTo>
                  <a:pt x="11190" y="26920"/>
                </a:lnTo>
                <a:lnTo>
                  <a:pt x="11200" y="26930"/>
                </a:lnTo>
                <a:lnTo>
                  <a:pt x="11170" y="26940"/>
                </a:lnTo>
                <a:lnTo>
                  <a:pt x="11210" y="26980"/>
                </a:lnTo>
                <a:lnTo>
                  <a:pt x="11150" y="27010"/>
                </a:lnTo>
                <a:lnTo>
                  <a:pt x="11110" y="27010"/>
                </a:lnTo>
                <a:lnTo>
                  <a:pt x="11000" y="26940"/>
                </a:lnTo>
                <a:lnTo>
                  <a:pt x="10930" y="26920"/>
                </a:lnTo>
                <a:lnTo>
                  <a:pt x="10910" y="26900"/>
                </a:lnTo>
                <a:lnTo>
                  <a:pt x="10920" y="26890"/>
                </a:lnTo>
                <a:close/>
                <a:moveTo>
                  <a:pt x="15300" y="20700"/>
                </a:moveTo>
                <a:lnTo>
                  <a:pt x="15480" y="20700"/>
                </a:lnTo>
                <a:lnTo>
                  <a:pt x="15590" y="20650"/>
                </a:lnTo>
                <a:lnTo>
                  <a:pt x="15760" y="20620"/>
                </a:lnTo>
                <a:lnTo>
                  <a:pt x="15860" y="20630"/>
                </a:lnTo>
                <a:lnTo>
                  <a:pt x="15950" y="20660"/>
                </a:lnTo>
                <a:lnTo>
                  <a:pt x="15900" y="20670"/>
                </a:lnTo>
                <a:lnTo>
                  <a:pt x="15850" y="20690"/>
                </a:lnTo>
                <a:lnTo>
                  <a:pt x="15850" y="20660"/>
                </a:lnTo>
                <a:lnTo>
                  <a:pt x="15880" y="20670"/>
                </a:lnTo>
                <a:lnTo>
                  <a:pt x="15870" y="20650"/>
                </a:lnTo>
                <a:lnTo>
                  <a:pt x="15810" y="20630"/>
                </a:lnTo>
                <a:lnTo>
                  <a:pt x="15780" y="20640"/>
                </a:lnTo>
                <a:lnTo>
                  <a:pt x="15680" y="20720"/>
                </a:lnTo>
                <a:lnTo>
                  <a:pt x="15670" y="20750"/>
                </a:lnTo>
                <a:lnTo>
                  <a:pt x="15670" y="20870"/>
                </a:lnTo>
                <a:lnTo>
                  <a:pt x="15590" y="20890"/>
                </a:lnTo>
                <a:lnTo>
                  <a:pt x="15560" y="20940"/>
                </a:lnTo>
                <a:lnTo>
                  <a:pt x="15520" y="20970"/>
                </a:lnTo>
                <a:lnTo>
                  <a:pt x="15510" y="20950"/>
                </a:lnTo>
                <a:lnTo>
                  <a:pt x="15550" y="20890"/>
                </a:lnTo>
                <a:lnTo>
                  <a:pt x="15550" y="20830"/>
                </a:lnTo>
                <a:lnTo>
                  <a:pt x="15560" y="20820"/>
                </a:lnTo>
                <a:lnTo>
                  <a:pt x="15560" y="20790"/>
                </a:lnTo>
                <a:lnTo>
                  <a:pt x="15550" y="20780"/>
                </a:lnTo>
                <a:lnTo>
                  <a:pt x="15460" y="20760"/>
                </a:lnTo>
                <a:lnTo>
                  <a:pt x="15300" y="2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shgabat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41640" y="44070"/>
                </a:moveTo>
                <a:lnTo>
                  <a:pt x="41730" y="43710"/>
                </a:lnTo>
                <a:lnTo>
                  <a:pt x="41750" y="43120"/>
                </a:lnTo>
                <a:lnTo>
                  <a:pt x="41960" y="42910"/>
                </a:lnTo>
                <a:lnTo>
                  <a:pt x="42060" y="43020"/>
                </a:lnTo>
                <a:lnTo>
                  <a:pt x="42160" y="43100"/>
                </a:lnTo>
                <a:lnTo>
                  <a:pt x="42360" y="43230"/>
                </a:lnTo>
                <a:lnTo>
                  <a:pt x="42480" y="43070"/>
                </a:lnTo>
                <a:lnTo>
                  <a:pt x="42520" y="42970"/>
                </a:lnTo>
                <a:lnTo>
                  <a:pt x="42680" y="43030"/>
                </a:lnTo>
                <a:lnTo>
                  <a:pt x="42900" y="43320"/>
                </a:lnTo>
                <a:lnTo>
                  <a:pt x="43000" y="43520"/>
                </a:lnTo>
                <a:lnTo>
                  <a:pt x="43000" y="43580"/>
                </a:lnTo>
                <a:lnTo>
                  <a:pt x="42840" y="43760"/>
                </a:lnTo>
                <a:lnTo>
                  <a:pt x="42840" y="43890"/>
                </a:lnTo>
                <a:lnTo>
                  <a:pt x="42690" y="44180"/>
                </a:lnTo>
                <a:lnTo>
                  <a:pt x="42480" y="44260"/>
                </a:lnTo>
                <a:lnTo>
                  <a:pt x="42260" y="44270"/>
                </a:lnTo>
                <a:lnTo>
                  <a:pt x="41640" y="44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