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Mary Region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Turkmenistan • State Map | Fully Editable Vector Shape</a:t>
            </a:r>
          </a:p>
        </p:txBody>
      </p:sp>
      <p:sp>
        <p:nvSpPr>
          <p:cNvPr id="101" name="Mary Region"/>
          <p:cNvSpPr/>
          <p:nvPr/>
        </p:nvSpPr>
        <p:spPr>
          <a:xfrm>
            <a:off x="2528101" y="1325880"/>
            <a:ext cx="7135491" cy="4937760"/>
          </a:xfrm>
          <a:custGeom>
            <a:avLst/>
            <a:gdLst/>
            <a:ahLst/>
            <a:cxnLst/>
            <a:rect l="0" t="0" r="100000" b="69200"/>
            <a:pathLst>
              <a:path w="100000" h="69200">
                <a:moveTo>
                  <a:pt x="61710" y="62450"/>
                </a:moveTo>
                <a:lnTo>
                  <a:pt x="61730" y="62370"/>
                </a:lnTo>
                <a:lnTo>
                  <a:pt x="61890" y="62250"/>
                </a:lnTo>
                <a:lnTo>
                  <a:pt x="62190" y="61370"/>
                </a:lnTo>
                <a:lnTo>
                  <a:pt x="61600" y="60360"/>
                </a:lnTo>
                <a:lnTo>
                  <a:pt x="62350" y="59860"/>
                </a:lnTo>
                <a:lnTo>
                  <a:pt x="62400" y="59130"/>
                </a:lnTo>
                <a:lnTo>
                  <a:pt x="61700" y="58940"/>
                </a:lnTo>
                <a:lnTo>
                  <a:pt x="61960" y="53670"/>
                </a:lnTo>
                <a:lnTo>
                  <a:pt x="58850" y="48710"/>
                </a:lnTo>
                <a:lnTo>
                  <a:pt x="59930" y="49020"/>
                </a:lnTo>
                <a:lnTo>
                  <a:pt x="60490" y="50160"/>
                </a:lnTo>
                <a:lnTo>
                  <a:pt x="61530" y="49460"/>
                </a:lnTo>
                <a:lnTo>
                  <a:pt x="60870" y="48780"/>
                </a:lnTo>
                <a:lnTo>
                  <a:pt x="59750" y="48230"/>
                </a:lnTo>
                <a:lnTo>
                  <a:pt x="58300" y="47920"/>
                </a:lnTo>
                <a:lnTo>
                  <a:pt x="57710" y="45800"/>
                </a:lnTo>
                <a:lnTo>
                  <a:pt x="58410" y="45530"/>
                </a:lnTo>
                <a:lnTo>
                  <a:pt x="58120" y="44530"/>
                </a:lnTo>
                <a:lnTo>
                  <a:pt x="58850" y="44130"/>
                </a:lnTo>
                <a:lnTo>
                  <a:pt x="57590" y="42080"/>
                </a:lnTo>
                <a:lnTo>
                  <a:pt x="56120" y="40750"/>
                </a:lnTo>
                <a:lnTo>
                  <a:pt x="55240" y="37290"/>
                </a:lnTo>
                <a:lnTo>
                  <a:pt x="56000" y="36880"/>
                </a:lnTo>
                <a:lnTo>
                  <a:pt x="56060" y="35910"/>
                </a:lnTo>
                <a:lnTo>
                  <a:pt x="56930" y="35570"/>
                </a:lnTo>
                <a:lnTo>
                  <a:pt x="57420" y="32640"/>
                </a:lnTo>
                <a:lnTo>
                  <a:pt x="58770" y="32280"/>
                </a:lnTo>
                <a:lnTo>
                  <a:pt x="58920" y="30840"/>
                </a:lnTo>
                <a:lnTo>
                  <a:pt x="60040" y="30780"/>
                </a:lnTo>
                <a:lnTo>
                  <a:pt x="67640" y="38620"/>
                </a:lnTo>
                <a:lnTo>
                  <a:pt x="69920" y="41550"/>
                </a:lnTo>
                <a:lnTo>
                  <a:pt x="72610" y="42540"/>
                </a:lnTo>
                <a:lnTo>
                  <a:pt x="75990" y="46530"/>
                </a:lnTo>
                <a:lnTo>
                  <a:pt x="74520" y="48250"/>
                </a:lnTo>
                <a:lnTo>
                  <a:pt x="74720" y="52350"/>
                </a:lnTo>
                <a:lnTo>
                  <a:pt x="83040" y="52290"/>
                </a:lnTo>
                <a:lnTo>
                  <a:pt x="83090" y="52290"/>
                </a:lnTo>
                <a:lnTo>
                  <a:pt x="83090" y="52300"/>
                </a:lnTo>
                <a:lnTo>
                  <a:pt x="83150" y="52310"/>
                </a:lnTo>
                <a:lnTo>
                  <a:pt x="82830" y="52870"/>
                </a:lnTo>
                <a:lnTo>
                  <a:pt x="82260" y="54140"/>
                </a:lnTo>
                <a:lnTo>
                  <a:pt x="82290" y="54400"/>
                </a:lnTo>
                <a:lnTo>
                  <a:pt x="82270" y="54570"/>
                </a:lnTo>
                <a:lnTo>
                  <a:pt x="82370" y="55680"/>
                </a:lnTo>
                <a:lnTo>
                  <a:pt x="82080" y="56190"/>
                </a:lnTo>
                <a:lnTo>
                  <a:pt x="82010" y="56400"/>
                </a:lnTo>
                <a:lnTo>
                  <a:pt x="81550" y="56890"/>
                </a:lnTo>
                <a:lnTo>
                  <a:pt x="81150" y="57270"/>
                </a:lnTo>
                <a:lnTo>
                  <a:pt x="81120" y="57280"/>
                </a:lnTo>
                <a:lnTo>
                  <a:pt x="81070" y="57260"/>
                </a:lnTo>
                <a:lnTo>
                  <a:pt x="81040" y="57270"/>
                </a:lnTo>
                <a:lnTo>
                  <a:pt x="81020" y="57300"/>
                </a:lnTo>
                <a:lnTo>
                  <a:pt x="81000" y="57280"/>
                </a:lnTo>
                <a:lnTo>
                  <a:pt x="80990" y="57320"/>
                </a:lnTo>
                <a:lnTo>
                  <a:pt x="80960" y="57320"/>
                </a:lnTo>
                <a:lnTo>
                  <a:pt x="80960" y="57300"/>
                </a:lnTo>
                <a:lnTo>
                  <a:pt x="80940" y="57310"/>
                </a:lnTo>
                <a:lnTo>
                  <a:pt x="80930" y="57330"/>
                </a:lnTo>
                <a:lnTo>
                  <a:pt x="80910" y="57330"/>
                </a:lnTo>
                <a:lnTo>
                  <a:pt x="80890" y="57360"/>
                </a:lnTo>
                <a:lnTo>
                  <a:pt x="80830" y="57340"/>
                </a:lnTo>
                <a:lnTo>
                  <a:pt x="80820" y="57360"/>
                </a:lnTo>
                <a:lnTo>
                  <a:pt x="80800" y="57360"/>
                </a:lnTo>
                <a:lnTo>
                  <a:pt x="80800" y="57380"/>
                </a:lnTo>
                <a:lnTo>
                  <a:pt x="80750" y="57350"/>
                </a:lnTo>
                <a:lnTo>
                  <a:pt x="80730" y="57350"/>
                </a:lnTo>
                <a:lnTo>
                  <a:pt x="80700" y="57380"/>
                </a:lnTo>
                <a:lnTo>
                  <a:pt x="80680" y="57370"/>
                </a:lnTo>
                <a:lnTo>
                  <a:pt x="80660" y="57380"/>
                </a:lnTo>
                <a:lnTo>
                  <a:pt x="80630" y="57370"/>
                </a:lnTo>
                <a:lnTo>
                  <a:pt x="80630" y="57400"/>
                </a:lnTo>
                <a:lnTo>
                  <a:pt x="80600" y="57400"/>
                </a:lnTo>
                <a:lnTo>
                  <a:pt x="80590" y="57390"/>
                </a:lnTo>
                <a:lnTo>
                  <a:pt x="80590" y="57410"/>
                </a:lnTo>
                <a:lnTo>
                  <a:pt x="80570" y="57420"/>
                </a:lnTo>
                <a:lnTo>
                  <a:pt x="80580" y="57440"/>
                </a:lnTo>
                <a:lnTo>
                  <a:pt x="80550" y="57450"/>
                </a:lnTo>
                <a:lnTo>
                  <a:pt x="80550" y="57470"/>
                </a:lnTo>
                <a:lnTo>
                  <a:pt x="80520" y="57450"/>
                </a:lnTo>
                <a:lnTo>
                  <a:pt x="80500" y="57500"/>
                </a:lnTo>
                <a:lnTo>
                  <a:pt x="80460" y="57510"/>
                </a:lnTo>
                <a:lnTo>
                  <a:pt x="80460" y="57520"/>
                </a:lnTo>
                <a:lnTo>
                  <a:pt x="80380" y="57550"/>
                </a:lnTo>
                <a:lnTo>
                  <a:pt x="80360" y="57550"/>
                </a:lnTo>
                <a:lnTo>
                  <a:pt x="80330" y="57540"/>
                </a:lnTo>
                <a:lnTo>
                  <a:pt x="80310" y="57580"/>
                </a:lnTo>
                <a:lnTo>
                  <a:pt x="80310" y="57600"/>
                </a:lnTo>
                <a:lnTo>
                  <a:pt x="80300" y="57610"/>
                </a:lnTo>
                <a:lnTo>
                  <a:pt x="80300" y="57640"/>
                </a:lnTo>
                <a:lnTo>
                  <a:pt x="80290" y="57640"/>
                </a:lnTo>
                <a:lnTo>
                  <a:pt x="80290" y="57680"/>
                </a:lnTo>
                <a:lnTo>
                  <a:pt x="80270" y="57690"/>
                </a:lnTo>
                <a:lnTo>
                  <a:pt x="80270" y="57730"/>
                </a:lnTo>
                <a:lnTo>
                  <a:pt x="80250" y="57730"/>
                </a:lnTo>
                <a:lnTo>
                  <a:pt x="80230" y="57770"/>
                </a:lnTo>
                <a:lnTo>
                  <a:pt x="80220" y="57810"/>
                </a:lnTo>
                <a:lnTo>
                  <a:pt x="80230" y="57840"/>
                </a:lnTo>
                <a:lnTo>
                  <a:pt x="80190" y="57870"/>
                </a:lnTo>
                <a:lnTo>
                  <a:pt x="80170" y="57920"/>
                </a:lnTo>
                <a:lnTo>
                  <a:pt x="80150" y="57930"/>
                </a:lnTo>
                <a:lnTo>
                  <a:pt x="80150" y="57940"/>
                </a:lnTo>
                <a:lnTo>
                  <a:pt x="80120" y="57990"/>
                </a:lnTo>
                <a:lnTo>
                  <a:pt x="80080" y="57990"/>
                </a:lnTo>
                <a:lnTo>
                  <a:pt x="80070" y="57960"/>
                </a:lnTo>
                <a:lnTo>
                  <a:pt x="80030" y="57960"/>
                </a:lnTo>
                <a:lnTo>
                  <a:pt x="80010" y="57950"/>
                </a:lnTo>
                <a:lnTo>
                  <a:pt x="80010" y="57910"/>
                </a:lnTo>
                <a:lnTo>
                  <a:pt x="79990" y="57900"/>
                </a:lnTo>
                <a:lnTo>
                  <a:pt x="79950" y="57930"/>
                </a:lnTo>
                <a:lnTo>
                  <a:pt x="79940" y="57910"/>
                </a:lnTo>
                <a:lnTo>
                  <a:pt x="79910" y="57940"/>
                </a:lnTo>
                <a:lnTo>
                  <a:pt x="79900" y="57930"/>
                </a:lnTo>
                <a:lnTo>
                  <a:pt x="79890" y="57940"/>
                </a:lnTo>
                <a:lnTo>
                  <a:pt x="79860" y="57960"/>
                </a:lnTo>
                <a:lnTo>
                  <a:pt x="79850" y="58000"/>
                </a:lnTo>
                <a:lnTo>
                  <a:pt x="79830" y="58000"/>
                </a:lnTo>
                <a:lnTo>
                  <a:pt x="79800" y="57960"/>
                </a:lnTo>
                <a:lnTo>
                  <a:pt x="79760" y="57950"/>
                </a:lnTo>
                <a:lnTo>
                  <a:pt x="79740" y="57910"/>
                </a:lnTo>
                <a:lnTo>
                  <a:pt x="79720" y="57900"/>
                </a:lnTo>
                <a:lnTo>
                  <a:pt x="79700" y="57900"/>
                </a:lnTo>
                <a:lnTo>
                  <a:pt x="79680" y="57900"/>
                </a:lnTo>
                <a:lnTo>
                  <a:pt x="79680" y="57890"/>
                </a:lnTo>
                <a:lnTo>
                  <a:pt x="79600" y="57880"/>
                </a:lnTo>
                <a:lnTo>
                  <a:pt x="79590" y="57890"/>
                </a:lnTo>
                <a:lnTo>
                  <a:pt x="79570" y="57880"/>
                </a:lnTo>
                <a:lnTo>
                  <a:pt x="79560" y="57880"/>
                </a:lnTo>
                <a:lnTo>
                  <a:pt x="79520" y="57930"/>
                </a:lnTo>
                <a:lnTo>
                  <a:pt x="79470" y="57910"/>
                </a:lnTo>
                <a:lnTo>
                  <a:pt x="79460" y="57910"/>
                </a:lnTo>
                <a:lnTo>
                  <a:pt x="79410" y="57900"/>
                </a:lnTo>
                <a:lnTo>
                  <a:pt x="79370" y="57910"/>
                </a:lnTo>
                <a:lnTo>
                  <a:pt x="79360" y="57920"/>
                </a:lnTo>
                <a:lnTo>
                  <a:pt x="79340" y="57920"/>
                </a:lnTo>
                <a:lnTo>
                  <a:pt x="79320" y="58030"/>
                </a:lnTo>
                <a:lnTo>
                  <a:pt x="79250" y="58030"/>
                </a:lnTo>
                <a:lnTo>
                  <a:pt x="79240" y="58050"/>
                </a:lnTo>
                <a:lnTo>
                  <a:pt x="79220" y="58050"/>
                </a:lnTo>
                <a:lnTo>
                  <a:pt x="79190" y="58080"/>
                </a:lnTo>
                <a:lnTo>
                  <a:pt x="79130" y="58110"/>
                </a:lnTo>
                <a:lnTo>
                  <a:pt x="79100" y="58170"/>
                </a:lnTo>
                <a:lnTo>
                  <a:pt x="79030" y="58210"/>
                </a:lnTo>
                <a:lnTo>
                  <a:pt x="78970" y="58200"/>
                </a:lnTo>
                <a:lnTo>
                  <a:pt x="78950" y="58160"/>
                </a:lnTo>
                <a:lnTo>
                  <a:pt x="78930" y="58160"/>
                </a:lnTo>
                <a:lnTo>
                  <a:pt x="78900" y="58190"/>
                </a:lnTo>
                <a:lnTo>
                  <a:pt x="78880" y="58230"/>
                </a:lnTo>
                <a:lnTo>
                  <a:pt x="78850" y="58260"/>
                </a:lnTo>
                <a:lnTo>
                  <a:pt x="78850" y="58290"/>
                </a:lnTo>
                <a:lnTo>
                  <a:pt x="78820" y="58320"/>
                </a:lnTo>
                <a:lnTo>
                  <a:pt x="78790" y="58350"/>
                </a:lnTo>
                <a:lnTo>
                  <a:pt x="78770" y="58330"/>
                </a:lnTo>
                <a:lnTo>
                  <a:pt x="78720" y="58380"/>
                </a:lnTo>
                <a:lnTo>
                  <a:pt x="78680" y="58370"/>
                </a:lnTo>
                <a:lnTo>
                  <a:pt x="78680" y="58380"/>
                </a:lnTo>
                <a:lnTo>
                  <a:pt x="78690" y="58410"/>
                </a:lnTo>
                <a:lnTo>
                  <a:pt x="78680" y="58450"/>
                </a:lnTo>
                <a:lnTo>
                  <a:pt x="78700" y="58490"/>
                </a:lnTo>
                <a:lnTo>
                  <a:pt x="78670" y="58540"/>
                </a:lnTo>
                <a:lnTo>
                  <a:pt x="78690" y="58590"/>
                </a:lnTo>
                <a:lnTo>
                  <a:pt x="78670" y="58630"/>
                </a:lnTo>
                <a:lnTo>
                  <a:pt x="78690" y="58670"/>
                </a:lnTo>
                <a:lnTo>
                  <a:pt x="78670" y="58730"/>
                </a:lnTo>
                <a:lnTo>
                  <a:pt x="78690" y="58780"/>
                </a:lnTo>
                <a:lnTo>
                  <a:pt x="78700" y="58780"/>
                </a:lnTo>
                <a:lnTo>
                  <a:pt x="78680" y="58810"/>
                </a:lnTo>
                <a:lnTo>
                  <a:pt x="78700" y="58830"/>
                </a:lnTo>
                <a:lnTo>
                  <a:pt x="78690" y="58910"/>
                </a:lnTo>
                <a:lnTo>
                  <a:pt x="78720" y="58950"/>
                </a:lnTo>
                <a:lnTo>
                  <a:pt x="78720" y="59000"/>
                </a:lnTo>
                <a:lnTo>
                  <a:pt x="78760" y="58970"/>
                </a:lnTo>
                <a:lnTo>
                  <a:pt x="78770" y="58980"/>
                </a:lnTo>
                <a:lnTo>
                  <a:pt x="78760" y="59020"/>
                </a:lnTo>
                <a:lnTo>
                  <a:pt x="78770" y="59060"/>
                </a:lnTo>
                <a:lnTo>
                  <a:pt x="78750" y="59070"/>
                </a:lnTo>
                <a:lnTo>
                  <a:pt x="78740" y="59130"/>
                </a:lnTo>
                <a:lnTo>
                  <a:pt x="78760" y="59140"/>
                </a:lnTo>
                <a:lnTo>
                  <a:pt x="78770" y="59170"/>
                </a:lnTo>
                <a:lnTo>
                  <a:pt x="78750" y="59210"/>
                </a:lnTo>
                <a:lnTo>
                  <a:pt x="78600" y="59120"/>
                </a:lnTo>
                <a:lnTo>
                  <a:pt x="78240" y="58900"/>
                </a:lnTo>
                <a:lnTo>
                  <a:pt x="78020" y="58970"/>
                </a:lnTo>
                <a:lnTo>
                  <a:pt x="77860" y="59020"/>
                </a:lnTo>
                <a:lnTo>
                  <a:pt x="77670" y="59080"/>
                </a:lnTo>
                <a:lnTo>
                  <a:pt x="76940" y="59290"/>
                </a:lnTo>
                <a:lnTo>
                  <a:pt x="76420" y="59440"/>
                </a:lnTo>
                <a:lnTo>
                  <a:pt x="75570" y="59570"/>
                </a:lnTo>
                <a:lnTo>
                  <a:pt x="75340" y="59950"/>
                </a:lnTo>
                <a:lnTo>
                  <a:pt x="75070" y="60020"/>
                </a:lnTo>
                <a:lnTo>
                  <a:pt x="73880" y="60310"/>
                </a:lnTo>
                <a:lnTo>
                  <a:pt x="72700" y="60260"/>
                </a:lnTo>
                <a:lnTo>
                  <a:pt x="72690" y="60300"/>
                </a:lnTo>
                <a:lnTo>
                  <a:pt x="72690" y="60340"/>
                </a:lnTo>
                <a:lnTo>
                  <a:pt x="72720" y="60340"/>
                </a:lnTo>
                <a:lnTo>
                  <a:pt x="72750" y="60370"/>
                </a:lnTo>
                <a:lnTo>
                  <a:pt x="72710" y="60360"/>
                </a:lnTo>
                <a:lnTo>
                  <a:pt x="72710" y="60400"/>
                </a:lnTo>
                <a:lnTo>
                  <a:pt x="72690" y="60380"/>
                </a:lnTo>
                <a:lnTo>
                  <a:pt x="72650" y="60380"/>
                </a:lnTo>
                <a:lnTo>
                  <a:pt x="72620" y="60430"/>
                </a:lnTo>
                <a:lnTo>
                  <a:pt x="72640" y="60430"/>
                </a:lnTo>
                <a:lnTo>
                  <a:pt x="72650" y="60410"/>
                </a:lnTo>
                <a:lnTo>
                  <a:pt x="72670" y="60430"/>
                </a:lnTo>
                <a:lnTo>
                  <a:pt x="72670" y="60440"/>
                </a:lnTo>
                <a:lnTo>
                  <a:pt x="72650" y="60440"/>
                </a:lnTo>
                <a:lnTo>
                  <a:pt x="72650" y="60450"/>
                </a:lnTo>
                <a:lnTo>
                  <a:pt x="72680" y="60470"/>
                </a:lnTo>
                <a:lnTo>
                  <a:pt x="72640" y="60510"/>
                </a:lnTo>
                <a:lnTo>
                  <a:pt x="72620" y="60560"/>
                </a:lnTo>
                <a:lnTo>
                  <a:pt x="72640" y="60600"/>
                </a:lnTo>
                <a:lnTo>
                  <a:pt x="72620" y="60610"/>
                </a:lnTo>
                <a:lnTo>
                  <a:pt x="72610" y="60580"/>
                </a:lnTo>
                <a:lnTo>
                  <a:pt x="72590" y="60600"/>
                </a:lnTo>
                <a:lnTo>
                  <a:pt x="72570" y="60600"/>
                </a:lnTo>
                <a:lnTo>
                  <a:pt x="72560" y="60630"/>
                </a:lnTo>
                <a:lnTo>
                  <a:pt x="72600" y="60650"/>
                </a:lnTo>
                <a:lnTo>
                  <a:pt x="72610" y="60680"/>
                </a:lnTo>
                <a:lnTo>
                  <a:pt x="72670" y="60680"/>
                </a:lnTo>
                <a:lnTo>
                  <a:pt x="72670" y="60700"/>
                </a:lnTo>
                <a:lnTo>
                  <a:pt x="72700" y="60680"/>
                </a:lnTo>
                <a:lnTo>
                  <a:pt x="72700" y="60720"/>
                </a:lnTo>
                <a:lnTo>
                  <a:pt x="72730" y="60720"/>
                </a:lnTo>
                <a:lnTo>
                  <a:pt x="72760" y="60750"/>
                </a:lnTo>
                <a:lnTo>
                  <a:pt x="72770" y="60810"/>
                </a:lnTo>
                <a:lnTo>
                  <a:pt x="72760" y="60830"/>
                </a:lnTo>
                <a:lnTo>
                  <a:pt x="72770" y="60870"/>
                </a:lnTo>
                <a:lnTo>
                  <a:pt x="72790" y="60890"/>
                </a:lnTo>
                <a:lnTo>
                  <a:pt x="72800" y="60920"/>
                </a:lnTo>
                <a:lnTo>
                  <a:pt x="72840" y="60930"/>
                </a:lnTo>
                <a:lnTo>
                  <a:pt x="72830" y="60950"/>
                </a:lnTo>
                <a:lnTo>
                  <a:pt x="72830" y="60990"/>
                </a:lnTo>
                <a:lnTo>
                  <a:pt x="72790" y="61010"/>
                </a:lnTo>
                <a:lnTo>
                  <a:pt x="72820" y="61030"/>
                </a:lnTo>
                <a:lnTo>
                  <a:pt x="72850" y="61020"/>
                </a:lnTo>
                <a:lnTo>
                  <a:pt x="72840" y="61080"/>
                </a:lnTo>
                <a:lnTo>
                  <a:pt x="72870" y="61080"/>
                </a:lnTo>
                <a:lnTo>
                  <a:pt x="72870" y="61120"/>
                </a:lnTo>
                <a:lnTo>
                  <a:pt x="72880" y="61110"/>
                </a:lnTo>
                <a:lnTo>
                  <a:pt x="72890" y="61060"/>
                </a:lnTo>
                <a:lnTo>
                  <a:pt x="72900" y="61100"/>
                </a:lnTo>
                <a:lnTo>
                  <a:pt x="72940" y="61110"/>
                </a:lnTo>
                <a:lnTo>
                  <a:pt x="72940" y="61170"/>
                </a:lnTo>
                <a:lnTo>
                  <a:pt x="72980" y="61150"/>
                </a:lnTo>
                <a:lnTo>
                  <a:pt x="73020" y="61190"/>
                </a:lnTo>
                <a:lnTo>
                  <a:pt x="73020" y="61210"/>
                </a:lnTo>
                <a:lnTo>
                  <a:pt x="73010" y="61230"/>
                </a:lnTo>
                <a:lnTo>
                  <a:pt x="73040" y="61290"/>
                </a:lnTo>
                <a:lnTo>
                  <a:pt x="73060" y="61300"/>
                </a:lnTo>
                <a:lnTo>
                  <a:pt x="73140" y="61300"/>
                </a:lnTo>
                <a:lnTo>
                  <a:pt x="73150" y="61330"/>
                </a:lnTo>
                <a:lnTo>
                  <a:pt x="73140" y="61370"/>
                </a:lnTo>
                <a:lnTo>
                  <a:pt x="73150" y="61390"/>
                </a:lnTo>
                <a:lnTo>
                  <a:pt x="73140" y="61400"/>
                </a:lnTo>
                <a:lnTo>
                  <a:pt x="73180" y="61450"/>
                </a:lnTo>
                <a:lnTo>
                  <a:pt x="73210" y="61450"/>
                </a:lnTo>
                <a:lnTo>
                  <a:pt x="73220" y="61470"/>
                </a:lnTo>
                <a:lnTo>
                  <a:pt x="73260" y="61470"/>
                </a:lnTo>
                <a:lnTo>
                  <a:pt x="73260" y="61490"/>
                </a:lnTo>
                <a:lnTo>
                  <a:pt x="73280" y="61490"/>
                </a:lnTo>
                <a:lnTo>
                  <a:pt x="73270" y="61460"/>
                </a:lnTo>
                <a:lnTo>
                  <a:pt x="73280" y="61450"/>
                </a:lnTo>
                <a:lnTo>
                  <a:pt x="73350" y="61460"/>
                </a:lnTo>
                <a:lnTo>
                  <a:pt x="73370" y="61460"/>
                </a:lnTo>
                <a:lnTo>
                  <a:pt x="73420" y="61530"/>
                </a:lnTo>
                <a:lnTo>
                  <a:pt x="73450" y="61520"/>
                </a:lnTo>
                <a:lnTo>
                  <a:pt x="73480" y="61540"/>
                </a:lnTo>
                <a:lnTo>
                  <a:pt x="73480" y="61570"/>
                </a:lnTo>
                <a:lnTo>
                  <a:pt x="73510" y="61590"/>
                </a:lnTo>
                <a:lnTo>
                  <a:pt x="73500" y="61600"/>
                </a:lnTo>
                <a:lnTo>
                  <a:pt x="73460" y="61600"/>
                </a:lnTo>
                <a:lnTo>
                  <a:pt x="73460" y="61610"/>
                </a:lnTo>
                <a:lnTo>
                  <a:pt x="73480" y="61610"/>
                </a:lnTo>
                <a:lnTo>
                  <a:pt x="73480" y="61630"/>
                </a:lnTo>
                <a:lnTo>
                  <a:pt x="73490" y="61640"/>
                </a:lnTo>
                <a:lnTo>
                  <a:pt x="73510" y="61620"/>
                </a:lnTo>
                <a:lnTo>
                  <a:pt x="73510" y="61640"/>
                </a:lnTo>
                <a:lnTo>
                  <a:pt x="73500" y="61660"/>
                </a:lnTo>
                <a:lnTo>
                  <a:pt x="73480" y="61660"/>
                </a:lnTo>
                <a:lnTo>
                  <a:pt x="73480" y="61640"/>
                </a:lnTo>
                <a:lnTo>
                  <a:pt x="73470" y="61650"/>
                </a:lnTo>
                <a:lnTo>
                  <a:pt x="73480" y="61680"/>
                </a:lnTo>
                <a:lnTo>
                  <a:pt x="73510" y="61700"/>
                </a:lnTo>
                <a:lnTo>
                  <a:pt x="72640" y="62070"/>
                </a:lnTo>
                <a:lnTo>
                  <a:pt x="72640" y="62130"/>
                </a:lnTo>
                <a:lnTo>
                  <a:pt x="72600" y="62140"/>
                </a:lnTo>
                <a:lnTo>
                  <a:pt x="72610" y="62170"/>
                </a:lnTo>
                <a:lnTo>
                  <a:pt x="72560" y="62180"/>
                </a:lnTo>
                <a:lnTo>
                  <a:pt x="72550" y="62170"/>
                </a:lnTo>
                <a:lnTo>
                  <a:pt x="72530" y="62190"/>
                </a:lnTo>
                <a:lnTo>
                  <a:pt x="72540" y="62240"/>
                </a:lnTo>
                <a:lnTo>
                  <a:pt x="72560" y="62280"/>
                </a:lnTo>
                <a:lnTo>
                  <a:pt x="72550" y="62290"/>
                </a:lnTo>
                <a:lnTo>
                  <a:pt x="72560" y="62310"/>
                </a:lnTo>
                <a:lnTo>
                  <a:pt x="72560" y="62390"/>
                </a:lnTo>
                <a:lnTo>
                  <a:pt x="72600" y="62450"/>
                </a:lnTo>
                <a:lnTo>
                  <a:pt x="72620" y="62450"/>
                </a:lnTo>
                <a:lnTo>
                  <a:pt x="72620" y="62500"/>
                </a:lnTo>
                <a:lnTo>
                  <a:pt x="72580" y="62550"/>
                </a:lnTo>
                <a:lnTo>
                  <a:pt x="72600" y="62590"/>
                </a:lnTo>
                <a:lnTo>
                  <a:pt x="72580" y="62650"/>
                </a:lnTo>
                <a:lnTo>
                  <a:pt x="72580" y="62660"/>
                </a:lnTo>
                <a:lnTo>
                  <a:pt x="72610" y="62660"/>
                </a:lnTo>
                <a:lnTo>
                  <a:pt x="72600" y="62730"/>
                </a:lnTo>
                <a:lnTo>
                  <a:pt x="72620" y="62740"/>
                </a:lnTo>
                <a:lnTo>
                  <a:pt x="72640" y="62720"/>
                </a:lnTo>
                <a:lnTo>
                  <a:pt x="72640" y="62780"/>
                </a:lnTo>
                <a:lnTo>
                  <a:pt x="72700" y="62780"/>
                </a:lnTo>
                <a:lnTo>
                  <a:pt x="72730" y="62760"/>
                </a:lnTo>
                <a:lnTo>
                  <a:pt x="72760" y="62780"/>
                </a:lnTo>
                <a:lnTo>
                  <a:pt x="72740" y="62860"/>
                </a:lnTo>
                <a:lnTo>
                  <a:pt x="72750" y="62880"/>
                </a:lnTo>
                <a:lnTo>
                  <a:pt x="72710" y="63000"/>
                </a:lnTo>
                <a:lnTo>
                  <a:pt x="72700" y="63020"/>
                </a:lnTo>
                <a:lnTo>
                  <a:pt x="72680" y="63010"/>
                </a:lnTo>
                <a:lnTo>
                  <a:pt x="72670" y="63010"/>
                </a:lnTo>
                <a:lnTo>
                  <a:pt x="72640" y="63010"/>
                </a:lnTo>
                <a:lnTo>
                  <a:pt x="72640" y="63040"/>
                </a:lnTo>
                <a:lnTo>
                  <a:pt x="72660" y="63060"/>
                </a:lnTo>
                <a:lnTo>
                  <a:pt x="72660" y="63100"/>
                </a:lnTo>
                <a:lnTo>
                  <a:pt x="72680" y="63100"/>
                </a:lnTo>
                <a:lnTo>
                  <a:pt x="72670" y="63130"/>
                </a:lnTo>
                <a:lnTo>
                  <a:pt x="72690" y="63190"/>
                </a:lnTo>
                <a:lnTo>
                  <a:pt x="72650" y="63190"/>
                </a:lnTo>
                <a:lnTo>
                  <a:pt x="72640" y="63200"/>
                </a:lnTo>
                <a:lnTo>
                  <a:pt x="72660" y="63260"/>
                </a:lnTo>
                <a:lnTo>
                  <a:pt x="72680" y="63260"/>
                </a:lnTo>
                <a:lnTo>
                  <a:pt x="72650" y="63320"/>
                </a:lnTo>
                <a:lnTo>
                  <a:pt x="72650" y="63370"/>
                </a:lnTo>
                <a:lnTo>
                  <a:pt x="72620" y="63380"/>
                </a:lnTo>
                <a:lnTo>
                  <a:pt x="72610" y="63420"/>
                </a:lnTo>
                <a:lnTo>
                  <a:pt x="72630" y="63480"/>
                </a:lnTo>
                <a:lnTo>
                  <a:pt x="72620" y="63540"/>
                </a:lnTo>
                <a:lnTo>
                  <a:pt x="72590" y="63570"/>
                </a:lnTo>
                <a:lnTo>
                  <a:pt x="72570" y="63620"/>
                </a:lnTo>
                <a:lnTo>
                  <a:pt x="72580" y="63680"/>
                </a:lnTo>
                <a:lnTo>
                  <a:pt x="72560" y="63760"/>
                </a:lnTo>
                <a:lnTo>
                  <a:pt x="72520" y="63740"/>
                </a:lnTo>
                <a:lnTo>
                  <a:pt x="72500" y="63770"/>
                </a:lnTo>
                <a:lnTo>
                  <a:pt x="72490" y="63750"/>
                </a:lnTo>
                <a:lnTo>
                  <a:pt x="72450" y="63770"/>
                </a:lnTo>
                <a:lnTo>
                  <a:pt x="72430" y="63770"/>
                </a:lnTo>
                <a:lnTo>
                  <a:pt x="72410" y="63790"/>
                </a:lnTo>
                <a:lnTo>
                  <a:pt x="72340" y="63790"/>
                </a:lnTo>
                <a:lnTo>
                  <a:pt x="72280" y="63800"/>
                </a:lnTo>
                <a:lnTo>
                  <a:pt x="72280" y="63810"/>
                </a:lnTo>
                <a:lnTo>
                  <a:pt x="72270" y="63790"/>
                </a:lnTo>
                <a:lnTo>
                  <a:pt x="72260" y="63810"/>
                </a:lnTo>
                <a:lnTo>
                  <a:pt x="72240" y="63810"/>
                </a:lnTo>
                <a:lnTo>
                  <a:pt x="72210" y="63780"/>
                </a:lnTo>
                <a:lnTo>
                  <a:pt x="72190" y="63790"/>
                </a:lnTo>
                <a:lnTo>
                  <a:pt x="72160" y="63780"/>
                </a:lnTo>
                <a:lnTo>
                  <a:pt x="72130" y="63790"/>
                </a:lnTo>
                <a:lnTo>
                  <a:pt x="72130" y="63810"/>
                </a:lnTo>
                <a:lnTo>
                  <a:pt x="72090" y="63800"/>
                </a:lnTo>
                <a:lnTo>
                  <a:pt x="72080" y="63810"/>
                </a:lnTo>
                <a:lnTo>
                  <a:pt x="72040" y="63790"/>
                </a:lnTo>
                <a:lnTo>
                  <a:pt x="72030" y="63760"/>
                </a:lnTo>
                <a:lnTo>
                  <a:pt x="72020" y="63760"/>
                </a:lnTo>
                <a:lnTo>
                  <a:pt x="72010" y="63770"/>
                </a:lnTo>
                <a:lnTo>
                  <a:pt x="72070" y="63850"/>
                </a:lnTo>
                <a:lnTo>
                  <a:pt x="72070" y="63890"/>
                </a:lnTo>
                <a:lnTo>
                  <a:pt x="72010" y="63860"/>
                </a:lnTo>
                <a:lnTo>
                  <a:pt x="71960" y="63820"/>
                </a:lnTo>
                <a:lnTo>
                  <a:pt x="71960" y="63830"/>
                </a:lnTo>
                <a:lnTo>
                  <a:pt x="71930" y="63870"/>
                </a:lnTo>
                <a:lnTo>
                  <a:pt x="71920" y="63860"/>
                </a:lnTo>
                <a:lnTo>
                  <a:pt x="71880" y="63880"/>
                </a:lnTo>
                <a:lnTo>
                  <a:pt x="71870" y="63900"/>
                </a:lnTo>
                <a:lnTo>
                  <a:pt x="71750" y="63960"/>
                </a:lnTo>
                <a:lnTo>
                  <a:pt x="71680" y="64010"/>
                </a:lnTo>
                <a:lnTo>
                  <a:pt x="71670" y="63990"/>
                </a:lnTo>
                <a:lnTo>
                  <a:pt x="71630" y="64000"/>
                </a:lnTo>
                <a:lnTo>
                  <a:pt x="71600" y="64030"/>
                </a:lnTo>
                <a:lnTo>
                  <a:pt x="71510" y="64050"/>
                </a:lnTo>
                <a:lnTo>
                  <a:pt x="71460" y="64130"/>
                </a:lnTo>
                <a:lnTo>
                  <a:pt x="71450" y="64130"/>
                </a:lnTo>
                <a:lnTo>
                  <a:pt x="71430" y="64160"/>
                </a:lnTo>
                <a:lnTo>
                  <a:pt x="71410" y="64140"/>
                </a:lnTo>
                <a:lnTo>
                  <a:pt x="71400" y="64140"/>
                </a:lnTo>
                <a:lnTo>
                  <a:pt x="71370" y="64170"/>
                </a:lnTo>
                <a:lnTo>
                  <a:pt x="71370" y="64200"/>
                </a:lnTo>
                <a:lnTo>
                  <a:pt x="71360" y="64230"/>
                </a:lnTo>
                <a:lnTo>
                  <a:pt x="71330" y="64230"/>
                </a:lnTo>
                <a:lnTo>
                  <a:pt x="71310" y="64210"/>
                </a:lnTo>
                <a:lnTo>
                  <a:pt x="71250" y="64230"/>
                </a:lnTo>
                <a:lnTo>
                  <a:pt x="71260" y="64300"/>
                </a:lnTo>
                <a:lnTo>
                  <a:pt x="71230" y="64340"/>
                </a:lnTo>
                <a:lnTo>
                  <a:pt x="71180" y="64360"/>
                </a:lnTo>
                <a:lnTo>
                  <a:pt x="71160" y="64320"/>
                </a:lnTo>
                <a:lnTo>
                  <a:pt x="71140" y="64320"/>
                </a:lnTo>
                <a:lnTo>
                  <a:pt x="71120" y="64390"/>
                </a:lnTo>
                <a:lnTo>
                  <a:pt x="71080" y="64400"/>
                </a:lnTo>
                <a:lnTo>
                  <a:pt x="71070" y="64440"/>
                </a:lnTo>
                <a:lnTo>
                  <a:pt x="71050" y="64450"/>
                </a:lnTo>
                <a:lnTo>
                  <a:pt x="71050" y="64490"/>
                </a:lnTo>
                <a:lnTo>
                  <a:pt x="71020" y="64530"/>
                </a:lnTo>
                <a:lnTo>
                  <a:pt x="71000" y="64530"/>
                </a:lnTo>
                <a:lnTo>
                  <a:pt x="70990" y="64570"/>
                </a:lnTo>
                <a:lnTo>
                  <a:pt x="70970" y="64570"/>
                </a:lnTo>
                <a:lnTo>
                  <a:pt x="70920" y="64590"/>
                </a:lnTo>
                <a:lnTo>
                  <a:pt x="70900" y="64600"/>
                </a:lnTo>
                <a:lnTo>
                  <a:pt x="70900" y="64620"/>
                </a:lnTo>
                <a:lnTo>
                  <a:pt x="70880" y="64620"/>
                </a:lnTo>
                <a:lnTo>
                  <a:pt x="70840" y="64650"/>
                </a:lnTo>
                <a:lnTo>
                  <a:pt x="70840" y="64670"/>
                </a:lnTo>
                <a:lnTo>
                  <a:pt x="70820" y="64660"/>
                </a:lnTo>
                <a:lnTo>
                  <a:pt x="70800" y="64690"/>
                </a:lnTo>
                <a:lnTo>
                  <a:pt x="70740" y="64680"/>
                </a:lnTo>
                <a:lnTo>
                  <a:pt x="70660" y="64660"/>
                </a:lnTo>
                <a:lnTo>
                  <a:pt x="70640" y="64680"/>
                </a:lnTo>
                <a:lnTo>
                  <a:pt x="70610" y="64680"/>
                </a:lnTo>
                <a:lnTo>
                  <a:pt x="70590" y="64690"/>
                </a:lnTo>
                <a:lnTo>
                  <a:pt x="70560" y="64680"/>
                </a:lnTo>
                <a:lnTo>
                  <a:pt x="70500" y="64770"/>
                </a:lnTo>
                <a:lnTo>
                  <a:pt x="70490" y="64760"/>
                </a:lnTo>
                <a:lnTo>
                  <a:pt x="70410" y="64790"/>
                </a:lnTo>
                <a:lnTo>
                  <a:pt x="70400" y="64820"/>
                </a:lnTo>
                <a:lnTo>
                  <a:pt x="70350" y="64860"/>
                </a:lnTo>
                <a:lnTo>
                  <a:pt x="70350" y="64900"/>
                </a:lnTo>
                <a:lnTo>
                  <a:pt x="70330" y="64910"/>
                </a:lnTo>
                <a:lnTo>
                  <a:pt x="70340" y="64940"/>
                </a:lnTo>
                <a:lnTo>
                  <a:pt x="70320" y="64970"/>
                </a:lnTo>
                <a:lnTo>
                  <a:pt x="70310" y="65040"/>
                </a:lnTo>
                <a:lnTo>
                  <a:pt x="70280" y="65070"/>
                </a:lnTo>
                <a:lnTo>
                  <a:pt x="70250" y="65080"/>
                </a:lnTo>
                <a:lnTo>
                  <a:pt x="70170" y="65070"/>
                </a:lnTo>
                <a:lnTo>
                  <a:pt x="70080" y="65170"/>
                </a:lnTo>
                <a:lnTo>
                  <a:pt x="70010" y="65190"/>
                </a:lnTo>
                <a:lnTo>
                  <a:pt x="69960" y="65160"/>
                </a:lnTo>
                <a:lnTo>
                  <a:pt x="69900" y="65190"/>
                </a:lnTo>
                <a:lnTo>
                  <a:pt x="69890" y="65200"/>
                </a:lnTo>
                <a:lnTo>
                  <a:pt x="69840" y="65230"/>
                </a:lnTo>
                <a:lnTo>
                  <a:pt x="69810" y="65210"/>
                </a:lnTo>
                <a:lnTo>
                  <a:pt x="69760" y="65230"/>
                </a:lnTo>
                <a:lnTo>
                  <a:pt x="69720" y="65220"/>
                </a:lnTo>
                <a:lnTo>
                  <a:pt x="69700" y="65250"/>
                </a:lnTo>
                <a:lnTo>
                  <a:pt x="69630" y="65290"/>
                </a:lnTo>
                <a:lnTo>
                  <a:pt x="69600" y="65360"/>
                </a:lnTo>
                <a:lnTo>
                  <a:pt x="69560" y="65370"/>
                </a:lnTo>
                <a:lnTo>
                  <a:pt x="69550" y="65410"/>
                </a:lnTo>
                <a:lnTo>
                  <a:pt x="69510" y="65400"/>
                </a:lnTo>
                <a:lnTo>
                  <a:pt x="69490" y="65300"/>
                </a:lnTo>
                <a:lnTo>
                  <a:pt x="69480" y="65270"/>
                </a:lnTo>
                <a:lnTo>
                  <a:pt x="69430" y="65180"/>
                </a:lnTo>
                <a:lnTo>
                  <a:pt x="69390" y="65190"/>
                </a:lnTo>
                <a:lnTo>
                  <a:pt x="69370" y="65240"/>
                </a:lnTo>
                <a:lnTo>
                  <a:pt x="69290" y="65270"/>
                </a:lnTo>
                <a:lnTo>
                  <a:pt x="69270" y="65260"/>
                </a:lnTo>
                <a:lnTo>
                  <a:pt x="69260" y="65270"/>
                </a:lnTo>
                <a:lnTo>
                  <a:pt x="69230" y="65310"/>
                </a:lnTo>
                <a:lnTo>
                  <a:pt x="69220" y="65260"/>
                </a:lnTo>
                <a:lnTo>
                  <a:pt x="69210" y="65220"/>
                </a:lnTo>
                <a:lnTo>
                  <a:pt x="69130" y="65210"/>
                </a:lnTo>
                <a:lnTo>
                  <a:pt x="69120" y="65190"/>
                </a:lnTo>
                <a:lnTo>
                  <a:pt x="69070" y="65210"/>
                </a:lnTo>
                <a:lnTo>
                  <a:pt x="69060" y="65200"/>
                </a:lnTo>
                <a:lnTo>
                  <a:pt x="69040" y="65140"/>
                </a:lnTo>
                <a:lnTo>
                  <a:pt x="69020" y="65140"/>
                </a:lnTo>
                <a:lnTo>
                  <a:pt x="69010" y="65120"/>
                </a:lnTo>
                <a:lnTo>
                  <a:pt x="69000" y="65080"/>
                </a:lnTo>
                <a:lnTo>
                  <a:pt x="69010" y="65020"/>
                </a:lnTo>
                <a:lnTo>
                  <a:pt x="68940" y="65000"/>
                </a:lnTo>
                <a:lnTo>
                  <a:pt x="68910" y="64980"/>
                </a:lnTo>
                <a:lnTo>
                  <a:pt x="68890" y="64890"/>
                </a:lnTo>
                <a:lnTo>
                  <a:pt x="68860" y="64900"/>
                </a:lnTo>
                <a:lnTo>
                  <a:pt x="68820" y="64960"/>
                </a:lnTo>
                <a:lnTo>
                  <a:pt x="68800" y="64940"/>
                </a:lnTo>
                <a:lnTo>
                  <a:pt x="68760" y="64950"/>
                </a:lnTo>
                <a:lnTo>
                  <a:pt x="68750" y="64910"/>
                </a:lnTo>
                <a:lnTo>
                  <a:pt x="68730" y="64910"/>
                </a:lnTo>
                <a:lnTo>
                  <a:pt x="68710" y="64870"/>
                </a:lnTo>
                <a:lnTo>
                  <a:pt x="68700" y="64890"/>
                </a:lnTo>
                <a:lnTo>
                  <a:pt x="68670" y="64890"/>
                </a:lnTo>
                <a:lnTo>
                  <a:pt x="68590" y="64850"/>
                </a:lnTo>
                <a:lnTo>
                  <a:pt x="68540" y="64900"/>
                </a:lnTo>
                <a:lnTo>
                  <a:pt x="67690" y="65820"/>
                </a:lnTo>
                <a:lnTo>
                  <a:pt x="67490" y="66020"/>
                </a:lnTo>
                <a:lnTo>
                  <a:pt x="67480" y="65990"/>
                </a:lnTo>
                <a:lnTo>
                  <a:pt x="67440" y="65960"/>
                </a:lnTo>
                <a:lnTo>
                  <a:pt x="67460" y="65910"/>
                </a:lnTo>
                <a:lnTo>
                  <a:pt x="67450" y="65890"/>
                </a:lnTo>
                <a:lnTo>
                  <a:pt x="67450" y="65860"/>
                </a:lnTo>
                <a:lnTo>
                  <a:pt x="67460" y="65710"/>
                </a:lnTo>
                <a:lnTo>
                  <a:pt x="67410" y="65640"/>
                </a:lnTo>
                <a:lnTo>
                  <a:pt x="67400" y="65570"/>
                </a:lnTo>
                <a:lnTo>
                  <a:pt x="67400" y="65500"/>
                </a:lnTo>
                <a:lnTo>
                  <a:pt x="67430" y="65400"/>
                </a:lnTo>
                <a:lnTo>
                  <a:pt x="67400" y="65360"/>
                </a:lnTo>
                <a:lnTo>
                  <a:pt x="67420" y="65300"/>
                </a:lnTo>
                <a:lnTo>
                  <a:pt x="67390" y="65250"/>
                </a:lnTo>
                <a:lnTo>
                  <a:pt x="67420" y="65220"/>
                </a:lnTo>
                <a:lnTo>
                  <a:pt x="67400" y="65180"/>
                </a:lnTo>
                <a:lnTo>
                  <a:pt x="67410" y="65170"/>
                </a:lnTo>
                <a:lnTo>
                  <a:pt x="67380" y="65140"/>
                </a:lnTo>
                <a:lnTo>
                  <a:pt x="67400" y="65100"/>
                </a:lnTo>
                <a:lnTo>
                  <a:pt x="67400" y="65030"/>
                </a:lnTo>
                <a:lnTo>
                  <a:pt x="67290" y="64920"/>
                </a:lnTo>
                <a:lnTo>
                  <a:pt x="67290" y="64880"/>
                </a:lnTo>
                <a:lnTo>
                  <a:pt x="67280" y="64870"/>
                </a:lnTo>
                <a:lnTo>
                  <a:pt x="67290" y="64820"/>
                </a:lnTo>
                <a:lnTo>
                  <a:pt x="67270" y="64790"/>
                </a:lnTo>
                <a:lnTo>
                  <a:pt x="67240" y="64790"/>
                </a:lnTo>
                <a:lnTo>
                  <a:pt x="67240" y="64730"/>
                </a:lnTo>
                <a:lnTo>
                  <a:pt x="66520" y="64370"/>
                </a:lnTo>
                <a:lnTo>
                  <a:pt x="66210" y="64030"/>
                </a:lnTo>
                <a:lnTo>
                  <a:pt x="65950" y="63630"/>
                </a:lnTo>
                <a:lnTo>
                  <a:pt x="65330" y="63480"/>
                </a:lnTo>
                <a:lnTo>
                  <a:pt x="65260" y="63500"/>
                </a:lnTo>
                <a:lnTo>
                  <a:pt x="64130" y="63820"/>
                </a:lnTo>
                <a:lnTo>
                  <a:pt x="63970" y="63790"/>
                </a:lnTo>
                <a:lnTo>
                  <a:pt x="62900" y="63610"/>
                </a:lnTo>
                <a:lnTo>
                  <a:pt x="62280" y="63150"/>
                </a:lnTo>
                <a:lnTo>
                  <a:pt x="62030" y="62960"/>
                </a:lnTo>
                <a:lnTo>
                  <a:pt x="62030" y="62930"/>
                </a:lnTo>
                <a:lnTo>
                  <a:pt x="62010" y="62920"/>
                </a:lnTo>
                <a:lnTo>
                  <a:pt x="62010" y="62910"/>
                </a:lnTo>
                <a:lnTo>
                  <a:pt x="61990" y="62900"/>
                </a:lnTo>
                <a:lnTo>
                  <a:pt x="62000" y="62890"/>
                </a:lnTo>
                <a:lnTo>
                  <a:pt x="61970" y="62860"/>
                </a:lnTo>
                <a:lnTo>
                  <a:pt x="61960" y="62860"/>
                </a:lnTo>
                <a:lnTo>
                  <a:pt x="61950" y="62850"/>
                </a:lnTo>
                <a:lnTo>
                  <a:pt x="61940" y="62840"/>
                </a:lnTo>
                <a:lnTo>
                  <a:pt x="61920" y="62820"/>
                </a:lnTo>
                <a:lnTo>
                  <a:pt x="61870" y="62810"/>
                </a:lnTo>
                <a:lnTo>
                  <a:pt x="61810" y="62750"/>
                </a:lnTo>
                <a:lnTo>
                  <a:pt x="61770" y="62700"/>
                </a:lnTo>
                <a:lnTo>
                  <a:pt x="61710" y="62700"/>
                </a:lnTo>
                <a:lnTo>
                  <a:pt x="61610" y="62590"/>
                </a:lnTo>
                <a:lnTo>
                  <a:pt x="61630" y="62550"/>
                </a:lnTo>
                <a:lnTo>
                  <a:pt x="61690" y="62520"/>
                </a:lnTo>
                <a:lnTo>
                  <a:pt x="61710" y="62470"/>
                </a:lnTo>
                <a:lnTo>
                  <a:pt x="61710" y="62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