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Lebap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Turkmenistan • State Map | Fully Editable Vector Shape</a:t>
            </a:r>
          </a:p>
        </p:txBody>
      </p:sp>
      <p:sp>
        <p:nvSpPr>
          <p:cNvPr id="101" name="Lebap Region"/>
          <p:cNvSpPr/>
          <p:nvPr/>
        </p:nvSpPr>
        <p:spPr>
          <a:xfrm>
            <a:off x="2528101" y="1325880"/>
            <a:ext cx="7135491" cy="4937760"/>
          </a:xfrm>
          <a:custGeom>
            <a:avLst/>
            <a:gdLst/>
            <a:ahLst/>
            <a:cxnLst/>
            <a:rect l="0" t="0" r="100000" b="69200"/>
            <a:pathLst>
              <a:path w="100000" h="69200">
                <a:moveTo>
                  <a:pt x="83150" y="52310"/>
                </a:moveTo>
                <a:lnTo>
                  <a:pt x="83090" y="52300"/>
                </a:lnTo>
                <a:lnTo>
                  <a:pt x="83090" y="52290"/>
                </a:lnTo>
                <a:lnTo>
                  <a:pt x="83040" y="52290"/>
                </a:lnTo>
                <a:lnTo>
                  <a:pt x="74720" y="52350"/>
                </a:lnTo>
                <a:lnTo>
                  <a:pt x="74520" y="48250"/>
                </a:lnTo>
                <a:lnTo>
                  <a:pt x="75990" y="46530"/>
                </a:lnTo>
                <a:lnTo>
                  <a:pt x="72610" y="42540"/>
                </a:lnTo>
                <a:lnTo>
                  <a:pt x="69920" y="41550"/>
                </a:lnTo>
                <a:lnTo>
                  <a:pt x="67640" y="38620"/>
                </a:lnTo>
                <a:lnTo>
                  <a:pt x="60040" y="30780"/>
                </a:lnTo>
                <a:lnTo>
                  <a:pt x="58920" y="30840"/>
                </a:lnTo>
                <a:lnTo>
                  <a:pt x="57810" y="30940"/>
                </a:lnTo>
                <a:lnTo>
                  <a:pt x="55650" y="30950"/>
                </a:lnTo>
                <a:lnTo>
                  <a:pt x="55330" y="24040"/>
                </a:lnTo>
                <a:lnTo>
                  <a:pt x="53950" y="23800"/>
                </a:lnTo>
                <a:lnTo>
                  <a:pt x="53950" y="18430"/>
                </a:lnTo>
                <a:lnTo>
                  <a:pt x="58790" y="18240"/>
                </a:lnTo>
                <a:lnTo>
                  <a:pt x="58800" y="16410"/>
                </a:lnTo>
                <a:lnTo>
                  <a:pt x="58800" y="16250"/>
                </a:lnTo>
                <a:lnTo>
                  <a:pt x="59140" y="16300"/>
                </a:lnTo>
                <a:lnTo>
                  <a:pt x="59150" y="16290"/>
                </a:lnTo>
                <a:lnTo>
                  <a:pt x="59160" y="16370"/>
                </a:lnTo>
                <a:lnTo>
                  <a:pt x="59190" y="16390"/>
                </a:lnTo>
                <a:lnTo>
                  <a:pt x="59260" y="16440"/>
                </a:lnTo>
                <a:lnTo>
                  <a:pt x="59310" y="16470"/>
                </a:lnTo>
                <a:lnTo>
                  <a:pt x="59340" y="16470"/>
                </a:lnTo>
                <a:lnTo>
                  <a:pt x="59340" y="16150"/>
                </a:lnTo>
                <a:lnTo>
                  <a:pt x="59330" y="16150"/>
                </a:lnTo>
                <a:lnTo>
                  <a:pt x="59370" y="16070"/>
                </a:lnTo>
                <a:lnTo>
                  <a:pt x="59370" y="16130"/>
                </a:lnTo>
                <a:lnTo>
                  <a:pt x="59390" y="16140"/>
                </a:lnTo>
                <a:lnTo>
                  <a:pt x="59420" y="16100"/>
                </a:lnTo>
                <a:lnTo>
                  <a:pt x="59440" y="16110"/>
                </a:lnTo>
                <a:lnTo>
                  <a:pt x="59430" y="16190"/>
                </a:lnTo>
                <a:lnTo>
                  <a:pt x="59480" y="16270"/>
                </a:lnTo>
                <a:lnTo>
                  <a:pt x="59500" y="16170"/>
                </a:lnTo>
                <a:lnTo>
                  <a:pt x="59510" y="16190"/>
                </a:lnTo>
                <a:lnTo>
                  <a:pt x="59530" y="16200"/>
                </a:lnTo>
                <a:lnTo>
                  <a:pt x="59550" y="16190"/>
                </a:lnTo>
                <a:lnTo>
                  <a:pt x="59570" y="16200"/>
                </a:lnTo>
                <a:lnTo>
                  <a:pt x="59570" y="16290"/>
                </a:lnTo>
                <a:lnTo>
                  <a:pt x="59640" y="16460"/>
                </a:lnTo>
                <a:lnTo>
                  <a:pt x="59670" y="16450"/>
                </a:lnTo>
                <a:lnTo>
                  <a:pt x="59700" y="16450"/>
                </a:lnTo>
                <a:lnTo>
                  <a:pt x="59700" y="16440"/>
                </a:lnTo>
                <a:lnTo>
                  <a:pt x="59730" y="16400"/>
                </a:lnTo>
                <a:lnTo>
                  <a:pt x="59750" y="16450"/>
                </a:lnTo>
                <a:lnTo>
                  <a:pt x="59800" y="16560"/>
                </a:lnTo>
                <a:lnTo>
                  <a:pt x="59970" y="16740"/>
                </a:lnTo>
                <a:lnTo>
                  <a:pt x="60330" y="16940"/>
                </a:lnTo>
                <a:lnTo>
                  <a:pt x="60690" y="17120"/>
                </a:lnTo>
                <a:lnTo>
                  <a:pt x="61260" y="17100"/>
                </a:lnTo>
                <a:lnTo>
                  <a:pt x="61630" y="16720"/>
                </a:lnTo>
                <a:lnTo>
                  <a:pt x="61690" y="16690"/>
                </a:lnTo>
                <a:lnTo>
                  <a:pt x="61690" y="16650"/>
                </a:lnTo>
                <a:lnTo>
                  <a:pt x="61720" y="16620"/>
                </a:lnTo>
                <a:lnTo>
                  <a:pt x="61740" y="16580"/>
                </a:lnTo>
                <a:lnTo>
                  <a:pt x="61730" y="16560"/>
                </a:lnTo>
                <a:lnTo>
                  <a:pt x="61760" y="16530"/>
                </a:lnTo>
                <a:lnTo>
                  <a:pt x="61750" y="16480"/>
                </a:lnTo>
                <a:lnTo>
                  <a:pt x="61720" y="16220"/>
                </a:lnTo>
                <a:lnTo>
                  <a:pt x="61760" y="16030"/>
                </a:lnTo>
                <a:lnTo>
                  <a:pt x="61760" y="15910"/>
                </a:lnTo>
                <a:lnTo>
                  <a:pt x="61910" y="15890"/>
                </a:lnTo>
                <a:lnTo>
                  <a:pt x="62080" y="15930"/>
                </a:lnTo>
                <a:lnTo>
                  <a:pt x="62220" y="15920"/>
                </a:lnTo>
                <a:lnTo>
                  <a:pt x="62630" y="16140"/>
                </a:lnTo>
                <a:lnTo>
                  <a:pt x="62690" y="16110"/>
                </a:lnTo>
                <a:lnTo>
                  <a:pt x="62730" y="16080"/>
                </a:lnTo>
                <a:lnTo>
                  <a:pt x="62780" y="16070"/>
                </a:lnTo>
                <a:lnTo>
                  <a:pt x="62790" y="16100"/>
                </a:lnTo>
                <a:lnTo>
                  <a:pt x="62890" y="16130"/>
                </a:lnTo>
                <a:lnTo>
                  <a:pt x="62980" y="16180"/>
                </a:lnTo>
                <a:lnTo>
                  <a:pt x="63040" y="16180"/>
                </a:lnTo>
                <a:lnTo>
                  <a:pt x="63110" y="16140"/>
                </a:lnTo>
                <a:lnTo>
                  <a:pt x="63140" y="16130"/>
                </a:lnTo>
                <a:lnTo>
                  <a:pt x="63150" y="16110"/>
                </a:lnTo>
                <a:lnTo>
                  <a:pt x="63190" y="16180"/>
                </a:lnTo>
                <a:lnTo>
                  <a:pt x="63210" y="16210"/>
                </a:lnTo>
                <a:lnTo>
                  <a:pt x="63250" y="16340"/>
                </a:lnTo>
                <a:lnTo>
                  <a:pt x="63300" y="16390"/>
                </a:lnTo>
                <a:lnTo>
                  <a:pt x="63370" y="16440"/>
                </a:lnTo>
                <a:lnTo>
                  <a:pt x="63460" y="16470"/>
                </a:lnTo>
                <a:lnTo>
                  <a:pt x="63640" y="16490"/>
                </a:lnTo>
                <a:lnTo>
                  <a:pt x="63700" y="16530"/>
                </a:lnTo>
                <a:lnTo>
                  <a:pt x="63980" y="16860"/>
                </a:lnTo>
                <a:lnTo>
                  <a:pt x="64190" y="17000"/>
                </a:lnTo>
                <a:lnTo>
                  <a:pt x="64340" y="17050"/>
                </a:lnTo>
                <a:lnTo>
                  <a:pt x="64610" y="17330"/>
                </a:lnTo>
                <a:lnTo>
                  <a:pt x="64740" y="17370"/>
                </a:lnTo>
                <a:lnTo>
                  <a:pt x="64810" y="17450"/>
                </a:lnTo>
                <a:lnTo>
                  <a:pt x="64890" y="17690"/>
                </a:lnTo>
                <a:lnTo>
                  <a:pt x="64900" y="17770"/>
                </a:lnTo>
                <a:lnTo>
                  <a:pt x="64880" y="17860"/>
                </a:lnTo>
                <a:lnTo>
                  <a:pt x="64910" y="17900"/>
                </a:lnTo>
                <a:lnTo>
                  <a:pt x="65050" y="17940"/>
                </a:lnTo>
                <a:lnTo>
                  <a:pt x="65250" y="18060"/>
                </a:lnTo>
                <a:lnTo>
                  <a:pt x="65270" y="18080"/>
                </a:lnTo>
                <a:lnTo>
                  <a:pt x="65310" y="18120"/>
                </a:lnTo>
                <a:lnTo>
                  <a:pt x="65350" y="18190"/>
                </a:lnTo>
                <a:lnTo>
                  <a:pt x="65390" y="18300"/>
                </a:lnTo>
                <a:lnTo>
                  <a:pt x="65390" y="18330"/>
                </a:lnTo>
                <a:lnTo>
                  <a:pt x="65410" y="18360"/>
                </a:lnTo>
                <a:lnTo>
                  <a:pt x="65420" y="18500"/>
                </a:lnTo>
                <a:lnTo>
                  <a:pt x="65480" y="18520"/>
                </a:lnTo>
                <a:lnTo>
                  <a:pt x="65510" y="18580"/>
                </a:lnTo>
                <a:lnTo>
                  <a:pt x="65480" y="18800"/>
                </a:lnTo>
                <a:lnTo>
                  <a:pt x="65490" y="18930"/>
                </a:lnTo>
                <a:lnTo>
                  <a:pt x="65510" y="19000"/>
                </a:lnTo>
                <a:lnTo>
                  <a:pt x="65520" y="19200"/>
                </a:lnTo>
                <a:lnTo>
                  <a:pt x="65540" y="19260"/>
                </a:lnTo>
                <a:lnTo>
                  <a:pt x="65470" y="19410"/>
                </a:lnTo>
                <a:lnTo>
                  <a:pt x="65450" y="19440"/>
                </a:lnTo>
                <a:lnTo>
                  <a:pt x="65500" y="19600"/>
                </a:lnTo>
                <a:lnTo>
                  <a:pt x="65460" y="19650"/>
                </a:lnTo>
                <a:lnTo>
                  <a:pt x="65450" y="19730"/>
                </a:lnTo>
                <a:lnTo>
                  <a:pt x="65470" y="19820"/>
                </a:lnTo>
                <a:lnTo>
                  <a:pt x="65510" y="19900"/>
                </a:lnTo>
                <a:lnTo>
                  <a:pt x="65620" y="20010"/>
                </a:lnTo>
                <a:lnTo>
                  <a:pt x="65670" y="20100"/>
                </a:lnTo>
                <a:lnTo>
                  <a:pt x="65710" y="20150"/>
                </a:lnTo>
                <a:lnTo>
                  <a:pt x="65740" y="20300"/>
                </a:lnTo>
                <a:lnTo>
                  <a:pt x="65810" y="20400"/>
                </a:lnTo>
                <a:lnTo>
                  <a:pt x="65830" y="20770"/>
                </a:lnTo>
                <a:lnTo>
                  <a:pt x="65830" y="20780"/>
                </a:lnTo>
                <a:lnTo>
                  <a:pt x="65870" y="20900"/>
                </a:lnTo>
                <a:lnTo>
                  <a:pt x="65960" y="20980"/>
                </a:lnTo>
                <a:lnTo>
                  <a:pt x="66040" y="21090"/>
                </a:lnTo>
                <a:lnTo>
                  <a:pt x="66120" y="21250"/>
                </a:lnTo>
                <a:lnTo>
                  <a:pt x="66210" y="21480"/>
                </a:lnTo>
                <a:lnTo>
                  <a:pt x="66220" y="21630"/>
                </a:lnTo>
                <a:lnTo>
                  <a:pt x="66240" y="21710"/>
                </a:lnTo>
                <a:lnTo>
                  <a:pt x="66360" y="21940"/>
                </a:lnTo>
                <a:lnTo>
                  <a:pt x="66460" y="22090"/>
                </a:lnTo>
                <a:lnTo>
                  <a:pt x="66620" y="22210"/>
                </a:lnTo>
                <a:lnTo>
                  <a:pt x="66740" y="22310"/>
                </a:lnTo>
                <a:lnTo>
                  <a:pt x="66810" y="22420"/>
                </a:lnTo>
                <a:lnTo>
                  <a:pt x="66860" y="22500"/>
                </a:lnTo>
                <a:lnTo>
                  <a:pt x="67050" y="22620"/>
                </a:lnTo>
                <a:lnTo>
                  <a:pt x="67220" y="22700"/>
                </a:lnTo>
                <a:lnTo>
                  <a:pt x="67390" y="22880"/>
                </a:lnTo>
                <a:lnTo>
                  <a:pt x="67650" y="23030"/>
                </a:lnTo>
                <a:lnTo>
                  <a:pt x="67770" y="23090"/>
                </a:lnTo>
                <a:lnTo>
                  <a:pt x="67780" y="23130"/>
                </a:lnTo>
                <a:lnTo>
                  <a:pt x="67730" y="23330"/>
                </a:lnTo>
                <a:lnTo>
                  <a:pt x="67670" y="23550"/>
                </a:lnTo>
                <a:lnTo>
                  <a:pt x="67670" y="23620"/>
                </a:lnTo>
                <a:lnTo>
                  <a:pt x="67770" y="23760"/>
                </a:lnTo>
                <a:lnTo>
                  <a:pt x="67870" y="23840"/>
                </a:lnTo>
                <a:lnTo>
                  <a:pt x="67930" y="23910"/>
                </a:lnTo>
                <a:lnTo>
                  <a:pt x="68040" y="24100"/>
                </a:lnTo>
                <a:lnTo>
                  <a:pt x="68050" y="24160"/>
                </a:lnTo>
                <a:lnTo>
                  <a:pt x="68040" y="24240"/>
                </a:lnTo>
                <a:lnTo>
                  <a:pt x="67990" y="24360"/>
                </a:lnTo>
                <a:lnTo>
                  <a:pt x="67990" y="24450"/>
                </a:lnTo>
                <a:lnTo>
                  <a:pt x="68020" y="24550"/>
                </a:lnTo>
                <a:lnTo>
                  <a:pt x="68030" y="24710"/>
                </a:lnTo>
                <a:lnTo>
                  <a:pt x="68110" y="24990"/>
                </a:lnTo>
                <a:lnTo>
                  <a:pt x="68130" y="25160"/>
                </a:lnTo>
                <a:lnTo>
                  <a:pt x="68180" y="25300"/>
                </a:lnTo>
                <a:lnTo>
                  <a:pt x="68180" y="25480"/>
                </a:lnTo>
                <a:lnTo>
                  <a:pt x="68170" y="25670"/>
                </a:lnTo>
                <a:lnTo>
                  <a:pt x="68070" y="25830"/>
                </a:lnTo>
                <a:lnTo>
                  <a:pt x="68070" y="25920"/>
                </a:lnTo>
                <a:lnTo>
                  <a:pt x="68100" y="25980"/>
                </a:lnTo>
                <a:lnTo>
                  <a:pt x="68260" y="26210"/>
                </a:lnTo>
                <a:lnTo>
                  <a:pt x="68280" y="26450"/>
                </a:lnTo>
                <a:lnTo>
                  <a:pt x="68320" y="26550"/>
                </a:lnTo>
                <a:lnTo>
                  <a:pt x="68320" y="26630"/>
                </a:lnTo>
                <a:lnTo>
                  <a:pt x="68340" y="26750"/>
                </a:lnTo>
                <a:lnTo>
                  <a:pt x="68360" y="26830"/>
                </a:lnTo>
                <a:lnTo>
                  <a:pt x="68490" y="27000"/>
                </a:lnTo>
                <a:lnTo>
                  <a:pt x="68650" y="27160"/>
                </a:lnTo>
                <a:lnTo>
                  <a:pt x="69280" y="27620"/>
                </a:lnTo>
                <a:lnTo>
                  <a:pt x="69980" y="28140"/>
                </a:lnTo>
                <a:lnTo>
                  <a:pt x="70070" y="28200"/>
                </a:lnTo>
                <a:lnTo>
                  <a:pt x="70940" y="28830"/>
                </a:lnTo>
                <a:lnTo>
                  <a:pt x="71080" y="28930"/>
                </a:lnTo>
                <a:lnTo>
                  <a:pt x="71600" y="29280"/>
                </a:lnTo>
                <a:lnTo>
                  <a:pt x="73010" y="30290"/>
                </a:lnTo>
                <a:lnTo>
                  <a:pt x="73600" y="30680"/>
                </a:lnTo>
                <a:lnTo>
                  <a:pt x="73860" y="30880"/>
                </a:lnTo>
                <a:lnTo>
                  <a:pt x="74210" y="31110"/>
                </a:lnTo>
                <a:lnTo>
                  <a:pt x="74610" y="31360"/>
                </a:lnTo>
                <a:lnTo>
                  <a:pt x="74640" y="31470"/>
                </a:lnTo>
                <a:lnTo>
                  <a:pt x="74670" y="31630"/>
                </a:lnTo>
                <a:lnTo>
                  <a:pt x="75440" y="32180"/>
                </a:lnTo>
                <a:lnTo>
                  <a:pt x="75530" y="32250"/>
                </a:lnTo>
                <a:lnTo>
                  <a:pt x="76360" y="32790"/>
                </a:lnTo>
                <a:lnTo>
                  <a:pt x="76430" y="33190"/>
                </a:lnTo>
                <a:lnTo>
                  <a:pt x="76790" y="33440"/>
                </a:lnTo>
                <a:lnTo>
                  <a:pt x="76880" y="33520"/>
                </a:lnTo>
                <a:lnTo>
                  <a:pt x="78280" y="34510"/>
                </a:lnTo>
                <a:lnTo>
                  <a:pt x="78370" y="34590"/>
                </a:lnTo>
                <a:lnTo>
                  <a:pt x="78920" y="34970"/>
                </a:lnTo>
                <a:lnTo>
                  <a:pt x="79410" y="35270"/>
                </a:lnTo>
                <a:lnTo>
                  <a:pt x="79470" y="35340"/>
                </a:lnTo>
                <a:lnTo>
                  <a:pt x="79810" y="35300"/>
                </a:lnTo>
                <a:lnTo>
                  <a:pt x="79900" y="35310"/>
                </a:lnTo>
                <a:lnTo>
                  <a:pt x="80310" y="35310"/>
                </a:lnTo>
                <a:lnTo>
                  <a:pt x="80460" y="35260"/>
                </a:lnTo>
                <a:lnTo>
                  <a:pt x="80580" y="35220"/>
                </a:lnTo>
                <a:lnTo>
                  <a:pt x="80770" y="35410"/>
                </a:lnTo>
                <a:lnTo>
                  <a:pt x="81660" y="36290"/>
                </a:lnTo>
                <a:lnTo>
                  <a:pt x="82550" y="36910"/>
                </a:lnTo>
                <a:lnTo>
                  <a:pt x="82690" y="36960"/>
                </a:lnTo>
                <a:lnTo>
                  <a:pt x="82790" y="37030"/>
                </a:lnTo>
                <a:lnTo>
                  <a:pt x="82890" y="37060"/>
                </a:lnTo>
                <a:lnTo>
                  <a:pt x="83320" y="37410"/>
                </a:lnTo>
                <a:lnTo>
                  <a:pt x="83400" y="37520"/>
                </a:lnTo>
                <a:lnTo>
                  <a:pt x="83550" y="37630"/>
                </a:lnTo>
                <a:lnTo>
                  <a:pt x="83820" y="37640"/>
                </a:lnTo>
                <a:lnTo>
                  <a:pt x="84040" y="37730"/>
                </a:lnTo>
                <a:lnTo>
                  <a:pt x="84140" y="37820"/>
                </a:lnTo>
                <a:lnTo>
                  <a:pt x="84460" y="38090"/>
                </a:lnTo>
                <a:lnTo>
                  <a:pt x="84550" y="38120"/>
                </a:lnTo>
                <a:lnTo>
                  <a:pt x="84670" y="38220"/>
                </a:lnTo>
                <a:lnTo>
                  <a:pt x="84900" y="38240"/>
                </a:lnTo>
                <a:lnTo>
                  <a:pt x="84940" y="38260"/>
                </a:lnTo>
                <a:lnTo>
                  <a:pt x="85690" y="38960"/>
                </a:lnTo>
                <a:lnTo>
                  <a:pt x="85790" y="39100"/>
                </a:lnTo>
                <a:lnTo>
                  <a:pt x="86740" y="39770"/>
                </a:lnTo>
                <a:lnTo>
                  <a:pt x="88160" y="40750"/>
                </a:lnTo>
                <a:lnTo>
                  <a:pt x="88130" y="40780"/>
                </a:lnTo>
                <a:lnTo>
                  <a:pt x="88130" y="40830"/>
                </a:lnTo>
                <a:lnTo>
                  <a:pt x="88140" y="40840"/>
                </a:lnTo>
                <a:lnTo>
                  <a:pt x="88290" y="40840"/>
                </a:lnTo>
                <a:lnTo>
                  <a:pt x="88780" y="40950"/>
                </a:lnTo>
                <a:lnTo>
                  <a:pt x="89710" y="41090"/>
                </a:lnTo>
                <a:lnTo>
                  <a:pt x="89810" y="41100"/>
                </a:lnTo>
                <a:lnTo>
                  <a:pt x="89990" y="41110"/>
                </a:lnTo>
                <a:lnTo>
                  <a:pt x="90020" y="41130"/>
                </a:lnTo>
                <a:lnTo>
                  <a:pt x="90010" y="41150"/>
                </a:lnTo>
                <a:lnTo>
                  <a:pt x="90050" y="41160"/>
                </a:lnTo>
                <a:lnTo>
                  <a:pt x="90070" y="41140"/>
                </a:lnTo>
                <a:lnTo>
                  <a:pt x="90090" y="41050"/>
                </a:lnTo>
                <a:lnTo>
                  <a:pt x="90140" y="40960"/>
                </a:lnTo>
                <a:lnTo>
                  <a:pt x="90150" y="40960"/>
                </a:lnTo>
                <a:lnTo>
                  <a:pt x="90270" y="40930"/>
                </a:lnTo>
                <a:lnTo>
                  <a:pt x="90420" y="40930"/>
                </a:lnTo>
                <a:lnTo>
                  <a:pt x="90540" y="40960"/>
                </a:lnTo>
                <a:lnTo>
                  <a:pt x="90680" y="41090"/>
                </a:lnTo>
                <a:lnTo>
                  <a:pt x="90790" y="41210"/>
                </a:lnTo>
                <a:lnTo>
                  <a:pt x="90800" y="41230"/>
                </a:lnTo>
                <a:lnTo>
                  <a:pt x="90930" y="41320"/>
                </a:lnTo>
                <a:lnTo>
                  <a:pt x="91040" y="41350"/>
                </a:lnTo>
                <a:lnTo>
                  <a:pt x="91230" y="41340"/>
                </a:lnTo>
                <a:lnTo>
                  <a:pt x="91300" y="41370"/>
                </a:lnTo>
                <a:lnTo>
                  <a:pt x="91370" y="41450"/>
                </a:lnTo>
                <a:lnTo>
                  <a:pt x="91400" y="41480"/>
                </a:lnTo>
                <a:lnTo>
                  <a:pt x="91520" y="41500"/>
                </a:lnTo>
                <a:lnTo>
                  <a:pt x="91620" y="41540"/>
                </a:lnTo>
                <a:lnTo>
                  <a:pt x="91660" y="41550"/>
                </a:lnTo>
                <a:lnTo>
                  <a:pt x="91690" y="41550"/>
                </a:lnTo>
                <a:lnTo>
                  <a:pt x="91700" y="41570"/>
                </a:lnTo>
                <a:lnTo>
                  <a:pt x="91940" y="41770"/>
                </a:lnTo>
                <a:lnTo>
                  <a:pt x="92350" y="41890"/>
                </a:lnTo>
                <a:lnTo>
                  <a:pt x="92590" y="41900"/>
                </a:lnTo>
                <a:lnTo>
                  <a:pt x="92650" y="41940"/>
                </a:lnTo>
                <a:lnTo>
                  <a:pt x="92830" y="42260"/>
                </a:lnTo>
                <a:lnTo>
                  <a:pt x="93080" y="42550"/>
                </a:lnTo>
                <a:lnTo>
                  <a:pt x="93110" y="42570"/>
                </a:lnTo>
                <a:lnTo>
                  <a:pt x="93160" y="42600"/>
                </a:lnTo>
                <a:lnTo>
                  <a:pt x="93300" y="42670"/>
                </a:lnTo>
                <a:lnTo>
                  <a:pt x="93470" y="42780"/>
                </a:lnTo>
                <a:lnTo>
                  <a:pt x="93640" y="42930"/>
                </a:lnTo>
                <a:lnTo>
                  <a:pt x="93810" y="42970"/>
                </a:lnTo>
                <a:lnTo>
                  <a:pt x="93890" y="42960"/>
                </a:lnTo>
                <a:lnTo>
                  <a:pt x="94090" y="42900"/>
                </a:lnTo>
                <a:lnTo>
                  <a:pt x="94260" y="42850"/>
                </a:lnTo>
                <a:lnTo>
                  <a:pt x="94600" y="42880"/>
                </a:lnTo>
                <a:lnTo>
                  <a:pt x="94700" y="42900"/>
                </a:lnTo>
                <a:lnTo>
                  <a:pt x="94880" y="42970"/>
                </a:lnTo>
                <a:lnTo>
                  <a:pt x="95050" y="43080"/>
                </a:lnTo>
                <a:lnTo>
                  <a:pt x="95290" y="43370"/>
                </a:lnTo>
                <a:lnTo>
                  <a:pt x="95410" y="43500"/>
                </a:lnTo>
                <a:lnTo>
                  <a:pt x="95450" y="43610"/>
                </a:lnTo>
                <a:lnTo>
                  <a:pt x="95450" y="43730"/>
                </a:lnTo>
                <a:lnTo>
                  <a:pt x="95420" y="43850"/>
                </a:lnTo>
                <a:lnTo>
                  <a:pt x="95360" y="43900"/>
                </a:lnTo>
                <a:lnTo>
                  <a:pt x="95070" y="44060"/>
                </a:lnTo>
                <a:lnTo>
                  <a:pt x="94970" y="44190"/>
                </a:lnTo>
                <a:lnTo>
                  <a:pt x="94900" y="44370"/>
                </a:lnTo>
                <a:lnTo>
                  <a:pt x="94790" y="44470"/>
                </a:lnTo>
                <a:lnTo>
                  <a:pt x="94690" y="44630"/>
                </a:lnTo>
                <a:lnTo>
                  <a:pt x="94590" y="44880"/>
                </a:lnTo>
                <a:lnTo>
                  <a:pt x="94530" y="45220"/>
                </a:lnTo>
                <a:lnTo>
                  <a:pt x="94520" y="45390"/>
                </a:lnTo>
                <a:lnTo>
                  <a:pt x="94560" y="45600"/>
                </a:lnTo>
                <a:lnTo>
                  <a:pt x="94530" y="45920"/>
                </a:lnTo>
                <a:lnTo>
                  <a:pt x="94470" y="46600"/>
                </a:lnTo>
                <a:lnTo>
                  <a:pt x="94440" y="46760"/>
                </a:lnTo>
                <a:lnTo>
                  <a:pt x="94450" y="46920"/>
                </a:lnTo>
                <a:lnTo>
                  <a:pt x="94480" y="46990"/>
                </a:lnTo>
                <a:lnTo>
                  <a:pt x="94740" y="47180"/>
                </a:lnTo>
                <a:lnTo>
                  <a:pt x="94820" y="47470"/>
                </a:lnTo>
                <a:lnTo>
                  <a:pt x="94820" y="47680"/>
                </a:lnTo>
                <a:lnTo>
                  <a:pt x="94790" y="47720"/>
                </a:lnTo>
                <a:lnTo>
                  <a:pt x="94800" y="47790"/>
                </a:lnTo>
                <a:lnTo>
                  <a:pt x="94640" y="47890"/>
                </a:lnTo>
                <a:lnTo>
                  <a:pt x="94470" y="48010"/>
                </a:lnTo>
                <a:lnTo>
                  <a:pt x="94440" y="48060"/>
                </a:lnTo>
                <a:lnTo>
                  <a:pt x="94440" y="48150"/>
                </a:lnTo>
                <a:lnTo>
                  <a:pt x="94410" y="48200"/>
                </a:lnTo>
                <a:lnTo>
                  <a:pt x="94420" y="48230"/>
                </a:lnTo>
                <a:lnTo>
                  <a:pt x="94530" y="48280"/>
                </a:lnTo>
                <a:lnTo>
                  <a:pt x="94610" y="48320"/>
                </a:lnTo>
                <a:lnTo>
                  <a:pt x="94620" y="48390"/>
                </a:lnTo>
                <a:lnTo>
                  <a:pt x="94370" y="48500"/>
                </a:lnTo>
                <a:lnTo>
                  <a:pt x="94290" y="48520"/>
                </a:lnTo>
                <a:lnTo>
                  <a:pt x="94160" y="48590"/>
                </a:lnTo>
                <a:lnTo>
                  <a:pt x="94090" y="48590"/>
                </a:lnTo>
                <a:lnTo>
                  <a:pt x="94050" y="48590"/>
                </a:lnTo>
                <a:lnTo>
                  <a:pt x="93940" y="48640"/>
                </a:lnTo>
                <a:lnTo>
                  <a:pt x="93840" y="48680"/>
                </a:lnTo>
                <a:lnTo>
                  <a:pt x="93640" y="48640"/>
                </a:lnTo>
                <a:lnTo>
                  <a:pt x="93270" y="48650"/>
                </a:lnTo>
                <a:lnTo>
                  <a:pt x="93140" y="48670"/>
                </a:lnTo>
                <a:lnTo>
                  <a:pt x="93040" y="48670"/>
                </a:lnTo>
                <a:lnTo>
                  <a:pt x="92810" y="48510"/>
                </a:lnTo>
                <a:lnTo>
                  <a:pt x="92760" y="48490"/>
                </a:lnTo>
                <a:lnTo>
                  <a:pt x="92680" y="48410"/>
                </a:lnTo>
                <a:lnTo>
                  <a:pt x="92660" y="48390"/>
                </a:lnTo>
                <a:lnTo>
                  <a:pt x="92390" y="48320"/>
                </a:lnTo>
                <a:lnTo>
                  <a:pt x="92350" y="48280"/>
                </a:lnTo>
                <a:lnTo>
                  <a:pt x="92320" y="48280"/>
                </a:lnTo>
                <a:lnTo>
                  <a:pt x="92210" y="48300"/>
                </a:lnTo>
                <a:lnTo>
                  <a:pt x="92160" y="48300"/>
                </a:lnTo>
                <a:lnTo>
                  <a:pt x="92070" y="48270"/>
                </a:lnTo>
                <a:lnTo>
                  <a:pt x="91970" y="48210"/>
                </a:lnTo>
                <a:lnTo>
                  <a:pt x="91870" y="48130"/>
                </a:lnTo>
                <a:lnTo>
                  <a:pt x="91850" y="47990"/>
                </a:lnTo>
                <a:lnTo>
                  <a:pt x="91780" y="47900"/>
                </a:lnTo>
                <a:lnTo>
                  <a:pt x="91700" y="47840"/>
                </a:lnTo>
                <a:lnTo>
                  <a:pt x="91620" y="47810"/>
                </a:lnTo>
                <a:lnTo>
                  <a:pt x="91580" y="47760"/>
                </a:lnTo>
                <a:lnTo>
                  <a:pt x="91480" y="47700"/>
                </a:lnTo>
                <a:lnTo>
                  <a:pt x="91290" y="47620"/>
                </a:lnTo>
                <a:lnTo>
                  <a:pt x="91140" y="47590"/>
                </a:lnTo>
                <a:lnTo>
                  <a:pt x="90840" y="47470"/>
                </a:lnTo>
                <a:lnTo>
                  <a:pt x="90680" y="47440"/>
                </a:lnTo>
                <a:lnTo>
                  <a:pt x="90580" y="47450"/>
                </a:lnTo>
                <a:lnTo>
                  <a:pt x="90410" y="47430"/>
                </a:lnTo>
                <a:lnTo>
                  <a:pt x="90220" y="47330"/>
                </a:lnTo>
                <a:lnTo>
                  <a:pt x="89920" y="47230"/>
                </a:lnTo>
                <a:lnTo>
                  <a:pt x="89870" y="47180"/>
                </a:lnTo>
                <a:lnTo>
                  <a:pt x="89830" y="47050"/>
                </a:lnTo>
                <a:lnTo>
                  <a:pt x="89780" y="47020"/>
                </a:lnTo>
                <a:lnTo>
                  <a:pt x="89700" y="47010"/>
                </a:lnTo>
                <a:lnTo>
                  <a:pt x="89600" y="46970"/>
                </a:lnTo>
                <a:lnTo>
                  <a:pt x="89580" y="46950"/>
                </a:lnTo>
                <a:lnTo>
                  <a:pt x="89570" y="46930"/>
                </a:lnTo>
                <a:lnTo>
                  <a:pt x="89600" y="46880"/>
                </a:lnTo>
                <a:lnTo>
                  <a:pt x="89600" y="46830"/>
                </a:lnTo>
                <a:lnTo>
                  <a:pt x="89560" y="46820"/>
                </a:lnTo>
                <a:lnTo>
                  <a:pt x="89540" y="46940"/>
                </a:lnTo>
                <a:lnTo>
                  <a:pt x="89500" y="46930"/>
                </a:lnTo>
                <a:lnTo>
                  <a:pt x="89450" y="46900"/>
                </a:lnTo>
                <a:lnTo>
                  <a:pt x="89390" y="46910"/>
                </a:lnTo>
                <a:lnTo>
                  <a:pt x="89340" y="46900"/>
                </a:lnTo>
                <a:lnTo>
                  <a:pt x="89310" y="46910"/>
                </a:lnTo>
                <a:lnTo>
                  <a:pt x="89280" y="46930"/>
                </a:lnTo>
                <a:lnTo>
                  <a:pt x="89260" y="46930"/>
                </a:lnTo>
                <a:lnTo>
                  <a:pt x="89190" y="46910"/>
                </a:lnTo>
                <a:lnTo>
                  <a:pt x="89120" y="47000"/>
                </a:lnTo>
                <a:lnTo>
                  <a:pt x="89100" y="47010"/>
                </a:lnTo>
                <a:lnTo>
                  <a:pt x="89060" y="47090"/>
                </a:lnTo>
                <a:lnTo>
                  <a:pt x="89020" y="47130"/>
                </a:lnTo>
                <a:lnTo>
                  <a:pt x="89010" y="47230"/>
                </a:lnTo>
                <a:lnTo>
                  <a:pt x="88970" y="47300"/>
                </a:lnTo>
                <a:lnTo>
                  <a:pt x="88900" y="47340"/>
                </a:lnTo>
                <a:lnTo>
                  <a:pt x="88840" y="47340"/>
                </a:lnTo>
                <a:lnTo>
                  <a:pt x="88790" y="47400"/>
                </a:lnTo>
                <a:lnTo>
                  <a:pt x="88760" y="47680"/>
                </a:lnTo>
                <a:lnTo>
                  <a:pt x="88710" y="47690"/>
                </a:lnTo>
                <a:lnTo>
                  <a:pt x="88670" y="47740"/>
                </a:lnTo>
                <a:lnTo>
                  <a:pt x="88140" y="48440"/>
                </a:lnTo>
                <a:lnTo>
                  <a:pt x="88090" y="48550"/>
                </a:lnTo>
                <a:lnTo>
                  <a:pt x="87980" y="48860"/>
                </a:lnTo>
                <a:lnTo>
                  <a:pt x="87970" y="48880"/>
                </a:lnTo>
                <a:lnTo>
                  <a:pt x="87450" y="48900"/>
                </a:lnTo>
                <a:lnTo>
                  <a:pt x="86930" y="49050"/>
                </a:lnTo>
                <a:lnTo>
                  <a:pt x="86430" y="49340"/>
                </a:lnTo>
                <a:lnTo>
                  <a:pt x="86410" y="49350"/>
                </a:lnTo>
                <a:lnTo>
                  <a:pt x="86380" y="49340"/>
                </a:lnTo>
                <a:lnTo>
                  <a:pt x="86160" y="49230"/>
                </a:lnTo>
                <a:lnTo>
                  <a:pt x="85920" y="49350"/>
                </a:lnTo>
                <a:lnTo>
                  <a:pt x="85910" y="49350"/>
                </a:lnTo>
                <a:lnTo>
                  <a:pt x="85540" y="49260"/>
                </a:lnTo>
                <a:lnTo>
                  <a:pt x="85110" y="49370"/>
                </a:lnTo>
                <a:lnTo>
                  <a:pt x="85060" y="49380"/>
                </a:lnTo>
                <a:lnTo>
                  <a:pt x="84630" y="49530"/>
                </a:lnTo>
                <a:lnTo>
                  <a:pt x="83470" y="50160"/>
                </a:lnTo>
                <a:lnTo>
                  <a:pt x="83280" y="50300"/>
                </a:lnTo>
                <a:lnTo>
                  <a:pt x="83170" y="50500"/>
                </a:lnTo>
                <a:lnTo>
                  <a:pt x="83160" y="50510"/>
                </a:lnTo>
                <a:lnTo>
                  <a:pt x="83410" y="51870"/>
                </a:lnTo>
                <a:lnTo>
                  <a:pt x="83150" y="5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