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Daşoguz Region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Turkmenistan • State Map | Fully Editable Vector Shape</a:t>
            </a:r>
          </a:p>
        </p:txBody>
      </p:sp>
      <p:sp>
        <p:nvSpPr>
          <p:cNvPr id="101" name="Daşoguz Region"/>
          <p:cNvSpPr/>
          <p:nvPr/>
        </p:nvSpPr>
        <p:spPr>
          <a:xfrm>
            <a:off x="2528101" y="1325880"/>
            <a:ext cx="7135491" cy="4937760"/>
          </a:xfrm>
          <a:custGeom>
            <a:avLst/>
            <a:gdLst/>
            <a:ahLst/>
            <a:cxnLst/>
            <a:rect l="0" t="0" r="100000" b="69200"/>
            <a:pathLst>
              <a:path w="100000" h="69200">
                <a:moveTo>
                  <a:pt x="58800" y="16250"/>
                </a:moveTo>
                <a:lnTo>
                  <a:pt x="58800" y="16410"/>
                </a:lnTo>
                <a:lnTo>
                  <a:pt x="58790" y="18240"/>
                </a:lnTo>
                <a:lnTo>
                  <a:pt x="53950" y="18430"/>
                </a:lnTo>
                <a:lnTo>
                  <a:pt x="53950" y="23800"/>
                </a:lnTo>
                <a:lnTo>
                  <a:pt x="55330" y="24040"/>
                </a:lnTo>
                <a:lnTo>
                  <a:pt x="55650" y="30950"/>
                </a:lnTo>
                <a:lnTo>
                  <a:pt x="54560" y="31180"/>
                </a:lnTo>
                <a:lnTo>
                  <a:pt x="54000" y="29920"/>
                </a:lnTo>
                <a:lnTo>
                  <a:pt x="52740" y="30180"/>
                </a:lnTo>
                <a:lnTo>
                  <a:pt x="52340" y="29570"/>
                </a:lnTo>
                <a:lnTo>
                  <a:pt x="52420" y="26650"/>
                </a:lnTo>
                <a:lnTo>
                  <a:pt x="50590" y="26670"/>
                </a:lnTo>
                <a:lnTo>
                  <a:pt x="48830" y="26720"/>
                </a:lnTo>
                <a:lnTo>
                  <a:pt x="46560" y="26660"/>
                </a:lnTo>
                <a:lnTo>
                  <a:pt x="45590" y="25830"/>
                </a:lnTo>
                <a:lnTo>
                  <a:pt x="44140" y="25410"/>
                </a:lnTo>
                <a:lnTo>
                  <a:pt x="41910" y="25080"/>
                </a:lnTo>
                <a:lnTo>
                  <a:pt x="40460" y="25690"/>
                </a:lnTo>
                <a:lnTo>
                  <a:pt x="38830" y="25770"/>
                </a:lnTo>
                <a:lnTo>
                  <a:pt x="37520" y="25870"/>
                </a:lnTo>
                <a:lnTo>
                  <a:pt x="35770" y="26110"/>
                </a:lnTo>
                <a:lnTo>
                  <a:pt x="34920" y="26720"/>
                </a:lnTo>
                <a:lnTo>
                  <a:pt x="34430" y="26200"/>
                </a:lnTo>
                <a:lnTo>
                  <a:pt x="34210" y="25960"/>
                </a:lnTo>
                <a:lnTo>
                  <a:pt x="33690" y="25130"/>
                </a:lnTo>
                <a:lnTo>
                  <a:pt x="33900" y="24080"/>
                </a:lnTo>
                <a:lnTo>
                  <a:pt x="33450" y="22920"/>
                </a:lnTo>
                <a:lnTo>
                  <a:pt x="33100" y="21830"/>
                </a:lnTo>
                <a:lnTo>
                  <a:pt x="32380" y="21130"/>
                </a:lnTo>
                <a:lnTo>
                  <a:pt x="32030" y="20050"/>
                </a:lnTo>
                <a:lnTo>
                  <a:pt x="31400" y="18790"/>
                </a:lnTo>
                <a:lnTo>
                  <a:pt x="30370" y="17390"/>
                </a:lnTo>
                <a:lnTo>
                  <a:pt x="29960" y="15810"/>
                </a:lnTo>
                <a:lnTo>
                  <a:pt x="30790" y="15900"/>
                </a:lnTo>
                <a:lnTo>
                  <a:pt x="31310" y="15910"/>
                </a:lnTo>
                <a:lnTo>
                  <a:pt x="32250" y="15970"/>
                </a:lnTo>
                <a:lnTo>
                  <a:pt x="32820" y="16050"/>
                </a:lnTo>
                <a:lnTo>
                  <a:pt x="33090" y="16080"/>
                </a:lnTo>
                <a:lnTo>
                  <a:pt x="33670" y="16200"/>
                </a:lnTo>
                <a:lnTo>
                  <a:pt x="33730" y="16160"/>
                </a:lnTo>
                <a:lnTo>
                  <a:pt x="33800" y="16160"/>
                </a:lnTo>
                <a:lnTo>
                  <a:pt x="33880" y="16120"/>
                </a:lnTo>
                <a:lnTo>
                  <a:pt x="33940" y="16050"/>
                </a:lnTo>
                <a:lnTo>
                  <a:pt x="33990" y="15950"/>
                </a:lnTo>
                <a:lnTo>
                  <a:pt x="33990" y="15760"/>
                </a:lnTo>
                <a:lnTo>
                  <a:pt x="34120" y="15620"/>
                </a:lnTo>
                <a:lnTo>
                  <a:pt x="34410" y="15470"/>
                </a:lnTo>
                <a:lnTo>
                  <a:pt x="34550" y="15370"/>
                </a:lnTo>
                <a:lnTo>
                  <a:pt x="34620" y="15290"/>
                </a:lnTo>
                <a:lnTo>
                  <a:pt x="34640" y="15230"/>
                </a:lnTo>
                <a:lnTo>
                  <a:pt x="34620" y="15220"/>
                </a:lnTo>
                <a:lnTo>
                  <a:pt x="34610" y="15150"/>
                </a:lnTo>
                <a:lnTo>
                  <a:pt x="34550" y="15090"/>
                </a:lnTo>
                <a:lnTo>
                  <a:pt x="34380" y="15140"/>
                </a:lnTo>
                <a:lnTo>
                  <a:pt x="34270" y="15110"/>
                </a:lnTo>
                <a:lnTo>
                  <a:pt x="34170" y="15070"/>
                </a:lnTo>
                <a:lnTo>
                  <a:pt x="34080" y="15000"/>
                </a:lnTo>
                <a:lnTo>
                  <a:pt x="33940" y="14840"/>
                </a:lnTo>
                <a:lnTo>
                  <a:pt x="33840" y="14670"/>
                </a:lnTo>
                <a:lnTo>
                  <a:pt x="33810" y="14570"/>
                </a:lnTo>
                <a:lnTo>
                  <a:pt x="33750" y="14130"/>
                </a:lnTo>
                <a:lnTo>
                  <a:pt x="33750" y="13810"/>
                </a:lnTo>
                <a:lnTo>
                  <a:pt x="33780" y="13640"/>
                </a:lnTo>
                <a:lnTo>
                  <a:pt x="33760" y="13530"/>
                </a:lnTo>
                <a:lnTo>
                  <a:pt x="33730" y="13370"/>
                </a:lnTo>
                <a:lnTo>
                  <a:pt x="33660" y="13230"/>
                </a:lnTo>
                <a:lnTo>
                  <a:pt x="33610" y="13200"/>
                </a:lnTo>
                <a:lnTo>
                  <a:pt x="33610" y="13170"/>
                </a:lnTo>
                <a:lnTo>
                  <a:pt x="33560" y="13100"/>
                </a:lnTo>
                <a:lnTo>
                  <a:pt x="33500" y="12960"/>
                </a:lnTo>
                <a:lnTo>
                  <a:pt x="33450" y="12790"/>
                </a:lnTo>
                <a:lnTo>
                  <a:pt x="33430" y="12630"/>
                </a:lnTo>
                <a:lnTo>
                  <a:pt x="33450" y="12260"/>
                </a:lnTo>
                <a:lnTo>
                  <a:pt x="33420" y="12050"/>
                </a:lnTo>
                <a:lnTo>
                  <a:pt x="33430" y="11980"/>
                </a:lnTo>
                <a:lnTo>
                  <a:pt x="33400" y="11880"/>
                </a:lnTo>
                <a:lnTo>
                  <a:pt x="33400" y="11500"/>
                </a:lnTo>
                <a:lnTo>
                  <a:pt x="33420" y="11390"/>
                </a:lnTo>
                <a:lnTo>
                  <a:pt x="33460" y="11250"/>
                </a:lnTo>
                <a:lnTo>
                  <a:pt x="33500" y="10960"/>
                </a:lnTo>
                <a:lnTo>
                  <a:pt x="33530" y="10890"/>
                </a:lnTo>
                <a:lnTo>
                  <a:pt x="33630" y="10700"/>
                </a:lnTo>
                <a:lnTo>
                  <a:pt x="33740" y="10600"/>
                </a:lnTo>
                <a:lnTo>
                  <a:pt x="33940" y="10500"/>
                </a:lnTo>
                <a:lnTo>
                  <a:pt x="33860" y="11250"/>
                </a:lnTo>
                <a:lnTo>
                  <a:pt x="33840" y="11460"/>
                </a:lnTo>
                <a:lnTo>
                  <a:pt x="33810" y="11550"/>
                </a:lnTo>
                <a:lnTo>
                  <a:pt x="33760" y="11880"/>
                </a:lnTo>
                <a:lnTo>
                  <a:pt x="33780" y="12000"/>
                </a:lnTo>
                <a:lnTo>
                  <a:pt x="33860" y="12360"/>
                </a:lnTo>
                <a:lnTo>
                  <a:pt x="33910" y="12450"/>
                </a:lnTo>
                <a:lnTo>
                  <a:pt x="33950" y="12500"/>
                </a:lnTo>
                <a:lnTo>
                  <a:pt x="34020" y="12520"/>
                </a:lnTo>
                <a:lnTo>
                  <a:pt x="34040" y="12520"/>
                </a:lnTo>
                <a:lnTo>
                  <a:pt x="34050" y="12500"/>
                </a:lnTo>
                <a:lnTo>
                  <a:pt x="34070" y="12260"/>
                </a:lnTo>
                <a:lnTo>
                  <a:pt x="34130" y="11870"/>
                </a:lnTo>
                <a:lnTo>
                  <a:pt x="34180" y="11780"/>
                </a:lnTo>
                <a:lnTo>
                  <a:pt x="34230" y="11720"/>
                </a:lnTo>
                <a:lnTo>
                  <a:pt x="34260" y="11650"/>
                </a:lnTo>
                <a:lnTo>
                  <a:pt x="34280" y="11660"/>
                </a:lnTo>
                <a:lnTo>
                  <a:pt x="34270" y="11680"/>
                </a:lnTo>
                <a:lnTo>
                  <a:pt x="34300" y="11680"/>
                </a:lnTo>
                <a:lnTo>
                  <a:pt x="34310" y="11710"/>
                </a:lnTo>
                <a:lnTo>
                  <a:pt x="34290" y="11730"/>
                </a:lnTo>
                <a:lnTo>
                  <a:pt x="34270" y="11700"/>
                </a:lnTo>
                <a:lnTo>
                  <a:pt x="34250" y="11720"/>
                </a:lnTo>
                <a:lnTo>
                  <a:pt x="34260" y="11750"/>
                </a:lnTo>
                <a:lnTo>
                  <a:pt x="34330" y="11760"/>
                </a:lnTo>
                <a:lnTo>
                  <a:pt x="34350" y="11820"/>
                </a:lnTo>
                <a:lnTo>
                  <a:pt x="34380" y="11820"/>
                </a:lnTo>
                <a:lnTo>
                  <a:pt x="34390" y="11780"/>
                </a:lnTo>
                <a:lnTo>
                  <a:pt x="34420" y="11740"/>
                </a:lnTo>
                <a:lnTo>
                  <a:pt x="34440" y="11740"/>
                </a:lnTo>
                <a:lnTo>
                  <a:pt x="34440" y="11720"/>
                </a:lnTo>
                <a:lnTo>
                  <a:pt x="34460" y="11700"/>
                </a:lnTo>
                <a:lnTo>
                  <a:pt x="34480" y="11730"/>
                </a:lnTo>
                <a:lnTo>
                  <a:pt x="34520" y="11680"/>
                </a:lnTo>
                <a:lnTo>
                  <a:pt x="34520" y="11630"/>
                </a:lnTo>
                <a:lnTo>
                  <a:pt x="34540" y="11610"/>
                </a:lnTo>
                <a:lnTo>
                  <a:pt x="34540" y="11590"/>
                </a:lnTo>
                <a:lnTo>
                  <a:pt x="34620" y="11560"/>
                </a:lnTo>
                <a:lnTo>
                  <a:pt x="34640" y="11590"/>
                </a:lnTo>
                <a:lnTo>
                  <a:pt x="34620" y="11660"/>
                </a:lnTo>
                <a:lnTo>
                  <a:pt x="34640" y="11650"/>
                </a:lnTo>
                <a:lnTo>
                  <a:pt x="34640" y="11630"/>
                </a:lnTo>
                <a:lnTo>
                  <a:pt x="34650" y="11630"/>
                </a:lnTo>
                <a:lnTo>
                  <a:pt x="34720" y="11660"/>
                </a:lnTo>
                <a:lnTo>
                  <a:pt x="34720" y="11680"/>
                </a:lnTo>
                <a:lnTo>
                  <a:pt x="34710" y="11710"/>
                </a:lnTo>
                <a:lnTo>
                  <a:pt x="34660" y="11720"/>
                </a:lnTo>
                <a:lnTo>
                  <a:pt x="34660" y="11730"/>
                </a:lnTo>
                <a:lnTo>
                  <a:pt x="34640" y="11740"/>
                </a:lnTo>
                <a:lnTo>
                  <a:pt x="34610" y="11720"/>
                </a:lnTo>
                <a:lnTo>
                  <a:pt x="34600" y="11700"/>
                </a:lnTo>
                <a:lnTo>
                  <a:pt x="34580" y="11690"/>
                </a:lnTo>
                <a:lnTo>
                  <a:pt x="34570" y="11720"/>
                </a:lnTo>
                <a:lnTo>
                  <a:pt x="34590" y="11850"/>
                </a:lnTo>
                <a:lnTo>
                  <a:pt x="34570" y="11870"/>
                </a:lnTo>
                <a:lnTo>
                  <a:pt x="34600" y="11910"/>
                </a:lnTo>
                <a:lnTo>
                  <a:pt x="34610" y="11900"/>
                </a:lnTo>
                <a:lnTo>
                  <a:pt x="34650" y="11880"/>
                </a:lnTo>
                <a:lnTo>
                  <a:pt x="34670" y="11890"/>
                </a:lnTo>
                <a:lnTo>
                  <a:pt x="34670" y="11950"/>
                </a:lnTo>
                <a:lnTo>
                  <a:pt x="34690" y="11950"/>
                </a:lnTo>
                <a:lnTo>
                  <a:pt x="34720" y="11840"/>
                </a:lnTo>
                <a:lnTo>
                  <a:pt x="34750" y="11830"/>
                </a:lnTo>
                <a:lnTo>
                  <a:pt x="34870" y="11990"/>
                </a:lnTo>
                <a:lnTo>
                  <a:pt x="34880" y="12090"/>
                </a:lnTo>
                <a:lnTo>
                  <a:pt x="34890" y="12010"/>
                </a:lnTo>
                <a:lnTo>
                  <a:pt x="34910" y="12010"/>
                </a:lnTo>
                <a:lnTo>
                  <a:pt x="35020" y="12230"/>
                </a:lnTo>
                <a:lnTo>
                  <a:pt x="35040" y="12460"/>
                </a:lnTo>
                <a:lnTo>
                  <a:pt x="35020" y="12530"/>
                </a:lnTo>
                <a:lnTo>
                  <a:pt x="35030" y="12600"/>
                </a:lnTo>
                <a:lnTo>
                  <a:pt x="34990" y="12930"/>
                </a:lnTo>
                <a:lnTo>
                  <a:pt x="35000" y="13030"/>
                </a:lnTo>
                <a:lnTo>
                  <a:pt x="35020" y="12980"/>
                </a:lnTo>
                <a:lnTo>
                  <a:pt x="35020" y="12990"/>
                </a:lnTo>
                <a:lnTo>
                  <a:pt x="35010" y="13110"/>
                </a:lnTo>
                <a:lnTo>
                  <a:pt x="35020" y="13160"/>
                </a:lnTo>
                <a:lnTo>
                  <a:pt x="35050" y="13180"/>
                </a:lnTo>
                <a:lnTo>
                  <a:pt x="35090" y="13170"/>
                </a:lnTo>
                <a:lnTo>
                  <a:pt x="35130" y="13180"/>
                </a:lnTo>
                <a:lnTo>
                  <a:pt x="35140" y="13160"/>
                </a:lnTo>
                <a:lnTo>
                  <a:pt x="35150" y="13180"/>
                </a:lnTo>
                <a:lnTo>
                  <a:pt x="35190" y="13190"/>
                </a:lnTo>
                <a:lnTo>
                  <a:pt x="35220" y="13210"/>
                </a:lnTo>
                <a:lnTo>
                  <a:pt x="35220" y="13240"/>
                </a:lnTo>
                <a:lnTo>
                  <a:pt x="35240" y="13230"/>
                </a:lnTo>
                <a:lnTo>
                  <a:pt x="35250" y="13260"/>
                </a:lnTo>
                <a:lnTo>
                  <a:pt x="35270" y="13240"/>
                </a:lnTo>
                <a:lnTo>
                  <a:pt x="35270" y="13180"/>
                </a:lnTo>
                <a:lnTo>
                  <a:pt x="35280" y="13230"/>
                </a:lnTo>
                <a:lnTo>
                  <a:pt x="35330" y="13270"/>
                </a:lnTo>
                <a:lnTo>
                  <a:pt x="35330" y="13220"/>
                </a:lnTo>
                <a:lnTo>
                  <a:pt x="35340" y="13290"/>
                </a:lnTo>
                <a:lnTo>
                  <a:pt x="35350" y="13320"/>
                </a:lnTo>
                <a:lnTo>
                  <a:pt x="35380" y="13310"/>
                </a:lnTo>
                <a:lnTo>
                  <a:pt x="35370" y="13330"/>
                </a:lnTo>
                <a:lnTo>
                  <a:pt x="35400" y="13380"/>
                </a:lnTo>
                <a:lnTo>
                  <a:pt x="35430" y="13400"/>
                </a:lnTo>
                <a:lnTo>
                  <a:pt x="35450" y="13390"/>
                </a:lnTo>
                <a:lnTo>
                  <a:pt x="35460" y="13310"/>
                </a:lnTo>
                <a:lnTo>
                  <a:pt x="35470" y="13310"/>
                </a:lnTo>
                <a:lnTo>
                  <a:pt x="35530" y="13370"/>
                </a:lnTo>
                <a:lnTo>
                  <a:pt x="35530" y="13420"/>
                </a:lnTo>
                <a:lnTo>
                  <a:pt x="35530" y="13430"/>
                </a:lnTo>
                <a:lnTo>
                  <a:pt x="35500" y="13420"/>
                </a:lnTo>
                <a:lnTo>
                  <a:pt x="35490" y="13450"/>
                </a:lnTo>
                <a:lnTo>
                  <a:pt x="35490" y="13490"/>
                </a:lnTo>
                <a:lnTo>
                  <a:pt x="35520" y="13540"/>
                </a:lnTo>
                <a:lnTo>
                  <a:pt x="35560" y="13590"/>
                </a:lnTo>
                <a:lnTo>
                  <a:pt x="35660" y="13630"/>
                </a:lnTo>
                <a:lnTo>
                  <a:pt x="35730" y="13600"/>
                </a:lnTo>
                <a:lnTo>
                  <a:pt x="35790" y="13590"/>
                </a:lnTo>
                <a:lnTo>
                  <a:pt x="35890" y="13620"/>
                </a:lnTo>
                <a:lnTo>
                  <a:pt x="35910" y="13610"/>
                </a:lnTo>
                <a:lnTo>
                  <a:pt x="35970" y="13560"/>
                </a:lnTo>
                <a:lnTo>
                  <a:pt x="35980" y="13520"/>
                </a:lnTo>
                <a:lnTo>
                  <a:pt x="36000" y="13520"/>
                </a:lnTo>
                <a:lnTo>
                  <a:pt x="36030" y="13480"/>
                </a:lnTo>
                <a:lnTo>
                  <a:pt x="36090" y="13460"/>
                </a:lnTo>
                <a:lnTo>
                  <a:pt x="36100" y="13430"/>
                </a:lnTo>
                <a:lnTo>
                  <a:pt x="36110" y="13450"/>
                </a:lnTo>
                <a:lnTo>
                  <a:pt x="36140" y="13410"/>
                </a:lnTo>
                <a:lnTo>
                  <a:pt x="36140" y="13380"/>
                </a:lnTo>
                <a:lnTo>
                  <a:pt x="36280" y="13250"/>
                </a:lnTo>
                <a:lnTo>
                  <a:pt x="36420" y="13310"/>
                </a:lnTo>
                <a:lnTo>
                  <a:pt x="36450" y="13300"/>
                </a:lnTo>
                <a:lnTo>
                  <a:pt x="36460" y="13310"/>
                </a:lnTo>
                <a:lnTo>
                  <a:pt x="36460" y="13370"/>
                </a:lnTo>
                <a:lnTo>
                  <a:pt x="36500" y="13350"/>
                </a:lnTo>
                <a:lnTo>
                  <a:pt x="36570" y="13330"/>
                </a:lnTo>
                <a:lnTo>
                  <a:pt x="36610" y="13360"/>
                </a:lnTo>
                <a:lnTo>
                  <a:pt x="36630" y="13360"/>
                </a:lnTo>
                <a:lnTo>
                  <a:pt x="36690" y="13310"/>
                </a:lnTo>
                <a:lnTo>
                  <a:pt x="36750" y="13290"/>
                </a:lnTo>
                <a:lnTo>
                  <a:pt x="36760" y="13280"/>
                </a:lnTo>
                <a:lnTo>
                  <a:pt x="36790" y="13280"/>
                </a:lnTo>
                <a:lnTo>
                  <a:pt x="36810" y="13300"/>
                </a:lnTo>
                <a:lnTo>
                  <a:pt x="36840" y="13290"/>
                </a:lnTo>
                <a:lnTo>
                  <a:pt x="36900" y="13230"/>
                </a:lnTo>
                <a:lnTo>
                  <a:pt x="36930" y="13200"/>
                </a:lnTo>
                <a:lnTo>
                  <a:pt x="36950" y="13210"/>
                </a:lnTo>
                <a:lnTo>
                  <a:pt x="36990" y="13160"/>
                </a:lnTo>
                <a:lnTo>
                  <a:pt x="37080" y="13090"/>
                </a:lnTo>
                <a:lnTo>
                  <a:pt x="37080" y="13020"/>
                </a:lnTo>
                <a:lnTo>
                  <a:pt x="37160" y="13040"/>
                </a:lnTo>
                <a:lnTo>
                  <a:pt x="37190" y="13070"/>
                </a:lnTo>
                <a:lnTo>
                  <a:pt x="37220" y="13120"/>
                </a:lnTo>
                <a:lnTo>
                  <a:pt x="37230" y="13170"/>
                </a:lnTo>
                <a:lnTo>
                  <a:pt x="37220" y="13240"/>
                </a:lnTo>
                <a:lnTo>
                  <a:pt x="37270" y="13290"/>
                </a:lnTo>
                <a:lnTo>
                  <a:pt x="37290" y="13300"/>
                </a:lnTo>
                <a:lnTo>
                  <a:pt x="37290" y="13280"/>
                </a:lnTo>
                <a:lnTo>
                  <a:pt x="37360" y="13300"/>
                </a:lnTo>
                <a:lnTo>
                  <a:pt x="37420" y="13290"/>
                </a:lnTo>
                <a:lnTo>
                  <a:pt x="37460" y="13260"/>
                </a:lnTo>
                <a:lnTo>
                  <a:pt x="37470" y="13240"/>
                </a:lnTo>
                <a:lnTo>
                  <a:pt x="37510" y="13220"/>
                </a:lnTo>
                <a:lnTo>
                  <a:pt x="37690" y="13040"/>
                </a:lnTo>
                <a:lnTo>
                  <a:pt x="37720" y="13030"/>
                </a:lnTo>
                <a:lnTo>
                  <a:pt x="37730" y="13040"/>
                </a:lnTo>
                <a:lnTo>
                  <a:pt x="37760" y="13040"/>
                </a:lnTo>
                <a:lnTo>
                  <a:pt x="37800" y="12990"/>
                </a:lnTo>
                <a:lnTo>
                  <a:pt x="37820" y="12920"/>
                </a:lnTo>
                <a:lnTo>
                  <a:pt x="37850" y="12910"/>
                </a:lnTo>
                <a:lnTo>
                  <a:pt x="37850" y="12890"/>
                </a:lnTo>
                <a:lnTo>
                  <a:pt x="37790" y="12900"/>
                </a:lnTo>
                <a:lnTo>
                  <a:pt x="37750" y="12920"/>
                </a:lnTo>
                <a:lnTo>
                  <a:pt x="37730" y="12920"/>
                </a:lnTo>
                <a:lnTo>
                  <a:pt x="37710" y="12870"/>
                </a:lnTo>
                <a:lnTo>
                  <a:pt x="37720" y="12830"/>
                </a:lnTo>
                <a:lnTo>
                  <a:pt x="37740" y="12810"/>
                </a:lnTo>
                <a:lnTo>
                  <a:pt x="37790" y="12780"/>
                </a:lnTo>
                <a:lnTo>
                  <a:pt x="38020" y="12590"/>
                </a:lnTo>
                <a:lnTo>
                  <a:pt x="38090" y="12560"/>
                </a:lnTo>
                <a:lnTo>
                  <a:pt x="38100" y="12600"/>
                </a:lnTo>
                <a:lnTo>
                  <a:pt x="38130" y="12600"/>
                </a:lnTo>
                <a:lnTo>
                  <a:pt x="38220" y="12560"/>
                </a:lnTo>
                <a:lnTo>
                  <a:pt x="38290" y="12550"/>
                </a:lnTo>
                <a:lnTo>
                  <a:pt x="38350" y="12550"/>
                </a:lnTo>
                <a:lnTo>
                  <a:pt x="38400" y="12580"/>
                </a:lnTo>
                <a:lnTo>
                  <a:pt x="38610" y="12560"/>
                </a:lnTo>
                <a:lnTo>
                  <a:pt x="38770" y="12480"/>
                </a:lnTo>
                <a:lnTo>
                  <a:pt x="38990" y="12330"/>
                </a:lnTo>
                <a:lnTo>
                  <a:pt x="39010" y="12330"/>
                </a:lnTo>
                <a:lnTo>
                  <a:pt x="39020" y="12350"/>
                </a:lnTo>
                <a:lnTo>
                  <a:pt x="39030" y="12330"/>
                </a:lnTo>
                <a:lnTo>
                  <a:pt x="39010" y="12310"/>
                </a:lnTo>
                <a:lnTo>
                  <a:pt x="39000" y="12270"/>
                </a:lnTo>
                <a:lnTo>
                  <a:pt x="38990" y="12150"/>
                </a:lnTo>
                <a:lnTo>
                  <a:pt x="39000" y="12100"/>
                </a:lnTo>
                <a:lnTo>
                  <a:pt x="38990" y="12070"/>
                </a:lnTo>
                <a:lnTo>
                  <a:pt x="38950" y="12010"/>
                </a:lnTo>
                <a:lnTo>
                  <a:pt x="38930" y="11940"/>
                </a:lnTo>
                <a:lnTo>
                  <a:pt x="39010" y="11740"/>
                </a:lnTo>
                <a:lnTo>
                  <a:pt x="39030" y="11740"/>
                </a:lnTo>
                <a:lnTo>
                  <a:pt x="39000" y="11740"/>
                </a:lnTo>
                <a:lnTo>
                  <a:pt x="38990" y="11710"/>
                </a:lnTo>
                <a:lnTo>
                  <a:pt x="39010" y="11580"/>
                </a:lnTo>
                <a:lnTo>
                  <a:pt x="39030" y="11530"/>
                </a:lnTo>
                <a:lnTo>
                  <a:pt x="39120" y="11420"/>
                </a:lnTo>
                <a:lnTo>
                  <a:pt x="39150" y="11330"/>
                </a:lnTo>
                <a:lnTo>
                  <a:pt x="39160" y="11300"/>
                </a:lnTo>
                <a:lnTo>
                  <a:pt x="39140" y="11200"/>
                </a:lnTo>
                <a:lnTo>
                  <a:pt x="39100" y="11160"/>
                </a:lnTo>
                <a:lnTo>
                  <a:pt x="39080" y="11090"/>
                </a:lnTo>
                <a:lnTo>
                  <a:pt x="39050" y="11090"/>
                </a:lnTo>
                <a:lnTo>
                  <a:pt x="39040" y="11040"/>
                </a:lnTo>
                <a:lnTo>
                  <a:pt x="39010" y="11040"/>
                </a:lnTo>
                <a:lnTo>
                  <a:pt x="38960" y="10990"/>
                </a:lnTo>
                <a:lnTo>
                  <a:pt x="38950" y="11000"/>
                </a:lnTo>
                <a:lnTo>
                  <a:pt x="38900" y="10950"/>
                </a:lnTo>
                <a:lnTo>
                  <a:pt x="38870" y="10950"/>
                </a:lnTo>
                <a:lnTo>
                  <a:pt x="38800" y="10890"/>
                </a:lnTo>
                <a:lnTo>
                  <a:pt x="38780" y="10890"/>
                </a:lnTo>
                <a:lnTo>
                  <a:pt x="38700" y="10790"/>
                </a:lnTo>
                <a:lnTo>
                  <a:pt x="38640" y="10690"/>
                </a:lnTo>
                <a:lnTo>
                  <a:pt x="38570" y="10660"/>
                </a:lnTo>
                <a:lnTo>
                  <a:pt x="38480" y="10580"/>
                </a:lnTo>
                <a:lnTo>
                  <a:pt x="38280" y="10550"/>
                </a:lnTo>
                <a:lnTo>
                  <a:pt x="38150" y="10520"/>
                </a:lnTo>
                <a:lnTo>
                  <a:pt x="38150" y="10530"/>
                </a:lnTo>
                <a:lnTo>
                  <a:pt x="38100" y="10520"/>
                </a:lnTo>
                <a:lnTo>
                  <a:pt x="37990" y="10540"/>
                </a:lnTo>
                <a:lnTo>
                  <a:pt x="37860" y="10440"/>
                </a:lnTo>
                <a:lnTo>
                  <a:pt x="37830" y="10350"/>
                </a:lnTo>
                <a:lnTo>
                  <a:pt x="37810" y="10110"/>
                </a:lnTo>
                <a:lnTo>
                  <a:pt x="37820" y="10060"/>
                </a:lnTo>
                <a:lnTo>
                  <a:pt x="37860" y="10000"/>
                </a:lnTo>
                <a:lnTo>
                  <a:pt x="37890" y="10000"/>
                </a:lnTo>
                <a:lnTo>
                  <a:pt x="37900" y="9970"/>
                </a:lnTo>
                <a:lnTo>
                  <a:pt x="37940" y="9940"/>
                </a:lnTo>
                <a:lnTo>
                  <a:pt x="38090" y="9910"/>
                </a:lnTo>
                <a:lnTo>
                  <a:pt x="38120" y="9900"/>
                </a:lnTo>
                <a:lnTo>
                  <a:pt x="38120" y="9880"/>
                </a:lnTo>
                <a:lnTo>
                  <a:pt x="38140" y="9880"/>
                </a:lnTo>
                <a:lnTo>
                  <a:pt x="38140" y="9860"/>
                </a:lnTo>
                <a:lnTo>
                  <a:pt x="38160" y="9860"/>
                </a:lnTo>
                <a:lnTo>
                  <a:pt x="38160" y="9840"/>
                </a:lnTo>
                <a:lnTo>
                  <a:pt x="38210" y="9770"/>
                </a:lnTo>
                <a:lnTo>
                  <a:pt x="38230" y="9670"/>
                </a:lnTo>
                <a:lnTo>
                  <a:pt x="38250" y="9640"/>
                </a:lnTo>
                <a:lnTo>
                  <a:pt x="38250" y="9590"/>
                </a:lnTo>
                <a:lnTo>
                  <a:pt x="38200" y="9540"/>
                </a:lnTo>
                <a:lnTo>
                  <a:pt x="38130" y="9520"/>
                </a:lnTo>
                <a:lnTo>
                  <a:pt x="38090" y="9490"/>
                </a:lnTo>
                <a:lnTo>
                  <a:pt x="38070" y="9460"/>
                </a:lnTo>
                <a:lnTo>
                  <a:pt x="38000" y="9420"/>
                </a:lnTo>
                <a:lnTo>
                  <a:pt x="37970" y="9480"/>
                </a:lnTo>
                <a:lnTo>
                  <a:pt x="37980" y="9740"/>
                </a:lnTo>
                <a:lnTo>
                  <a:pt x="37950" y="9750"/>
                </a:lnTo>
                <a:lnTo>
                  <a:pt x="37890" y="9660"/>
                </a:lnTo>
                <a:lnTo>
                  <a:pt x="37920" y="9610"/>
                </a:lnTo>
                <a:lnTo>
                  <a:pt x="37900" y="9580"/>
                </a:lnTo>
                <a:lnTo>
                  <a:pt x="37830" y="9550"/>
                </a:lnTo>
                <a:lnTo>
                  <a:pt x="37780" y="9560"/>
                </a:lnTo>
                <a:lnTo>
                  <a:pt x="37760" y="9600"/>
                </a:lnTo>
                <a:lnTo>
                  <a:pt x="37750" y="9660"/>
                </a:lnTo>
                <a:lnTo>
                  <a:pt x="37710" y="9690"/>
                </a:lnTo>
                <a:lnTo>
                  <a:pt x="37680" y="9670"/>
                </a:lnTo>
                <a:lnTo>
                  <a:pt x="37630" y="9700"/>
                </a:lnTo>
                <a:lnTo>
                  <a:pt x="37650" y="9740"/>
                </a:lnTo>
                <a:lnTo>
                  <a:pt x="37630" y="9760"/>
                </a:lnTo>
                <a:lnTo>
                  <a:pt x="37570" y="9710"/>
                </a:lnTo>
                <a:lnTo>
                  <a:pt x="37550" y="9720"/>
                </a:lnTo>
                <a:lnTo>
                  <a:pt x="37570" y="9640"/>
                </a:lnTo>
                <a:lnTo>
                  <a:pt x="37530" y="9530"/>
                </a:lnTo>
                <a:lnTo>
                  <a:pt x="37560" y="9480"/>
                </a:lnTo>
                <a:lnTo>
                  <a:pt x="37560" y="9450"/>
                </a:lnTo>
                <a:lnTo>
                  <a:pt x="37650" y="9370"/>
                </a:lnTo>
                <a:lnTo>
                  <a:pt x="37660" y="9330"/>
                </a:lnTo>
                <a:lnTo>
                  <a:pt x="37640" y="9280"/>
                </a:lnTo>
                <a:lnTo>
                  <a:pt x="37610" y="9270"/>
                </a:lnTo>
                <a:lnTo>
                  <a:pt x="37610" y="9300"/>
                </a:lnTo>
                <a:lnTo>
                  <a:pt x="37590" y="9290"/>
                </a:lnTo>
                <a:lnTo>
                  <a:pt x="37590" y="9270"/>
                </a:lnTo>
                <a:lnTo>
                  <a:pt x="37570" y="9300"/>
                </a:lnTo>
                <a:lnTo>
                  <a:pt x="37550" y="9300"/>
                </a:lnTo>
                <a:lnTo>
                  <a:pt x="37540" y="9290"/>
                </a:lnTo>
                <a:lnTo>
                  <a:pt x="37550" y="9270"/>
                </a:lnTo>
                <a:lnTo>
                  <a:pt x="37550" y="9240"/>
                </a:lnTo>
                <a:lnTo>
                  <a:pt x="37460" y="9200"/>
                </a:lnTo>
                <a:lnTo>
                  <a:pt x="37390" y="9080"/>
                </a:lnTo>
                <a:lnTo>
                  <a:pt x="37380" y="8970"/>
                </a:lnTo>
                <a:lnTo>
                  <a:pt x="37390" y="8960"/>
                </a:lnTo>
                <a:lnTo>
                  <a:pt x="37390" y="8920"/>
                </a:lnTo>
                <a:lnTo>
                  <a:pt x="37430" y="8870"/>
                </a:lnTo>
                <a:lnTo>
                  <a:pt x="37430" y="8840"/>
                </a:lnTo>
                <a:lnTo>
                  <a:pt x="37520" y="8720"/>
                </a:lnTo>
                <a:lnTo>
                  <a:pt x="37570" y="8730"/>
                </a:lnTo>
                <a:lnTo>
                  <a:pt x="37580" y="8710"/>
                </a:lnTo>
                <a:lnTo>
                  <a:pt x="37600" y="8710"/>
                </a:lnTo>
                <a:lnTo>
                  <a:pt x="37620" y="8680"/>
                </a:lnTo>
                <a:lnTo>
                  <a:pt x="37640" y="8530"/>
                </a:lnTo>
                <a:lnTo>
                  <a:pt x="37710" y="8520"/>
                </a:lnTo>
                <a:lnTo>
                  <a:pt x="37740" y="8540"/>
                </a:lnTo>
                <a:lnTo>
                  <a:pt x="37820" y="8540"/>
                </a:lnTo>
                <a:lnTo>
                  <a:pt x="37920" y="8520"/>
                </a:lnTo>
                <a:lnTo>
                  <a:pt x="38160" y="8390"/>
                </a:lnTo>
                <a:lnTo>
                  <a:pt x="38440" y="8290"/>
                </a:lnTo>
                <a:lnTo>
                  <a:pt x="38760" y="8310"/>
                </a:lnTo>
                <a:lnTo>
                  <a:pt x="38940" y="8340"/>
                </a:lnTo>
                <a:lnTo>
                  <a:pt x="39000" y="8340"/>
                </a:lnTo>
                <a:lnTo>
                  <a:pt x="39060" y="8320"/>
                </a:lnTo>
                <a:lnTo>
                  <a:pt x="39090" y="8260"/>
                </a:lnTo>
                <a:lnTo>
                  <a:pt x="39030" y="8110"/>
                </a:lnTo>
                <a:lnTo>
                  <a:pt x="38930" y="7940"/>
                </a:lnTo>
                <a:lnTo>
                  <a:pt x="38980" y="7780"/>
                </a:lnTo>
                <a:lnTo>
                  <a:pt x="39000" y="7740"/>
                </a:lnTo>
                <a:lnTo>
                  <a:pt x="39100" y="7700"/>
                </a:lnTo>
                <a:lnTo>
                  <a:pt x="39310" y="7790"/>
                </a:lnTo>
                <a:lnTo>
                  <a:pt x="39420" y="7790"/>
                </a:lnTo>
                <a:lnTo>
                  <a:pt x="39490" y="7770"/>
                </a:lnTo>
                <a:lnTo>
                  <a:pt x="39530" y="7710"/>
                </a:lnTo>
                <a:lnTo>
                  <a:pt x="39560" y="7630"/>
                </a:lnTo>
                <a:lnTo>
                  <a:pt x="39590" y="7410"/>
                </a:lnTo>
                <a:lnTo>
                  <a:pt x="39570" y="7190"/>
                </a:lnTo>
                <a:lnTo>
                  <a:pt x="39600" y="7040"/>
                </a:lnTo>
                <a:lnTo>
                  <a:pt x="39600" y="6840"/>
                </a:lnTo>
                <a:lnTo>
                  <a:pt x="39650" y="6700"/>
                </a:lnTo>
                <a:lnTo>
                  <a:pt x="39650" y="6620"/>
                </a:lnTo>
                <a:lnTo>
                  <a:pt x="39610" y="6470"/>
                </a:lnTo>
                <a:lnTo>
                  <a:pt x="39550" y="6370"/>
                </a:lnTo>
                <a:lnTo>
                  <a:pt x="39430" y="6260"/>
                </a:lnTo>
                <a:lnTo>
                  <a:pt x="39410" y="6110"/>
                </a:lnTo>
                <a:lnTo>
                  <a:pt x="39520" y="6020"/>
                </a:lnTo>
                <a:lnTo>
                  <a:pt x="39600" y="5980"/>
                </a:lnTo>
                <a:lnTo>
                  <a:pt x="39740" y="6130"/>
                </a:lnTo>
                <a:lnTo>
                  <a:pt x="39780" y="6150"/>
                </a:lnTo>
                <a:lnTo>
                  <a:pt x="39890" y="5720"/>
                </a:lnTo>
                <a:lnTo>
                  <a:pt x="39880" y="5710"/>
                </a:lnTo>
                <a:lnTo>
                  <a:pt x="39910" y="5650"/>
                </a:lnTo>
                <a:lnTo>
                  <a:pt x="39980" y="5570"/>
                </a:lnTo>
                <a:lnTo>
                  <a:pt x="40090" y="5510"/>
                </a:lnTo>
                <a:lnTo>
                  <a:pt x="40230" y="5490"/>
                </a:lnTo>
                <a:lnTo>
                  <a:pt x="40240" y="5490"/>
                </a:lnTo>
                <a:lnTo>
                  <a:pt x="40380" y="5490"/>
                </a:lnTo>
                <a:lnTo>
                  <a:pt x="40500" y="5530"/>
                </a:lnTo>
                <a:lnTo>
                  <a:pt x="40590" y="5630"/>
                </a:lnTo>
                <a:lnTo>
                  <a:pt x="40740" y="5840"/>
                </a:lnTo>
                <a:lnTo>
                  <a:pt x="40840" y="5900"/>
                </a:lnTo>
                <a:lnTo>
                  <a:pt x="40850" y="5900"/>
                </a:lnTo>
                <a:lnTo>
                  <a:pt x="40950" y="5900"/>
                </a:lnTo>
                <a:lnTo>
                  <a:pt x="41180" y="5790"/>
                </a:lnTo>
                <a:lnTo>
                  <a:pt x="41230" y="5790"/>
                </a:lnTo>
                <a:lnTo>
                  <a:pt x="41290" y="5780"/>
                </a:lnTo>
                <a:lnTo>
                  <a:pt x="41420" y="5800"/>
                </a:lnTo>
                <a:lnTo>
                  <a:pt x="41430" y="5800"/>
                </a:lnTo>
                <a:lnTo>
                  <a:pt x="42070" y="6100"/>
                </a:lnTo>
                <a:lnTo>
                  <a:pt x="42280" y="6260"/>
                </a:lnTo>
                <a:lnTo>
                  <a:pt x="42440" y="6470"/>
                </a:lnTo>
                <a:lnTo>
                  <a:pt x="42480" y="6640"/>
                </a:lnTo>
                <a:lnTo>
                  <a:pt x="42510" y="6790"/>
                </a:lnTo>
                <a:lnTo>
                  <a:pt x="42490" y="6950"/>
                </a:lnTo>
                <a:lnTo>
                  <a:pt x="42460" y="7100"/>
                </a:lnTo>
                <a:lnTo>
                  <a:pt x="42460" y="7230"/>
                </a:lnTo>
                <a:lnTo>
                  <a:pt x="42520" y="7330"/>
                </a:lnTo>
                <a:lnTo>
                  <a:pt x="42530" y="7350"/>
                </a:lnTo>
                <a:lnTo>
                  <a:pt x="42540" y="7350"/>
                </a:lnTo>
                <a:lnTo>
                  <a:pt x="42630" y="7370"/>
                </a:lnTo>
                <a:lnTo>
                  <a:pt x="43020" y="7310"/>
                </a:lnTo>
                <a:lnTo>
                  <a:pt x="43120" y="7360"/>
                </a:lnTo>
                <a:lnTo>
                  <a:pt x="43310" y="7470"/>
                </a:lnTo>
                <a:lnTo>
                  <a:pt x="43350" y="7390"/>
                </a:lnTo>
                <a:lnTo>
                  <a:pt x="43390" y="7340"/>
                </a:lnTo>
                <a:lnTo>
                  <a:pt x="43300" y="7300"/>
                </a:lnTo>
                <a:lnTo>
                  <a:pt x="43290" y="7280"/>
                </a:lnTo>
                <a:lnTo>
                  <a:pt x="43290" y="7240"/>
                </a:lnTo>
                <a:lnTo>
                  <a:pt x="43330" y="7140"/>
                </a:lnTo>
                <a:lnTo>
                  <a:pt x="43320" y="7060"/>
                </a:lnTo>
                <a:lnTo>
                  <a:pt x="43280" y="7010"/>
                </a:lnTo>
                <a:lnTo>
                  <a:pt x="43210" y="6980"/>
                </a:lnTo>
                <a:lnTo>
                  <a:pt x="42850" y="6690"/>
                </a:lnTo>
                <a:lnTo>
                  <a:pt x="42710" y="6550"/>
                </a:lnTo>
                <a:lnTo>
                  <a:pt x="42650" y="6410"/>
                </a:lnTo>
                <a:lnTo>
                  <a:pt x="42500" y="6240"/>
                </a:lnTo>
                <a:lnTo>
                  <a:pt x="42320" y="5950"/>
                </a:lnTo>
                <a:lnTo>
                  <a:pt x="42210" y="5670"/>
                </a:lnTo>
                <a:lnTo>
                  <a:pt x="42120" y="5520"/>
                </a:lnTo>
                <a:lnTo>
                  <a:pt x="42060" y="5340"/>
                </a:lnTo>
                <a:lnTo>
                  <a:pt x="41950" y="5090"/>
                </a:lnTo>
                <a:lnTo>
                  <a:pt x="41890" y="5020"/>
                </a:lnTo>
                <a:lnTo>
                  <a:pt x="41700" y="4980"/>
                </a:lnTo>
                <a:lnTo>
                  <a:pt x="41560" y="4930"/>
                </a:lnTo>
                <a:lnTo>
                  <a:pt x="41240" y="4750"/>
                </a:lnTo>
                <a:lnTo>
                  <a:pt x="41040" y="4600"/>
                </a:lnTo>
                <a:lnTo>
                  <a:pt x="41010" y="4560"/>
                </a:lnTo>
                <a:lnTo>
                  <a:pt x="40980" y="4470"/>
                </a:lnTo>
                <a:lnTo>
                  <a:pt x="40990" y="4420"/>
                </a:lnTo>
                <a:lnTo>
                  <a:pt x="41030" y="4380"/>
                </a:lnTo>
                <a:lnTo>
                  <a:pt x="41040" y="4390"/>
                </a:lnTo>
                <a:lnTo>
                  <a:pt x="41130" y="4350"/>
                </a:lnTo>
                <a:lnTo>
                  <a:pt x="41180" y="4290"/>
                </a:lnTo>
                <a:lnTo>
                  <a:pt x="41310" y="4170"/>
                </a:lnTo>
                <a:lnTo>
                  <a:pt x="41430" y="4120"/>
                </a:lnTo>
                <a:lnTo>
                  <a:pt x="41540" y="4050"/>
                </a:lnTo>
                <a:lnTo>
                  <a:pt x="41610" y="3980"/>
                </a:lnTo>
                <a:lnTo>
                  <a:pt x="41790" y="3900"/>
                </a:lnTo>
                <a:lnTo>
                  <a:pt x="41920" y="3920"/>
                </a:lnTo>
                <a:lnTo>
                  <a:pt x="42490" y="4150"/>
                </a:lnTo>
                <a:lnTo>
                  <a:pt x="42810" y="4230"/>
                </a:lnTo>
                <a:lnTo>
                  <a:pt x="43140" y="4250"/>
                </a:lnTo>
                <a:lnTo>
                  <a:pt x="43410" y="4170"/>
                </a:lnTo>
                <a:lnTo>
                  <a:pt x="43420" y="4140"/>
                </a:lnTo>
                <a:lnTo>
                  <a:pt x="43520" y="4130"/>
                </a:lnTo>
                <a:lnTo>
                  <a:pt x="43680" y="4180"/>
                </a:lnTo>
                <a:lnTo>
                  <a:pt x="43750" y="4140"/>
                </a:lnTo>
                <a:lnTo>
                  <a:pt x="43790" y="4070"/>
                </a:lnTo>
                <a:lnTo>
                  <a:pt x="43850" y="3770"/>
                </a:lnTo>
                <a:lnTo>
                  <a:pt x="43820" y="3710"/>
                </a:lnTo>
                <a:lnTo>
                  <a:pt x="43720" y="3630"/>
                </a:lnTo>
                <a:lnTo>
                  <a:pt x="43720" y="3610"/>
                </a:lnTo>
                <a:lnTo>
                  <a:pt x="43760" y="3550"/>
                </a:lnTo>
                <a:lnTo>
                  <a:pt x="43790" y="3520"/>
                </a:lnTo>
                <a:lnTo>
                  <a:pt x="43880" y="3520"/>
                </a:lnTo>
                <a:lnTo>
                  <a:pt x="43950" y="3560"/>
                </a:lnTo>
                <a:lnTo>
                  <a:pt x="44010" y="3570"/>
                </a:lnTo>
                <a:lnTo>
                  <a:pt x="44060" y="3540"/>
                </a:lnTo>
                <a:lnTo>
                  <a:pt x="44080" y="3460"/>
                </a:lnTo>
                <a:lnTo>
                  <a:pt x="44080" y="3420"/>
                </a:lnTo>
                <a:lnTo>
                  <a:pt x="43950" y="3300"/>
                </a:lnTo>
                <a:lnTo>
                  <a:pt x="43940" y="3230"/>
                </a:lnTo>
                <a:lnTo>
                  <a:pt x="43960" y="3140"/>
                </a:lnTo>
                <a:lnTo>
                  <a:pt x="45280" y="4700"/>
                </a:lnTo>
                <a:lnTo>
                  <a:pt x="45700" y="5100"/>
                </a:lnTo>
                <a:lnTo>
                  <a:pt x="46150" y="5300"/>
                </a:lnTo>
                <a:lnTo>
                  <a:pt x="46440" y="5350"/>
                </a:lnTo>
                <a:lnTo>
                  <a:pt x="46620" y="5340"/>
                </a:lnTo>
                <a:lnTo>
                  <a:pt x="46790" y="5290"/>
                </a:lnTo>
                <a:lnTo>
                  <a:pt x="46860" y="5330"/>
                </a:lnTo>
                <a:lnTo>
                  <a:pt x="46870" y="5340"/>
                </a:lnTo>
                <a:lnTo>
                  <a:pt x="47310" y="5280"/>
                </a:lnTo>
                <a:lnTo>
                  <a:pt x="47720" y="5700"/>
                </a:lnTo>
                <a:lnTo>
                  <a:pt x="47810" y="5850"/>
                </a:lnTo>
                <a:lnTo>
                  <a:pt x="47870" y="6020"/>
                </a:lnTo>
                <a:lnTo>
                  <a:pt x="47940" y="6680"/>
                </a:lnTo>
                <a:lnTo>
                  <a:pt x="48030" y="6830"/>
                </a:lnTo>
                <a:lnTo>
                  <a:pt x="48210" y="6930"/>
                </a:lnTo>
                <a:lnTo>
                  <a:pt x="48540" y="6970"/>
                </a:lnTo>
                <a:lnTo>
                  <a:pt x="48690" y="7020"/>
                </a:lnTo>
                <a:lnTo>
                  <a:pt x="48940" y="7290"/>
                </a:lnTo>
                <a:lnTo>
                  <a:pt x="49100" y="7360"/>
                </a:lnTo>
                <a:lnTo>
                  <a:pt x="49430" y="7370"/>
                </a:lnTo>
                <a:lnTo>
                  <a:pt x="49680" y="7330"/>
                </a:lnTo>
                <a:lnTo>
                  <a:pt x="49690" y="7330"/>
                </a:lnTo>
                <a:lnTo>
                  <a:pt x="49760" y="7320"/>
                </a:lnTo>
                <a:lnTo>
                  <a:pt x="49780" y="7310"/>
                </a:lnTo>
                <a:lnTo>
                  <a:pt x="49900" y="7290"/>
                </a:lnTo>
                <a:lnTo>
                  <a:pt x="49920" y="7310"/>
                </a:lnTo>
                <a:lnTo>
                  <a:pt x="49990" y="7400"/>
                </a:lnTo>
                <a:lnTo>
                  <a:pt x="50210" y="7320"/>
                </a:lnTo>
                <a:lnTo>
                  <a:pt x="50270" y="7260"/>
                </a:lnTo>
                <a:lnTo>
                  <a:pt x="50300" y="7260"/>
                </a:lnTo>
                <a:lnTo>
                  <a:pt x="50480" y="7330"/>
                </a:lnTo>
                <a:lnTo>
                  <a:pt x="50470" y="7410"/>
                </a:lnTo>
                <a:lnTo>
                  <a:pt x="50590" y="7390"/>
                </a:lnTo>
                <a:lnTo>
                  <a:pt x="50690" y="7360"/>
                </a:lnTo>
                <a:lnTo>
                  <a:pt x="50960" y="7360"/>
                </a:lnTo>
                <a:lnTo>
                  <a:pt x="51040" y="7390"/>
                </a:lnTo>
                <a:lnTo>
                  <a:pt x="51070" y="7380"/>
                </a:lnTo>
                <a:lnTo>
                  <a:pt x="51100" y="7390"/>
                </a:lnTo>
                <a:lnTo>
                  <a:pt x="51190" y="7440"/>
                </a:lnTo>
                <a:lnTo>
                  <a:pt x="51380" y="7480"/>
                </a:lnTo>
                <a:lnTo>
                  <a:pt x="51440" y="7510"/>
                </a:lnTo>
                <a:lnTo>
                  <a:pt x="51510" y="7510"/>
                </a:lnTo>
                <a:lnTo>
                  <a:pt x="51560" y="7460"/>
                </a:lnTo>
                <a:lnTo>
                  <a:pt x="51630" y="7260"/>
                </a:lnTo>
                <a:lnTo>
                  <a:pt x="51690" y="7230"/>
                </a:lnTo>
                <a:lnTo>
                  <a:pt x="51750" y="7250"/>
                </a:lnTo>
                <a:lnTo>
                  <a:pt x="51810" y="7300"/>
                </a:lnTo>
                <a:lnTo>
                  <a:pt x="52080" y="7390"/>
                </a:lnTo>
                <a:lnTo>
                  <a:pt x="52080" y="7400"/>
                </a:lnTo>
                <a:lnTo>
                  <a:pt x="52100" y="7420"/>
                </a:lnTo>
                <a:lnTo>
                  <a:pt x="52110" y="7430"/>
                </a:lnTo>
                <a:lnTo>
                  <a:pt x="52290" y="7700"/>
                </a:lnTo>
                <a:lnTo>
                  <a:pt x="52510" y="7910"/>
                </a:lnTo>
                <a:lnTo>
                  <a:pt x="52690" y="7980"/>
                </a:lnTo>
                <a:lnTo>
                  <a:pt x="52740" y="8000"/>
                </a:lnTo>
                <a:lnTo>
                  <a:pt x="52800" y="8020"/>
                </a:lnTo>
                <a:lnTo>
                  <a:pt x="52850" y="8050"/>
                </a:lnTo>
                <a:lnTo>
                  <a:pt x="52830" y="8140"/>
                </a:lnTo>
                <a:lnTo>
                  <a:pt x="52900" y="8180"/>
                </a:lnTo>
                <a:lnTo>
                  <a:pt x="52890" y="8230"/>
                </a:lnTo>
                <a:lnTo>
                  <a:pt x="52900" y="8290"/>
                </a:lnTo>
                <a:lnTo>
                  <a:pt x="52860" y="8410"/>
                </a:lnTo>
                <a:lnTo>
                  <a:pt x="52560" y="8290"/>
                </a:lnTo>
                <a:lnTo>
                  <a:pt x="52580" y="8470"/>
                </a:lnTo>
                <a:lnTo>
                  <a:pt x="52540" y="8470"/>
                </a:lnTo>
                <a:lnTo>
                  <a:pt x="52530" y="8520"/>
                </a:lnTo>
                <a:lnTo>
                  <a:pt x="52440" y="8590"/>
                </a:lnTo>
                <a:lnTo>
                  <a:pt x="52500" y="8660"/>
                </a:lnTo>
                <a:lnTo>
                  <a:pt x="52610" y="8750"/>
                </a:lnTo>
                <a:lnTo>
                  <a:pt x="52630" y="8760"/>
                </a:lnTo>
                <a:lnTo>
                  <a:pt x="52600" y="8970"/>
                </a:lnTo>
                <a:lnTo>
                  <a:pt x="52730" y="9390"/>
                </a:lnTo>
                <a:lnTo>
                  <a:pt x="52750" y="9730"/>
                </a:lnTo>
                <a:lnTo>
                  <a:pt x="52370" y="9880"/>
                </a:lnTo>
                <a:lnTo>
                  <a:pt x="52360" y="9880"/>
                </a:lnTo>
                <a:lnTo>
                  <a:pt x="52250" y="9910"/>
                </a:lnTo>
                <a:lnTo>
                  <a:pt x="52180" y="10000"/>
                </a:lnTo>
                <a:lnTo>
                  <a:pt x="52170" y="10110"/>
                </a:lnTo>
                <a:lnTo>
                  <a:pt x="52240" y="10230"/>
                </a:lnTo>
                <a:lnTo>
                  <a:pt x="52330" y="10280"/>
                </a:lnTo>
                <a:lnTo>
                  <a:pt x="52550" y="10270"/>
                </a:lnTo>
                <a:lnTo>
                  <a:pt x="52660" y="10260"/>
                </a:lnTo>
                <a:lnTo>
                  <a:pt x="52680" y="10270"/>
                </a:lnTo>
                <a:lnTo>
                  <a:pt x="52970" y="10380"/>
                </a:lnTo>
                <a:lnTo>
                  <a:pt x="53050" y="10540"/>
                </a:lnTo>
                <a:lnTo>
                  <a:pt x="53160" y="10610"/>
                </a:lnTo>
                <a:lnTo>
                  <a:pt x="53500" y="10730"/>
                </a:lnTo>
                <a:lnTo>
                  <a:pt x="53570" y="10780"/>
                </a:lnTo>
                <a:lnTo>
                  <a:pt x="53620" y="10830"/>
                </a:lnTo>
                <a:lnTo>
                  <a:pt x="53670" y="10910"/>
                </a:lnTo>
                <a:lnTo>
                  <a:pt x="53680" y="10890"/>
                </a:lnTo>
                <a:lnTo>
                  <a:pt x="53720" y="10940"/>
                </a:lnTo>
                <a:lnTo>
                  <a:pt x="53760" y="11040"/>
                </a:lnTo>
                <a:lnTo>
                  <a:pt x="53830" y="11120"/>
                </a:lnTo>
                <a:lnTo>
                  <a:pt x="54140" y="11300"/>
                </a:lnTo>
                <a:lnTo>
                  <a:pt x="54280" y="11330"/>
                </a:lnTo>
                <a:lnTo>
                  <a:pt x="54460" y="11410"/>
                </a:lnTo>
                <a:lnTo>
                  <a:pt x="54620" y="11590"/>
                </a:lnTo>
                <a:lnTo>
                  <a:pt x="54770" y="11720"/>
                </a:lnTo>
                <a:lnTo>
                  <a:pt x="54850" y="11810"/>
                </a:lnTo>
                <a:lnTo>
                  <a:pt x="54840" y="11870"/>
                </a:lnTo>
                <a:lnTo>
                  <a:pt x="54800" y="11960"/>
                </a:lnTo>
                <a:lnTo>
                  <a:pt x="54750" y="11930"/>
                </a:lnTo>
                <a:lnTo>
                  <a:pt x="54670" y="11950"/>
                </a:lnTo>
                <a:lnTo>
                  <a:pt x="54550" y="11910"/>
                </a:lnTo>
                <a:lnTo>
                  <a:pt x="54450" y="11820"/>
                </a:lnTo>
                <a:lnTo>
                  <a:pt x="54330" y="11840"/>
                </a:lnTo>
                <a:lnTo>
                  <a:pt x="54280" y="11830"/>
                </a:lnTo>
                <a:lnTo>
                  <a:pt x="54110" y="11680"/>
                </a:lnTo>
                <a:lnTo>
                  <a:pt x="53950" y="11610"/>
                </a:lnTo>
                <a:lnTo>
                  <a:pt x="53950" y="11620"/>
                </a:lnTo>
                <a:lnTo>
                  <a:pt x="53770" y="11560"/>
                </a:lnTo>
                <a:lnTo>
                  <a:pt x="53690" y="11540"/>
                </a:lnTo>
                <a:lnTo>
                  <a:pt x="53680" y="11510"/>
                </a:lnTo>
                <a:lnTo>
                  <a:pt x="53570" y="11480"/>
                </a:lnTo>
                <a:lnTo>
                  <a:pt x="53560" y="11490"/>
                </a:lnTo>
                <a:lnTo>
                  <a:pt x="53590" y="11570"/>
                </a:lnTo>
                <a:lnTo>
                  <a:pt x="53420" y="11530"/>
                </a:lnTo>
                <a:lnTo>
                  <a:pt x="53400" y="11510"/>
                </a:lnTo>
                <a:lnTo>
                  <a:pt x="53410" y="11480"/>
                </a:lnTo>
                <a:lnTo>
                  <a:pt x="53360" y="11460"/>
                </a:lnTo>
                <a:lnTo>
                  <a:pt x="53350" y="11450"/>
                </a:lnTo>
                <a:lnTo>
                  <a:pt x="53330" y="11450"/>
                </a:lnTo>
                <a:lnTo>
                  <a:pt x="53270" y="11550"/>
                </a:lnTo>
                <a:lnTo>
                  <a:pt x="53290" y="11600"/>
                </a:lnTo>
                <a:lnTo>
                  <a:pt x="53270" y="11630"/>
                </a:lnTo>
                <a:lnTo>
                  <a:pt x="53260" y="11690"/>
                </a:lnTo>
                <a:lnTo>
                  <a:pt x="53240" y="11760"/>
                </a:lnTo>
                <a:lnTo>
                  <a:pt x="53180" y="11790"/>
                </a:lnTo>
                <a:lnTo>
                  <a:pt x="53140" y="11850"/>
                </a:lnTo>
                <a:lnTo>
                  <a:pt x="53210" y="11990"/>
                </a:lnTo>
                <a:lnTo>
                  <a:pt x="53240" y="12150"/>
                </a:lnTo>
                <a:lnTo>
                  <a:pt x="53350" y="12330"/>
                </a:lnTo>
                <a:lnTo>
                  <a:pt x="53500" y="12560"/>
                </a:lnTo>
                <a:lnTo>
                  <a:pt x="53690" y="12750"/>
                </a:lnTo>
                <a:lnTo>
                  <a:pt x="53770" y="12860"/>
                </a:lnTo>
                <a:lnTo>
                  <a:pt x="53860" y="13030"/>
                </a:lnTo>
                <a:lnTo>
                  <a:pt x="53870" y="13110"/>
                </a:lnTo>
                <a:lnTo>
                  <a:pt x="53900" y="13190"/>
                </a:lnTo>
                <a:lnTo>
                  <a:pt x="53870" y="13230"/>
                </a:lnTo>
                <a:lnTo>
                  <a:pt x="53910" y="13330"/>
                </a:lnTo>
                <a:lnTo>
                  <a:pt x="53900" y="13350"/>
                </a:lnTo>
                <a:lnTo>
                  <a:pt x="53870" y="13350"/>
                </a:lnTo>
                <a:lnTo>
                  <a:pt x="53870" y="13390"/>
                </a:lnTo>
                <a:lnTo>
                  <a:pt x="53890" y="13440"/>
                </a:lnTo>
                <a:lnTo>
                  <a:pt x="53860" y="13460"/>
                </a:lnTo>
                <a:lnTo>
                  <a:pt x="53810" y="13430"/>
                </a:lnTo>
                <a:lnTo>
                  <a:pt x="53780" y="13430"/>
                </a:lnTo>
                <a:lnTo>
                  <a:pt x="53770" y="13430"/>
                </a:lnTo>
                <a:lnTo>
                  <a:pt x="53700" y="13500"/>
                </a:lnTo>
                <a:lnTo>
                  <a:pt x="53680" y="13530"/>
                </a:lnTo>
                <a:lnTo>
                  <a:pt x="53690" y="13560"/>
                </a:lnTo>
                <a:lnTo>
                  <a:pt x="53660" y="13570"/>
                </a:lnTo>
                <a:lnTo>
                  <a:pt x="53660" y="13630"/>
                </a:lnTo>
                <a:lnTo>
                  <a:pt x="53580" y="13680"/>
                </a:lnTo>
                <a:lnTo>
                  <a:pt x="53550" y="13650"/>
                </a:lnTo>
                <a:lnTo>
                  <a:pt x="53430" y="13750"/>
                </a:lnTo>
                <a:lnTo>
                  <a:pt x="53430" y="13790"/>
                </a:lnTo>
                <a:lnTo>
                  <a:pt x="53340" y="14100"/>
                </a:lnTo>
                <a:lnTo>
                  <a:pt x="53240" y="14470"/>
                </a:lnTo>
                <a:lnTo>
                  <a:pt x="53260" y="14540"/>
                </a:lnTo>
                <a:lnTo>
                  <a:pt x="53250" y="14600"/>
                </a:lnTo>
                <a:lnTo>
                  <a:pt x="53260" y="14660"/>
                </a:lnTo>
                <a:lnTo>
                  <a:pt x="53360" y="14850"/>
                </a:lnTo>
                <a:lnTo>
                  <a:pt x="53600" y="15000"/>
                </a:lnTo>
                <a:lnTo>
                  <a:pt x="53850" y="15220"/>
                </a:lnTo>
                <a:lnTo>
                  <a:pt x="54230" y="15490"/>
                </a:lnTo>
                <a:lnTo>
                  <a:pt x="54310" y="15520"/>
                </a:lnTo>
                <a:lnTo>
                  <a:pt x="54530" y="15550"/>
                </a:lnTo>
                <a:lnTo>
                  <a:pt x="54950" y="15850"/>
                </a:lnTo>
                <a:lnTo>
                  <a:pt x="55360" y="16210"/>
                </a:lnTo>
                <a:lnTo>
                  <a:pt x="55800" y="16480"/>
                </a:lnTo>
                <a:lnTo>
                  <a:pt x="55900" y="16510"/>
                </a:lnTo>
                <a:lnTo>
                  <a:pt x="56030" y="16520"/>
                </a:lnTo>
                <a:lnTo>
                  <a:pt x="56390" y="16460"/>
                </a:lnTo>
                <a:lnTo>
                  <a:pt x="56460" y="16460"/>
                </a:lnTo>
                <a:lnTo>
                  <a:pt x="56480" y="16450"/>
                </a:lnTo>
                <a:lnTo>
                  <a:pt x="57140" y="16170"/>
                </a:lnTo>
                <a:lnTo>
                  <a:pt x="57980" y="16160"/>
                </a:lnTo>
                <a:lnTo>
                  <a:pt x="58800" y="16250"/>
                </a:lnTo>
                <a:close/>
                <a:moveTo>
                  <a:pt x="34190" y="11460"/>
                </a:moveTo>
                <a:lnTo>
                  <a:pt x="34190" y="11450"/>
                </a:lnTo>
                <a:lnTo>
                  <a:pt x="34210" y="11450"/>
                </a:lnTo>
                <a:lnTo>
                  <a:pt x="34200" y="11440"/>
                </a:lnTo>
                <a:lnTo>
                  <a:pt x="34220" y="11370"/>
                </a:lnTo>
                <a:lnTo>
                  <a:pt x="34230" y="11340"/>
                </a:lnTo>
                <a:lnTo>
                  <a:pt x="34250" y="11330"/>
                </a:lnTo>
                <a:lnTo>
                  <a:pt x="34260" y="11350"/>
                </a:lnTo>
                <a:lnTo>
                  <a:pt x="34240" y="11370"/>
                </a:lnTo>
                <a:lnTo>
                  <a:pt x="34250" y="11380"/>
                </a:lnTo>
                <a:lnTo>
                  <a:pt x="34320" y="11360"/>
                </a:lnTo>
                <a:lnTo>
                  <a:pt x="34410" y="11370"/>
                </a:lnTo>
                <a:lnTo>
                  <a:pt x="34420" y="11420"/>
                </a:lnTo>
                <a:lnTo>
                  <a:pt x="34480" y="11450"/>
                </a:lnTo>
                <a:lnTo>
                  <a:pt x="34480" y="11480"/>
                </a:lnTo>
                <a:lnTo>
                  <a:pt x="34440" y="11500"/>
                </a:lnTo>
                <a:lnTo>
                  <a:pt x="34430" y="11560"/>
                </a:lnTo>
                <a:lnTo>
                  <a:pt x="34440" y="11560"/>
                </a:lnTo>
                <a:lnTo>
                  <a:pt x="34450" y="11610"/>
                </a:lnTo>
                <a:lnTo>
                  <a:pt x="34430" y="11610"/>
                </a:lnTo>
                <a:lnTo>
                  <a:pt x="34410" y="11570"/>
                </a:lnTo>
                <a:lnTo>
                  <a:pt x="34320" y="11540"/>
                </a:lnTo>
                <a:lnTo>
                  <a:pt x="34320" y="11530"/>
                </a:lnTo>
                <a:lnTo>
                  <a:pt x="34300" y="11510"/>
                </a:lnTo>
                <a:lnTo>
                  <a:pt x="34270" y="11500"/>
                </a:lnTo>
                <a:lnTo>
                  <a:pt x="34250" y="11540"/>
                </a:lnTo>
                <a:lnTo>
                  <a:pt x="34230" y="11530"/>
                </a:lnTo>
                <a:lnTo>
                  <a:pt x="34190" y="11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