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Balkan Region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Turkmenistan • State Map | Fully Editable Vector Shape</a:t>
            </a:r>
          </a:p>
        </p:txBody>
      </p:sp>
      <p:sp>
        <p:nvSpPr>
          <p:cNvPr id="101" name="Balkan Region"/>
          <p:cNvSpPr/>
          <p:nvPr/>
        </p:nvSpPr>
        <p:spPr>
          <a:xfrm>
            <a:off x="2528101" y="1325880"/>
            <a:ext cx="7135491" cy="4937760"/>
          </a:xfrm>
          <a:custGeom>
            <a:avLst/>
            <a:gdLst/>
            <a:ahLst/>
            <a:cxnLst/>
            <a:rect l="0" t="0" r="100000" b="69200"/>
            <a:pathLst>
              <a:path w="100000" h="69200">
                <a:moveTo>
                  <a:pt x="8160" y="28570"/>
                </a:moveTo>
                <a:lnTo>
                  <a:pt x="8110" y="28600"/>
                </a:lnTo>
                <a:lnTo>
                  <a:pt x="8050" y="28510"/>
                </a:lnTo>
                <a:lnTo>
                  <a:pt x="7940" y="28210"/>
                </a:lnTo>
                <a:lnTo>
                  <a:pt x="7930" y="28180"/>
                </a:lnTo>
                <a:lnTo>
                  <a:pt x="7870" y="28140"/>
                </a:lnTo>
                <a:lnTo>
                  <a:pt x="7780" y="27930"/>
                </a:lnTo>
                <a:lnTo>
                  <a:pt x="7820" y="27960"/>
                </a:lnTo>
                <a:lnTo>
                  <a:pt x="7880" y="28030"/>
                </a:lnTo>
                <a:lnTo>
                  <a:pt x="7920" y="28060"/>
                </a:lnTo>
                <a:lnTo>
                  <a:pt x="7960" y="28070"/>
                </a:lnTo>
                <a:lnTo>
                  <a:pt x="7970" y="28090"/>
                </a:lnTo>
                <a:lnTo>
                  <a:pt x="8000" y="28080"/>
                </a:lnTo>
                <a:lnTo>
                  <a:pt x="7990" y="28100"/>
                </a:lnTo>
                <a:lnTo>
                  <a:pt x="8010" y="28130"/>
                </a:lnTo>
                <a:lnTo>
                  <a:pt x="8000" y="28140"/>
                </a:lnTo>
                <a:lnTo>
                  <a:pt x="8020" y="28170"/>
                </a:lnTo>
                <a:lnTo>
                  <a:pt x="8060" y="28200"/>
                </a:lnTo>
                <a:lnTo>
                  <a:pt x="8030" y="28240"/>
                </a:lnTo>
                <a:lnTo>
                  <a:pt x="7990" y="28220"/>
                </a:lnTo>
                <a:lnTo>
                  <a:pt x="8020" y="28280"/>
                </a:lnTo>
                <a:lnTo>
                  <a:pt x="8130" y="28350"/>
                </a:lnTo>
                <a:lnTo>
                  <a:pt x="8180" y="28380"/>
                </a:lnTo>
                <a:lnTo>
                  <a:pt x="8270" y="28480"/>
                </a:lnTo>
                <a:lnTo>
                  <a:pt x="8280" y="28500"/>
                </a:lnTo>
                <a:lnTo>
                  <a:pt x="8250" y="28520"/>
                </a:lnTo>
                <a:lnTo>
                  <a:pt x="8220" y="28490"/>
                </a:lnTo>
                <a:lnTo>
                  <a:pt x="8180" y="28500"/>
                </a:lnTo>
                <a:lnTo>
                  <a:pt x="8200" y="28470"/>
                </a:lnTo>
                <a:lnTo>
                  <a:pt x="8170" y="28450"/>
                </a:lnTo>
                <a:lnTo>
                  <a:pt x="8130" y="28450"/>
                </a:lnTo>
                <a:lnTo>
                  <a:pt x="8130" y="28480"/>
                </a:lnTo>
                <a:lnTo>
                  <a:pt x="8160" y="28500"/>
                </a:lnTo>
                <a:lnTo>
                  <a:pt x="8140" y="28530"/>
                </a:lnTo>
                <a:lnTo>
                  <a:pt x="8160" y="28570"/>
                </a:lnTo>
                <a:close/>
                <a:moveTo>
                  <a:pt x="8410" y="36370"/>
                </a:moveTo>
                <a:lnTo>
                  <a:pt x="8440" y="36290"/>
                </a:lnTo>
                <a:lnTo>
                  <a:pt x="8430" y="36140"/>
                </a:lnTo>
                <a:lnTo>
                  <a:pt x="8290" y="35900"/>
                </a:lnTo>
                <a:lnTo>
                  <a:pt x="8270" y="35730"/>
                </a:lnTo>
                <a:lnTo>
                  <a:pt x="8280" y="35550"/>
                </a:lnTo>
                <a:lnTo>
                  <a:pt x="8300" y="35470"/>
                </a:lnTo>
                <a:lnTo>
                  <a:pt x="8290" y="35390"/>
                </a:lnTo>
                <a:lnTo>
                  <a:pt x="8320" y="35060"/>
                </a:lnTo>
                <a:lnTo>
                  <a:pt x="8300" y="35010"/>
                </a:lnTo>
                <a:lnTo>
                  <a:pt x="8320" y="34870"/>
                </a:lnTo>
                <a:lnTo>
                  <a:pt x="8290" y="34750"/>
                </a:lnTo>
                <a:lnTo>
                  <a:pt x="8290" y="34590"/>
                </a:lnTo>
                <a:lnTo>
                  <a:pt x="8340" y="34400"/>
                </a:lnTo>
                <a:lnTo>
                  <a:pt x="8450" y="34190"/>
                </a:lnTo>
                <a:lnTo>
                  <a:pt x="8500" y="34160"/>
                </a:lnTo>
                <a:lnTo>
                  <a:pt x="8500" y="34170"/>
                </a:lnTo>
                <a:lnTo>
                  <a:pt x="8520" y="34180"/>
                </a:lnTo>
                <a:lnTo>
                  <a:pt x="8510" y="34160"/>
                </a:lnTo>
                <a:lnTo>
                  <a:pt x="8560" y="34170"/>
                </a:lnTo>
                <a:lnTo>
                  <a:pt x="8660" y="34140"/>
                </a:lnTo>
                <a:lnTo>
                  <a:pt x="8710" y="34160"/>
                </a:lnTo>
                <a:lnTo>
                  <a:pt x="8730" y="34180"/>
                </a:lnTo>
                <a:lnTo>
                  <a:pt x="8720" y="34180"/>
                </a:lnTo>
                <a:lnTo>
                  <a:pt x="8710" y="34170"/>
                </a:lnTo>
                <a:lnTo>
                  <a:pt x="8690" y="34180"/>
                </a:lnTo>
                <a:lnTo>
                  <a:pt x="8650" y="34240"/>
                </a:lnTo>
                <a:lnTo>
                  <a:pt x="8650" y="34220"/>
                </a:lnTo>
                <a:lnTo>
                  <a:pt x="8610" y="34220"/>
                </a:lnTo>
                <a:lnTo>
                  <a:pt x="8640" y="34210"/>
                </a:lnTo>
                <a:lnTo>
                  <a:pt x="8650" y="34210"/>
                </a:lnTo>
                <a:lnTo>
                  <a:pt x="8660" y="34200"/>
                </a:lnTo>
                <a:lnTo>
                  <a:pt x="8650" y="34200"/>
                </a:lnTo>
                <a:lnTo>
                  <a:pt x="8660" y="34190"/>
                </a:lnTo>
                <a:lnTo>
                  <a:pt x="8650" y="34160"/>
                </a:lnTo>
                <a:lnTo>
                  <a:pt x="8630" y="34150"/>
                </a:lnTo>
                <a:lnTo>
                  <a:pt x="8540" y="34190"/>
                </a:lnTo>
                <a:lnTo>
                  <a:pt x="8490" y="34230"/>
                </a:lnTo>
                <a:lnTo>
                  <a:pt x="8440" y="34320"/>
                </a:lnTo>
                <a:lnTo>
                  <a:pt x="8420" y="34480"/>
                </a:lnTo>
                <a:lnTo>
                  <a:pt x="8400" y="34860"/>
                </a:lnTo>
                <a:lnTo>
                  <a:pt x="8420" y="35220"/>
                </a:lnTo>
                <a:lnTo>
                  <a:pt x="8420" y="35610"/>
                </a:lnTo>
                <a:lnTo>
                  <a:pt x="8450" y="36020"/>
                </a:lnTo>
                <a:lnTo>
                  <a:pt x="8480" y="36190"/>
                </a:lnTo>
                <a:lnTo>
                  <a:pt x="8520" y="36620"/>
                </a:lnTo>
                <a:lnTo>
                  <a:pt x="8520" y="36690"/>
                </a:lnTo>
                <a:lnTo>
                  <a:pt x="8510" y="36650"/>
                </a:lnTo>
                <a:lnTo>
                  <a:pt x="8480" y="36590"/>
                </a:lnTo>
                <a:lnTo>
                  <a:pt x="8480" y="36600"/>
                </a:lnTo>
                <a:lnTo>
                  <a:pt x="8450" y="36570"/>
                </a:lnTo>
                <a:lnTo>
                  <a:pt x="8470" y="36590"/>
                </a:lnTo>
                <a:lnTo>
                  <a:pt x="8430" y="36520"/>
                </a:lnTo>
                <a:lnTo>
                  <a:pt x="8450" y="36620"/>
                </a:lnTo>
                <a:lnTo>
                  <a:pt x="8510" y="36700"/>
                </a:lnTo>
                <a:lnTo>
                  <a:pt x="8520" y="36690"/>
                </a:lnTo>
                <a:lnTo>
                  <a:pt x="8510" y="36720"/>
                </a:lnTo>
                <a:lnTo>
                  <a:pt x="8470" y="36680"/>
                </a:lnTo>
                <a:lnTo>
                  <a:pt x="8420" y="36570"/>
                </a:lnTo>
                <a:lnTo>
                  <a:pt x="8400" y="36450"/>
                </a:lnTo>
                <a:lnTo>
                  <a:pt x="8410" y="36370"/>
                </a:lnTo>
                <a:close/>
                <a:moveTo>
                  <a:pt x="29960" y="15810"/>
                </a:moveTo>
                <a:lnTo>
                  <a:pt x="30370" y="17390"/>
                </a:lnTo>
                <a:lnTo>
                  <a:pt x="31400" y="18790"/>
                </a:lnTo>
                <a:lnTo>
                  <a:pt x="32030" y="20050"/>
                </a:lnTo>
                <a:lnTo>
                  <a:pt x="32380" y="21130"/>
                </a:lnTo>
                <a:lnTo>
                  <a:pt x="33100" y="21830"/>
                </a:lnTo>
                <a:lnTo>
                  <a:pt x="33450" y="22920"/>
                </a:lnTo>
                <a:lnTo>
                  <a:pt x="33900" y="24080"/>
                </a:lnTo>
                <a:lnTo>
                  <a:pt x="33690" y="25130"/>
                </a:lnTo>
                <a:lnTo>
                  <a:pt x="34210" y="25960"/>
                </a:lnTo>
                <a:lnTo>
                  <a:pt x="34430" y="26200"/>
                </a:lnTo>
                <a:lnTo>
                  <a:pt x="34000" y="26690"/>
                </a:lnTo>
                <a:lnTo>
                  <a:pt x="33390" y="26880"/>
                </a:lnTo>
                <a:lnTo>
                  <a:pt x="33100" y="27480"/>
                </a:lnTo>
                <a:lnTo>
                  <a:pt x="33180" y="28620"/>
                </a:lnTo>
                <a:lnTo>
                  <a:pt x="33540" y="29340"/>
                </a:lnTo>
                <a:lnTo>
                  <a:pt x="33560" y="30220"/>
                </a:lnTo>
                <a:lnTo>
                  <a:pt x="33420" y="30660"/>
                </a:lnTo>
                <a:lnTo>
                  <a:pt x="32880" y="31130"/>
                </a:lnTo>
                <a:lnTo>
                  <a:pt x="32640" y="32170"/>
                </a:lnTo>
                <a:lnTo>
                  <a:pt x="32280" y="33390"/>
                </a:lnTo>
                <a:lnTo>
                  <a:pt x="31460" y="36290"/>
                </a:lnTo>
                <a:lnTo>
                  <a:pt x="30900" y="37430"/>
                </a:lnTo>
                <a:lnTo>
                  <a:pt x="30410" y="38640"/>
                </a:lnTo>
                <a:lnTo>
                  <a:pt x="30390" y="39450"/>
                </a:lnTo>
                <a:lnTo>
                  <a:pt x="30580" y="39730"/>
                </a:lnTo>
                <a:lnTo>
                  <a:pt x="31290" y="40010"/>
                </a:lnTo>
                <a:lnTo>
                  <a:pt x="32470" y="40220"/>
                </a:lnTo>
                <a:lnTo>
                  <a:pt x="33030" y="40650"/>
                </a:lnTo>
                <a:lnTo>
                  <a:pt x="33640" y="41090"/>
                </a:lnTo>
                <a:lnTo>
                  <a:pt x="34010" y="41570"/>
                </a:lnTo>
                <a:lnTo>
                  <a:pt x="34030" y="41600"/>
                </a:lnTo>
                <a:lnTo>
                  <a:pt x="33980" y="41620"/>
                </a:lnTo>
                <a:lnTo>
                  <a:pt x="33940" y="41620"/>
                </a:lnTo>
                <a:lnTo>
                  <a:pt x="33930" y="41620"/>
                </a:lnTo>
                <a:lnTo>
                  <a:pt x="33840" y="41590"/>
                </a:lnTo>
                <a:lnTo>
                  <a:pt x="33760" y="41550"/>
                </a:lnTo>
                <a:lnTo>
                  <a:pt x="33690" y="41640"/>
                </a:lnTo>
                <a:lnTo>
                  <a:pt x="33670" y="41670"/>
                </a:lnTo>
                <a:lnTo>
                  <a:pt x="33620" y="41610"/>
                </a:lnTo>
                <a:lnTo>
                  <a:pt x="33610" y="41600"/>
                </a:lnTo>
                <a:lnTo>
                  <a:pt x="33550" y="41450"/>
                </a:lnTo>
                <a:lnTo>
                  <a:pt x="33410" y="41450"/>
                </a:lnTo>
                <a:lnTo>
                  <a:pt x="33400" y="41480"/>
                </a:lnTo>
                <a:lnTo>
                  <a:pt x="33370" y="41480"/>
                </a:lnTo>
                <a:lnTo>
                  <a:pt x="33260" y="41450"/>
                </a:lnTo>
                <a:lnTo>
                  <a:pt x="33190" y="41450"/>
                </a:lnTo>
                <a:lnTo>
                  <a:pt x="33160" y="41430"/>
                </a:lnTo>
                <a:lnTo>
                  <a:pt x="33120" y="41450"/>
                </a:lnTo>
                <a:lnTo>
                  <a:pt x="33090" y="41440"/>
                </a:lnTo>
                <a:lnTo>
                  <a:pt x="33030" y="41450"/>
                </a:lnTo>
                <a:lnTo>
                  <a:pt x="32950" y="41400"/>
                </a:lnTo>
                <a:lnTo>
                  <a:pt x="32880" y="41410"/>
                </a:lnTo>
                <a:lnTo>
                  <a:pt x="32730" y="41330"/>
                </a:lnTo>
                <a:lnTo>
                  <a:pt x="32660" y="41320"/>
                </a:lnTo>
                <a:lnTo>
                  <a:pt x="32590" y="41320"/>
                </a:lnTo>
                <a:lnTo>
                  <a:pt x="32520" y="41260"/>
                </a:lnTo>
                <a:lnTo>
                  <a:pt x="32460" y="41230"/>
                </a:lnTo>
                <a:lnTo>
                  <a:pt x="32420" y="41200"/>
                </a:lnTo>
                <a:lnTo>
                  <a:pt x="32350" y="41180"/>
                </a:lnTo>
                <a:lnTo>
                  <a:pt x="32320" y="41150"/>
                </a:lnTo>
                <a:lnTo>
                  <a:pt x="32280" y="41150"/>
                </a:lnTo>
                <a:lnTo>
                  <a:pt x="32240" y="41070"/>
                </a:lnTo>
                <a:lnTo>
                  <a:pt x="32120" y="41000"/>
                </a:lnTo>
                <a:lnTo>
                  <a:pt x="32100" y="40970"/>
                </a:lnTo>
                <a:lnTo>
                  <a:pt x="32090" y="40930"/>
                </a:lnTo>
                <a:lnTo>
                  <a:pt x="32080" y="40890"/>
                </a:lnTo>
                <a:lnTo>
                  <a:pt x="32050" y="40880"/>
                </a:lnTo>
                <a:lnTo>
                  <a:pt x="31940" y="40930"/>
                </a:lnTo>
                <a:lnTo>
                  <a:pt x="31910" y="40950"/>
                </a:lnTo>
                <a:lnTo>
                  <a:pt x="31750" y="41000"/>
                </a:lnTo>
                <a:lnTo>
                  <a:pt x="31660" y="41020"/>
                </a:lnTo>
                <a:lnTo>
                  <a:pt x="31560" y="41000"/>
                </a:lnTo>
                <a:lnTo>
                  <a:pt x="31460" y="41010"/>
                </a:lnTo>
                <a:lnTo>
                  <a:pt x="31390" y="41050"/>
                </a:lnTo>
                <a:lnTo>
                  <a:pt x="31330" y="41100"/>
                </a:lnTo>
                <a:lnTo>
                  <a:pt x="31280" y="41170"/>
                </a:lnTo>
                <a:lnTo>
                  <a:pt x="31270" y="41170"/>
                </a:lnTo>
                <a:lnTo>
                  <a:pt x="31250" y="41190"/>
                </a:lnTo>
                <a:lnTo>
                  <a:pt x="31140" y="41240"/>
                </a:lnTo>
                <a:lnTo>
                  <a:pt x="31130" y="41240"/>
                </a:lnTo>
                <a:lnTo>
                  <a:pt x="31030" y="41220"/>
                </a:lnTo>
                <a:lnTo>
                  <a:pt x="30940" y="41150"/>
                </a:lnTo>
                <a:lnTo>
                  <a:pt x="30910" y="41120"/>
                </a:lnTo>
                <a:lnTo>
                  <a:pt x="30800" y="41060"/>
                </a:lnTo>
                <a:lnTo>
                  <a:pt x="30710" y="41030"/>
                </a:lnTo>
                <a:lnTo>
                  <a:pt x="30440" y="41070"/>
                </a:lnTo>
                <a:lnTo>
                  <a:pt x="30230" y="41050"/>
                </a:lnTo>
                <a:lnTo>
                  <a:pt x="30050" y="41080"/>
                </a:lnTo>
                <a:lnTo>
                  <a:pt x="29930" y="41120"/>
                </a:lnTo>
                <a:lnTo>
                  <a:pt x="29860" y="41180"/>
                </a:lnTo>
                <a:lnTo>
                  <a:pt x="29680" y="41310"/>
                </a:lnTo>
                <a:lnTo>
                  <a:pt x="29390" y="41580"/>
                </a:lnTo>
                <a:lnTo>
                  <a:pt x="29340" y="41590"/>
                </a:lnTo>
                <a:lnTo>
                  <a:pt x="29330" y="41630"/>
                </a:lnTo>
                <a:lnTo>
                  <a:pt x="29300" y="41660"/>
                </a:lnTo>
                <a:lnTo>
                  <a:pt x="29330" y="41680"/>
                </a:lnTo>
                <a:lnTo>
                  <a:pt x="29290" y="41730"/>
                </a:lnTo>
                <a:lnTo>
                  <a:pt x="29250" y="41740"/>
                </a:lnTo>
                <a:lnTo>
                  <a:pt x="29320" y="41950"/>
                </a:lnTo>
                <a:lnTo>
                  <a:pt x="29310" y="41960"/>
                </a:lnTo>
                <a:lnTo>
                  <a:pt x="29310" y="41990"/>
                </a:lnTo>
                <a:lnTo>
                  <a:pt x="29310" y="42000"/>
                </a:lnTo>
                <a:lnTo>
                  <a:pt x="29330" y="42000"/>
                </a:lnTo>
                <a:lnTo>
                  <a:pt x="29380" y="42040"/>
                </a:lnTo>
                <a:lnTo>
                  <a:pt x="29410" y="42030"/>
                </a:lnTo>
                <a:lnTo>
                  <a:pt x="29420" y="42120"/>
                </a:lnTo>
                <a:lnTo>
                  <a:pt x="29450" y="42160"/>
                </a:lnTo>
                <a:lnTo>
                  <a:pt x="29470" y="42240"/>
                </a:lnTo>
                <a:lnTo>
                  <a:pt x="29420" y="42260"/>
                </a:lnTo>
                <a:lnTo>
                  <a:pt x="29350" y="42390"/>
                </a:lnTo>
                <a:lnTo>
                  <a:pt x="29360" y="42560"/>
                </a:lnTo>
                <a:lnTo>
                  <a:pt x="29310" y="42530"/>
                </a:lnTo>
                <a:lnTo>
                  <a:pt x="29270" y="42530"/>
                </a:lnTo>
                <a:lnTo>
                  <a:pt x="29250" y="42580"/>
                </a:lnTo>
                <a:lnTo>
                  <a:pt x="29230" y="42540"/>
                </a:lnTo>
                <a:lnTo>
                  <a:pt x="29210" y="42540"/>
                </a:lnTo>
                <a:lnTo>
                  <a:pt x="29160" y="42520"/>
                </a:lnTo>
                <a:lnTo>
                  <a:pt x="29150" y="42520"/>
                </a:lnTo>
                <a:lnTo>
                  <a:pt x="29100" y="42520"/>
                </a:lnTo>
                <a:lnTo>
                  <a:pt x="29070" y="42500"/>
                </a:lnTo>
                <a:lnTo>
                  <a:pt x="29040" y="42530"/>
                </a:lnTo>
                <a:lnTo>
                  <a:pt x="29010" y="42530"/>
                </a:lnTo>
                <a:lnTo>
                  <a:pt x="29010" y="42550"/>
                </a:lnTo>
                <a:lnTo>
                  <a:pt x="28920" y="42530"/>
                </a:lnTo>
                <a:lnTo>
                  <a:pt x="28800" y="42570"/>
                </a:lnTo>
                <a:lnTo>
                  <a:pt x="28770" y="42560"/>
                </a:lnTo>
                <a:lnTo>
                  <a:pt x="28620" y="42590"/>
                </a:lnTo>
                <a:lnTo>
                  <a:pt x="28600" y="42600"/>
                </a:lnTo>
                <a:lnTo>
                  <a:pt x="28490" y="42540"/>
                </a:lnTo>
                <a:lnTo>
                  <a:pt x="28320" y="42420"/>
                </a:lnTo>
                <a:lnTo>
                  <a:pt x="28270" y="42420"/>
                </a:lnTo>
                <a:lnTo>
                  <a:pt x="28050" y="42450"/>
                </a:lnTo>
                <a:lnTo>
                  <a:pt x="27880" y="42500"/>
                </a:lnTo>
                <a:lnTo>
                  <a:pt x="27840" y="42510"/>
                </a:lnTo>
                <a:lnTo>
                  <a:pt x="27810" y="42480"/>
                </a:lnTo>
                <a:lnTo>
                  <a:pt x="27740" y="42500"/>
                </a:lnTo>
                <a:lnTo>
                  <a:pt x="27470" y="42540"/>
                </a:lnTo>
                <a:lnTo>
                  <a:pt x="27350" y="42560"/>
                </a:lnTo>
                <a:lnTo>
                  <a:pt x="27330" y="42540"/>
                </a:lnTo>
                <a:lnTo>
                  <a:pt x="27280" y="42550"/>
                </a:lnTo>
                <a:lnTo>
                  <a:pt x="27230" y="42550"/>
                </a:lnTo>
                <a:lnTo>
                  <a:pt x="27210" y="42560"/>
                </a:lnTo>
                <a:lnTo>
                  <a:pt x="27180" y="42550"/>
                </a:lnTo>
                <a:lnTo>
                  <a:pt x="27130" y="42570"/>
                </a:lnTo>
                <a:lnTo>
                  <a:pt x="27110" y="42550"/>
                </a:lnTo>
                <a:lnTo>
                  <a:pt x="27070" y="42550"/>
                </a:lnTo>
                <a:lnTo>
                  <a:pt x="27030" y="42510"/>
                </a:lnTo>
                <a:lnTo>
                  <a:pt x="26980" y="42560"/>
                </a:lnTo>
                <a:lnTo>
                  <a:pt x="26800" y="42450"/>
                </a:lnTo>
                <a:lnTo>
                  <a:pt x="26650" y="42440"/>
                </a:lnTo>
                <a:lnTo>
                  <a:pt x="26530" y="42460"/>
                </a:lnTo>
                <a:lnTo>
                  <a:pt x="26330" y="42420"/>
                </a:lnTo>
                <a:lnTo>
                  <a:pt x="26210" y="42360"/>
                </a:lnTo>
                <a:lnTo>
                  <a:pt x="25980" y="42200"/>
                </a:lnTo>
                <a:lnTo>
                  <a:pt x="25800" y="42210"/>
                </a:lnTo>
                <a:lnTo>
                  <a:pt x="25660" y="42170"/>
                </a:lnTo>
                <a:lnTo>
                  <a:pt x="25610" y="42170"/>
                </a:lnTo>
                <a:lnTo>
                  <a:pt x="25460" y="42230"/>
                </a:lnTo>
                <a:lnTo>
                  <a:pt x="25450" y="42230"/>
                </a:lnTo>
                <a:lnTo>
                  <a:pt x="25320" y="42260"/>
                </a:lnTo>
                <a:lnTo>
                  <a:pt x="25250" y="42290"/>
                </a:lnTo>
                <a:lnTo>
                  <a:pt x="25110" y="42310"/>
                </a:lnTo>
                <a:lnTo>
                  <a:pt x="24960" y="42310"/>
                </a:lnTo>
                <a:lnTo>
                  <a:pt x="24090" y="42490"/>
                </a:lnTo>
                <a:lnTo>
                  <a:pt x="23690" y="42510"/>
                </a:lnTo>
                <a:lnTo>
                  <a:pt x="23580" y="42560"/>
                </a:lnTo>
                <a:lnTo>
                  <a:pt x="23480" y="42640"/>
                </a:lnTo>
                <a:lnTo>
                  <a:pt x="23350" y="42800"/>
                </a:lnTo>
                <a:lnTo>
                  <a:pt x="23290" y="42850"/>
                </a:lnTo>
                <a:lnTo>
                  <a:pt x="22900" y="43040"/>
                </a:lnTo>
                <a:lnTo>
                  <a:pt x="22850" y="43080"/>
                </a:lnTo>
                <a:lnTo>
                  <a:pt x="22840" y="43120"/>
                </a:lnTo>
                <a:lnTo>
                  <a:pt x="22680" y="43180"/>
                </a:lnTo>
                <a:lnTo>
                  <a:pt x="22580" y="43270"/>
                </a:lnTo>
                <a:lnTo>
                  <a:pt x="22570" y="43250"/>
                </a:lnTo>
                <a:lnTo>
                  <a:pt x="22560" y="43260"/>
                </a:lnTo>
                <a:lnTo>
                  <a:pt x="22540" y="43250"/>
                </a:lnTo>
                <a:lnTo>
                  <a:pt x="22520" y="43270"/>
                </a:lnTo>
                <a:lnTo>
                  <a:pt x="22500" y="43270"/>
                </a:lnTo>
                <a:lnTo>
                  <a:pt x="22500" y="43300"/>
                </a:lnTo>
                <a:lnTo>
                  <a:pt x="22480" y="43280"/>
                </a:lnTo>
                <a:lnTo>
                  <a:pt x="22470" y="43300"/>
                </a:lnTo>
                <a:lnTo>
                  <a:pt x="22430" y="43300"/>
                </a:lnTo>
                <a:lnTo>
                  <a:pt x="22430" y="43330"/>
                </a:lnTo>
                <a:lnTo>
                  <a:pt x="22400" y="43350"/>
                </a:lnTo>
                <a:lnTo>
                  <a:pt x="22390" y="43330"/>
                </a:lnTo>
                <a:lnTo>
                  <a:pt x="22350" y="43360"/>
                </a:lnTo>
                <a:lnTo>
                  <a:pt x="22360" y="43370"/>
                </a:lnTo>
                <a:lnTo>
                  <a:pt x="22350" y="43380"/>
                </a:lnTo>
                <a:lnTo>
                  <a:pt x="22320" y="43360"/>
                </a:lnTo>
                <a:lnTo>
                  <a:pt x="22300" y="43370"/>
                </a:lnTo>
                <a:lnTo>
                  <a:pt x="22290" y="43360"/>
                </a:lnTo>
                <a:lnTo>
                  <a:pt x="22280" y="43360"/>
                </a:lnTo>
                <a:lnTo>
                  <a:pt x="22260" y="43380"/>
                </a:lnTo>
                <a:lnTo>
                  <a:pt x="22260" y="43390"/>
                </a:lnTo>
                <a:lnTo>
                  <a:pt x="22250" y="43400"/>
                </a:lnTo>
                <a:lnTo>
                  <a:pt x="22240" y="43410"/>
                </a:lnTo>
                <a:lnTo>
                  <a:pt x="22240" y="43420"/>
                </a:lnTo>
                <a:lnTo>
                  <a:pt x="22230" y="43430"/>
                </a:lnTo>
                <a:lnTo>
                  <a:pt x="22230" y="43440"/>
                </a:lnTo>
                <a:lnTo>
                  <a:pt x="22210" y="43440"/>
                </a:lnTo>
                <a:lnTo>
                  <a:pt x="22210" y="43460"/>
                </a:lnTo>
                <a:lnTo>
                  <a:pt x="22160" y="43470"/>
                </a:lnTo>
                <a:lnTo>
                  <a:pt x="22150" y="43500"/>
                </a:lnTo>
                <a:lnTo>
                  <a:pt x="22160" y="43510"/>
                </a:lnTo>
                <a:lnTo>
                  <a:pt x="22150" y="43530"/>
                </a:lnTo>
                <a:lnTo>
                  <a:pt x="22160" y="43540"/>
                </a:lnTo>
                <a:lnTo>
                  <a:pt x="22130" y="43540"/>
                </a:lnTo>
                <a:lnTo>
                  <a:pt x="22150" y="43560"/>
                </a:lnTo>
                <a:lnTo>
                  <a:pt x="22130" y="43570"/>
                </a:lnTo>
                <a:lnTo>
                  <a:pt x="22150" y="43590"/>
                </a:lnTo>
                <a:lnTo>
                  <a:pt x="22120" y="43600"/>
                </a:lnTo>
                <a:lnTo>
                  <a:pt x="22120" y="43620"/>
                </a:lnTo>
                <a:lnTo>
                  <a:pt x="22100" y="43590"/>
                </a:lnTo>
                <a:lnTo>
                  <a:pt x="22090" y="43620"/>
                </a:lnTo>
                <a:lnTo>
                  <a:pt x="22060" y="43620"/>
                </a:lnTo>
                <a:lnTo>
                  <a:pt x="22050" y="43570"/>
                </a:lnTo>
                <a:lnTo>
                  <a:pt x="22000" y="43560"/>
                </a:lnTo>
                <a:lnTo>
                  <a:pt x="21990" y="43550"/>
                </a:lnTo>
                <a:lnTo>
                  <a:pt x="21980" y="43550"/>
                </a:lnTo>
                <a:lnTo>
                  <a:pt x="21970" y="43530"/>
                </a:lnTo>
                <a:lnTo>
                  <a:pt x="21930" y="43540"/>
                </a:lnTo>
                <a:lnTo>
                  <a:pt x="21920" y="43510"/>
                </a:lnTo>
                <a:lnTo>
                  <a:pt x="21910" y="43510"/>
                </a:lnTo>
                <a:lnTo>
                  <a:pt x="21900" y="43540"/>
                </a:lnTo>
                <a:lnTo>
                  <a:pt x="21880" y="43530"/>
                </a:lnTo>
                <a:lnTo>
                  <a:pt x="21880" y="43550"/>
                </a:lnTo>
                <a:lnTo>
                  <a:pt x="21850" y="43540"/>
                </a:lnTo>
                <a:lnTo>
                  <a:pt x="21830" y="43600"/>
                </a:lnTo>
                <a:lnTo>
                  <a:pt x="21810" y="43590"/>
                </a:lnTo>
                <a:lnTo>
                  <a:pt x="21780" y="43590"/>
                </a:lnTo>
                <a:lnTo>
                  <a:pt x="21760" y="43570"/>
                </a:lnTo>
                <a:lnTo>
                  <a:pt x="21770" y="43600"/>
                </a:lnTo>
                <a:lnTo>
                  <a:pt x="21750" y="43610"/>
                </a:lnTo>
                <a:lnTo>
                  <a:pt x="21740" y="43590"/>
                </a:lnTo>
                <a:lnTo>
                  <a:pt x="21730" y="43610"/>
                </a:lnTo>
                <a:lnTo>
                  <a:pt x="21710" y="43600"/>
                </a:lnTo>
                <a:lnTo>
                  <a:pt x="21700" y="43620"/>
                </a:lnTo>
                <a:lnTo>
                  <a:pt x="21680" y="43600"/>
                </a:lnTo>
                <a:lnTo>
                  <a:pt x="21670" y="43610"/>
                </a:lnTo>
                <a:lnTo>
                  <a:pt x="21650" y="43600"/>
                </a:lnTo>
                <a:lnTo>
                  <a:pt x="21640" y="43630"/>
                </a:lnTo>
                <a:lnTo>
                  <a:pt x="21610" y="43640"/>
                </a:lnTo>
                <a:lnTo>
                  <a:pt x="21620" y="43660"/>
                </a:lnTo>
                <a:lnTo>
                  <a:pt x="21610" y="43660"/>
                </a:lnTo>
                <a:lnTo>
                  <a:pt x="21610" y="43680"/>
                </a:lnTo>
                <a:lnTo>
                  <a:pt x="21590" y="43680"/>
                </a:lnTo>
                <a:lnTo>
                  <a:pt x="21540" y="43790"/>
                </a:lnTo>
                <a:lnTo>
                  <a:pt x="21490" y="43850"/>
                </a:lnTo>
                <a:lnTo>
                  <a:pt x="21420" y="43870"/>
                </a:lnTo>
                <a:lnTo>
                  <a:pt x="21400" y="43880"/>
                </a:lnTo>
                <a:lnTo>
                  <a:pt x="21410" y="43880"/>
                </a:lnTo>
                <a:lnTo>
                  <a:pt x="21400" y="43880"/>
                </a:lnTo>
                <a:lnTo>
                  <a:pt x="21360" y="43890"/>
                </a:lnTo>
                <a:lnTo>
                  <a:pt x="21350" y="43890"/>
                </a:lnTo>
                <a:lnTo>
                  <a:pt x="21340" y="43890"/>
                </a:lnTo>
                <a:lnTo>
                  <a:pt x="21350" y="43940"/>
                </a:lnTo>
                <a:lnTo>
                  <a:pt x="21330" y="43950"/>
                </a:lnTo>
                <a:lnTo>
                  <a:pt x="21310" y="43990"/>
                </a:lnTo>
                <a:lnTo>
                  <a:pt x="21300" y="43970"/>
                </a:lnTo>
                <a:lnTo>
                  <a:pt x="21300" y="43990"/>
                </a:lnTo>
                <a:lnTo>
                  <a:pt x="21270" y="44000"/>
                </a:lnTo>
                <a:lnTo>
                  <a:pt x="21240" y="44000"/>
                </a:lnTo>
                <a:lnTo>
                  <a:pt x="21230" y="44010"/>
                </a:lnTo>
                <a:lnTo>
                  <a:pt x="21230" y="44020"/>
                </a:lnTo>
                <a:lnTo>
                  <a:pt x="21220" y="44040"/>
                </a:lnTo>
                <a:lnTo>
                  <a:pt x="21200" y="44080"/>
                </a:lnTo>
                <a:lnTo>
                  <a:pt x="21200" y="44090"/>
                </a:lnTo>
                <a:lnTo>
                  <a:pt x="21180" y="44110"/>
                </a:lnTo>
                <a:lnTo>
                  <a:pt x="21190" y="44110"/>
                </a:lnTo>
                <a:lnTo>
                  <a:pt x="21170" y="44130"/>
                </a:lnTo>
                <a:lnTo>
                  <a:pt x="21160" y="44140"/>
                </a:lnTo>
                <a:lnTo>
                  <a:pt x="21060" y="44250"/>
                </a:lnTo>
                <a:lnTo>
                  <a:pt x="21060" y="44260"/>
                </a:lnTo>
                <a:lnTo>
                  <a:pt x="21080" y="44290"/>
                </a:lnTo>
                <a:lnTo>
                  <a:pt x="21080" y="44320"/>
                </a:lnTo>
                <a:lnTo>
                  <a:pt x="21060" y="44330"/>
                </a:lnTo>
                <a:lnTo>
                  <a:pt x="21060" y="44340"/>
                </a:lnTo>
                <a:lnTo>
                  <a:pt x="21030" y="44340"/>
                </a:lnTo>
                <a:lnTo>
                  <a:pt x="21040" y="44360"/>
                </a:lnTo>
                <a:lnTo>
                  <a:pt x="21000" y="44380"/>
                </a:lnTo>
                <a:lnTo>
                  <a:pt x="21010" y="44390"/>
                </a:lnTo>
                <a:lnTo>
                  <a:pt x="20970" y="44400"/>
                </a:lnTo>
                <a:lnTo>
                  <a:pt x="20980" y="44410"/>
                </a:lnTo>
                <a:lnTo>
                  <a:pt x="20960" y="44420"/>
                </a:lnTo>
                <a:lnTo>
                  <a:pt x="20970" y="44430"/>
                </a:lnTo>
                <a:lnTo>
                  <a:pt x="20950" y="44450"/>
                </a:lnTo>
                <a:lnTo>
                  <a:pt x="20980" y="44460"/>
                </a:lnTo>
                <a:lnTo>
                  <a:pt x="20960" y="44460"/>
                </a:lnTo>
                <a:lnTo>
                  <a:pt x="20960" y="44470"/>
                </a:lnTo>
                <a:lnTo>
                  <a:pt x="20910" y="44460"/>
                </a:lnTo>
                <a:lnTo>
                  <a:pt x="20890" y="44470"/>
                </a:lnTo>
                <a:lnTo>
                  <a:pt x="20880" y="44490"/>
                </a:lnTo>
                <a:lnTo>
                  <a:pt x="20860" y="44480"/>
                </a:lnTo>
                <a:lnTo>
                  <a:pt x="20840" y="44510"/>
                </a:lnTo>
                <a:lnTo>
                  <a:pt x="20820" y="44510"/>
                </a:lnTo>
                <a:lnTo>
                  <a:pt x="20820" y="44520"/>
                </a:lnTo>
                <a:lnTo>
                  <a:pt x="20800" y="44530"/>
                </a:lnTo>
                <a:lnTo>
                  <a:pt x="20830" y="44570"/>
                </a:lnTo>
                <a:lnTo>
                  <a:pt x="20830" y="44590"/>
                </a:lnTo>
                <a:lnTo>
                  <a:pt x="20810" y="44590"/>
                </a:lnTo>
                <a:lnTo>
                  <a:pt x="20820" y="44570"/>
                </a:lnTo>
                <a:lnTo>
                  <a:pt x="20790" y="44570"/>
                </a:lnTo>
                <a:lnTo>
                  <a:pt x="20790" y="44590"/>
                </a:lnTo>
                <a:lnTo>
                  <a:pt x="20740" y="44590"/>
                </a:lnTo>
                <a:lnTo>
                  <a:pt x="20740" y="44600"/>
                </a:lnTo>
                <a:lnTo>
                  <a:pt x="20710" y="44640"/>
                </a:lnTo>
                <a:lnTo>
                  <a:pt x="20710" y="44650"/>
                </a:lnTo>
                <a:lnTo>
                  <a:pt x="20680" y="44630"/>
                </a:lnTo>
                <a:lnTo>
                  <a:pt x="20660" y="44660"/>
                </a:lnTo>
                <a:lnTo>
                  <a:pt x="20680" y="44660"/>
                </a:lnTo>
                <a:lnTo>
                  <a:pt x="20670" y="44670"/>
                </a:lnTo>
                <a:lnTo>
                  <a:pt x="20610" y="44680"/>
                </a:lnTo>
                <a:lnTo>
                  <a:pt x="20560" y="44710"/>
                </a:lnTo>
                <a:lnTo>
                  <a:pt x="20540" y="44750"/>
                </a:lnTo>
                <a:lnTo>
                  <a:pt x="20550" y="44770"/>
                </a:lnTo>
                <a:lnTo>
                  <a:pt x="20570" y="44770"/>
                </a:lnTo>
                <a:lnTo>
                  <a:pt x="20560" y="44780"/>
                </a:lnTo>
                <a:lnTo>
                  <a:pt x="20550" y="44780"/>
                </a:lnTo>
                <a:lnTo>
                  <a:pt x="20540" y="44810"/>
                </a:lnTo>
                <a:lnTo>
                  <a:pt x="20490" y="44840"/>
                </a:lnTo>
                <a:lnTo>
                  <a:pt x="20480" y="44860"/>
                </a:lnTo>
                <a:lnTo>
                  <a:pt x="20450" y="44850"/>
                </a:lnTo>
                <a:lnTo>
                  <a:pt x="20450" y="44870"/>
                </a:lnTo>
                <a:lnTo>
                  <a:pt x="20430" y="44890"/>
                </a:lnTo>
                <a:lnTo>
                  <a:pt x="20460" y="44880"/>
                </a:lnTo>
                <a:lnTo>
                  <a:pt x="20460" y="44890"/>
                </a:lnTo>
                <a:lnTo>
                  <a:pt x="20440" y="44900"/>
                </a:lnTo>
                <a:lnTo>
                  <a:pt x="20410" y="44890"/>
                </a:lnTo>
                <a:lnTo>
                  <a:pt x="20420" y="44900"/>
                </a:lnTo>
                <a:lnTo>
                  <a:pt x="20400" y="44910"/>
                </a:lnTo>
                <a:lnTo>
                  <a:pt x="20390" y="44930"/>
                </a:lnTo>
                <a:lnTo>
                  <a:pt x="20370" y="44930"/>
                </a:lnTo>
                <a:lnTo>
                  <a:pt x="20370" y="44940"/>
                </a:lnTo>
                <a:lnTo>
                  <a:pt x="20360" y="44910"/>
                </a:lnTo>
                <a:lnTo>
                  <a:pt x="20290" y="44930"/>
                </a:lnTo>
                <a:lnTo>
                  <a:pt x="20300" y="44950"/>
                </a:lnTo>
                <a:lnTo>
                  <a:pt x="20270" y="44950"/>
                </a:lnTo>
                <a:lnTo>
                  <a:pt x="20260" y="44990"/>
                </a:lnTo>
                <a:lnTo>
                  <a:pt x="20240" y="44970"/>
                </a:lnTo>
                <a:lnTo>
                  <a:pt x="20240" y="44990"/>
                </a:lnTo>
                <a:lnTo>
                  <a:pt x="20220" y="45000"/>
                </a:lnTo>
                <a:lnTo>
                  <a:pt x="20210" y="45020"/>
                </a:lnTo>
                <a:lnTo>
                  <a:pt x="20180" y="45030"/>
                </a:lnTo>
                <a:lnTo>
                  <a:pt x="20170" y="45050"/>
                </a:lnTo>
                <a:lnTo>
                  <a:pt x="20150" y="45040"/>
                </a:lnTo>
                <a:lnTo>
                  <a:pt x="20150" y="45070"/>
                </a:lnTo>
                <a:lnTo>
                  <a:pt x="20130" y="45100"/>
                </a:lnTo>
                <a:lnTo>
                  <a:pt x="20120" y="45100"/>
                </a:lnTo>
                <a:lnTo>
                  <a:pt x="20140" y="45090"/>
                </a:lnTo>
                <a:lnTo>
                  <a:pt x="20140" y="45070"/>
                </a:lnTo>
                <a:lnTo>
                  <a:pt x="20120" y="45070"/>
                </a:lnTo>
                <a:lnTo>
                  <a:pt x="20100" y="45050"/>
                </a:lnTo>
                <a:lnTo>
                  <a:pt x="20080" y="45070"/>
                </a:lnTo>
                <a:lnTo>
                  <a:pt x="20070" y="45060"/>
                </a:lnTo>
                <a:lnTo>
                  <a:pt x="20070" y="45050"/>
                </a:lnTo>
                <a:lnTo>
                  <a:pt x="20060" y="45060"/>
                </a:lnTo>
                <a:lnTo>
                  <a:pt x="20050" y="45050"/>
                </a:lnTo>
                <a:lnTo>
                  <a:pt x="20040" y="45050"/>
                </a:lnTo>
                <a:lnTo>
                  <a:pt x="20040" y="45080"/>
                </a:lnTo>
                <a:lnTo>
                  <a:pt x="20030" y="45060"/>
                </a:lnTo>
                <a:lnTo>
                  <a:pt x="20020" y="45060"/>
                </a:lnTo>
                <a:lnTo>
                  <a:pt x="20020" y="45080"/>
                </a:lnTo>
                <a:lnTo>
                  <a:pt x="20010" y="45080"/>
                </a:lnTo>
                <a:lnTo>
                  <a:pt x="20000" y="45110"/>
                </a:lnTo>
                <a:lnTo>
                  <a:pt x="20000" y="45070"/>
                </a:lnTo>
                <a:lnTo>
                  <a:pt x="19990" y="45070"/>
                </a:lnTo>
                <a:lnTo>
                  <a:pt x="19980" y="45080"/>
                </a:lnTo>
                <a:lnTo>
                  <a:pt x="19970" y="45120"/>
                </a:lnTo>
                <a:lnTo>
                  <a:pt x="19960" y="45110"/>
                </a:lnTo>
                <a:lnTo>
                  <a:pt x="19940" y="45140"/>
                </a:lnTo>
                <a:lnTo>
                  <a:pt x="19920" y="45140"/>
                </a:lnTo>
                <a:lnTo>
                  <a:pt x="19930" y="45150"/>
                </a:lnTo>
                <a:lnTo>
                  <a:pt x="19910" y="45150"/>
                </a:lnTo>
                <a:lnTo>
                  <a:pt x="19900" y="45180"/>
                </a:lnTo>
                <a:lnTo>
                  <a:pt x="19910" y="45180"/>
                </a:lnTo>
                <a:lnTo>
                  <a:pt x="19900" y="45200"/>
                </a:lnTo>
                <a:lnTo>
                  <a:pt x="19910" y="45210"/>
                </a:lnTo>
                <a:lnTo>
                  <a:pt x="19900" y="45220"/>
                </a:lnTo>
                <a:lnTo>
                  <a:pt x="19870" y="45210"/>
                </a:lnTo>
                <a:lnTo>
                  <a:pt x="19860" y="45220"/>
                </a:lnTo>
                <a:lnTo>
                  <a:pt x="19860" y="45240"/>
                </a:lnTo>
                <a:lnTo>
                  <a:pt x="19840" y="45240"/>
                </a:lnTo>
                <a:lnTo>
                  <a:pt x="19830" y="45260"/>
                </a:lnTo>
                <a:lnTo>
                  <a:pt x="19810" y="45250"/>
                </a:lnTo>
                <a:lnTo>
                  <a:pt x="19810" y="45260"/>
                </a:lnTo>
                <a:lnTo>
                  <a:pt x="19830" y="45270"/>
                </a:lnTo>
                <a:lnTo>
                  <a:pt x="19820" y="45290"/>
                </a:lnTo>
                <a:lnTo>
                  <a:pt x="19850" y="45300"/>
                </a:lnTo>
                <a:lnTo>
                  <a:pt x="19810" y="45300"/>
                </a:lnTo>
                <a:lnTo>
                  <a:pt x="19810" y="45320"/>
                </a:lnTo>
                <a:lnTo>
                  <a:pt x="19800" y="45330"/>
                </a:lnTo>
                <a:lnTo>
                  <a:pt x="19800" y="45350"/>
                </a:lnTo>
                <a:lnTo>
                  <a:pt x="19780" y="45350"/>
                </a:lnTo>
                <a:lnTo>
                  <a:pt x="19780" y="45370"/>
                </a:lnTo>
                <a:lnTo>
                  <a:pt x="19760" y="45390"/>
                </a:lnTo>
                <a:lnTo>
                  <a:pt x="19760" y="45400"/>
                </a:lnTo>
                <a:lnTo>
                  <a:pt x="19740" y="45390"/>
                </a:lnTo>
                <a:lnTo>
                  <a:pt x="19740" y="45410"/>
                </a:lnTo>
                <a:lnTo>
                  <a:pt x="19720" y="45400"/>
                </a:lnTo>
                <a:lnTo>
                  <a:pt x="19710" y="45410"/>
                </a:lnTo>
                <a:lnTo>
                  <a:pt x="19700" y="45470"/>
                </a:lnTo>
                <a:lnTo>
                  <a:pt x="19720" y="45490"/>
                </a:lnTo>
                <a:lnTo>
                  <a:pt x="19710" y="45500"/>
                </a:lnTo>
                <a:lnTo>
                  <a:pt x="19700" y="45490"/>
                </a:lnTo>
                <a:lnTo>
                  <a:pt x="19690" y="45510"/>
                </a:lnTo>
                <a:lnTo>
                  <a:pt x="19680" y="45510"/>
                </a:lnTo>
                <a:lnTo>
                  <a:pt x="19690" y="45540"/>
                </a:lnTo>
                <a:lnTo>
                  <a:pt x="19680" y="45550"/>
                </a:lnTo>
                <a:lnTo>
                  <a:pt x="19700" y="45580"/>
                </a:lnTo>
                <a:lnTo>
                  <a:pt x="19680" y="45600"/>
                </a:lnTo>
                <a:lnTo>
                  <a:pt x="19700" y="45610"/>
                </a:lnTo>
                <a:lnTo>
                  <a:pt x="19700" y="45630"/>
                </a:lnTo>
                <a:lnTo>
                  <a:pt x="19650" y="45630"/>
                </a:lnTo>
                <a:lnTo>
                  <a:pt x="19670" y="45640"/>
                </a:lnTo>
                <a:lnTo>
                  <a:pt x="19670" y="45660"/>
                </a:lnTo>
                <a:lnTo>
                  <a:pt x="19650" y="45670"/>
                </a:lnTo>
                <a:lnTo>
                  <a:pt x="19650" y="45690"/>
                </a:lnTo>
                <a:lnTo>
                  <a:pt x="19610" y="45710"/>
                </a:lnTo>
                <a:lnTo>
                  <a:pt x="19640" y="45730"/>
                </a:lnTo>
                <a:lnTo>
                  <a:pt x="19630" y="45740"/>
                </a:lnTo>
                <a:lnTo>
                  <a:pt x="19640" y="45750"/>
                </a:lnTo>
                <a:lnTo>
                  <a:pt x="19610" y="45740"/>
                </a:lnTo>
                <a:lnTo>
                  <a:pt x="19610" y="45770"/>
                </a:lnTo>
                <a:lnTo>
                  <a:pt x="19590" y="45780"/>
                </a:lnTo>
                <a:lnTo>
                  <a:pt x="19580" y="45800"/>
                </a:lnTo>
                <a:lnTo>
                  <a:pt x="19560" y="45800"/>
                </a:lnTo>
                <a:lnTo>
                  <a:pt x="19560" y="45810"/>
                </a:lnTo>
                <a:lnTo>
                  <a:pt x="19580" y="45840"/>
                </a:lnTo>
                <a:lnTo>
                  <a:pt x="19540" y="45840"/>
                </a:lnTo>
                <a:lnTo>
                  <a:pt x="19560" y="45860"/>
                </a:lnTo>
                <a:lnTo>
                  <a:pt x="19560" y="45880"/>
                </a:lnTo>
                <a:lnTo>
                  <a:pt x="19580" y="45880"/>
                </a:lnTo>
                <a:lnTo>
                  <a:pt x="19570" y="45910"/>
                </a:lnTo>
                <a:lnTo>
                  <a:pt x="19580" y="45930"/>
                </a:lnTo>
                <a:lnTo>
                  <a:pt x="19550" y="45940"/>
                </a:lnTo>
                <a:lnTo>
                  <a:pt x="19520" y="45970"/>
                </a:lnTo>
                <a:lnTo>
                  <a:pt x="19520" y="45990"/>
                </a:lnTo>
                <a:lnTo>
                  <a:pt x="19500" y="45980"/>
                </a:lnTo>
                <a:lnTo>
                  <a:pt x="19520" y="46020"/>
                </a:lnTo>
                <a:lnTo>
                  <a:pt x="19500" y="46030"/>
                </a:lnTo>
                <a:lnTo>
                  <a:pt x="19500" y="46010"/>
                </a:lnTo>
                <a:lnTo>
                  <a:pt x="19480" y="46020"/>
                </a:lnTo>
                <a:lnTo>
                  <a:pt x="19480" y="46040"/>
                </a:lnTo>
                <a:lnTo>
                  <a:pt x="19500" y="46050"/>
                </a:lnTo>
                <a:lnTo>
                  <a:pt x="19480" y="46060"/>
                </a:lnTo>
                <a:lnTo>
                  <a:pt x="19470" y="46060"/>
                </a:lnTo>
                <a:lnTo>
                  <a:pt x="19480" y="46090"/>
                </a:lnTo>
                <a:lnTo>
                  <a:pt x="19480" y="46100"/>
                </a:lnTo>
                <a:lnTo>
                  <a:pt x="19480" y="46120"/>
                </a:lnTo>
                <a:lnTo>
                  <a:pt x="19480" y="46170"/>
                </a:lnTo>
                <a:lnTo>
                  <a:pt x="19500" y="46220"/>
                </a:lnTo>
                <a:lnTo>
                  <a:pt x="19580" y="46290"/>
                </a:lnTo>
                <a:lnTo>
                  <a:pt x="19620" y="46290"/>
                </a:lnTo>
                <a:lnTo>
                  <a:pt x="19650" y="46370"/>
                </a:lnTo>
                <a:lnTo>
                  <a:pt x="19600" y="46660"/>
                </a:lnTo>
                <a:lnTo>
                  <a:pt x="19590" y="46680"/>
                </a:lnTo>
                <a:lnTo>
                  <a:pt x="19590" y="46710"/>
                </a:lnTo>
                <a:lnTo>
                  <a:pt x="19560" y="46760"/>
                </a:lnTo>
                <a:lnTo>
                  <a:pt x="19550" y="46790"/>
                </a:lnTo>
                <a:lnTo>
                  <a:pt x="19530" y="46830"/>
                </a:lnTo>
                <a:lnTo>
                  <a:pt x="19530" y="46940"/>
                </a:lnTo>
                <a:lnTo>
                  <a:pt x="19510" y="47020"/>
                </a:lnTo>
                <a:lnTo>
                  <a:pt x="19470" y="47050"/>
                </a:lnTo>
                <a:lnTo>
                  <a:pt x="19450" y="47090"/>
                </a:lnTo>
                <a:lnTo>
                  <a:pt x="19350" y="47170"/>
                </a:lnTo>
                <a:lnTo>
                  <a:pt x="19370" y="47200"/>
                </a:lnTo>
                <a:lnTo>
                  <a:pt x="19360" y="47250"/>
                </a:lnTo>
                <a:lnTo>
                  <a:pt x="19340" y="47240"/>
                </a:lnTo>
                <a:lnTo>
                  <a:pt x="19330" y="47230"/>
                </a:lnTo>
                <a:lnTo>
                  <a:pt x="19320" y="47250"/>
                </a:lnTo>
                <a:lnTo>
                  <a:pt x="19280" y="47250"/>
                </a:lnTo>
                <a:lnTo>
                  <a:pt x="19280" y="47290"/>
                </a:lnTo>
                <a:lnTo>
                  <a:pt x="19270" y="47280"/>
                </a:lnTo>
                <a:lnTo>
                  <a:pt x="19240" y="47300"/>
                </a:lnTo>
                <a:lnTo>
                  <a:pt x="19220" y="47290"/>
                </a:lnTo>
                <a:lnTo>
                  <a:pt x="19200" y="47300"/>
                </a:lnTo>
                <a:lnTo>
                  <a:pt x="19190" y="47290"/>
                </a:lnTo>
                <a:lnTo>
                  <a:pt x="19080" y="47360"/>
                </a:lnTo>
                <a:lnTo>
                  <a:pt x="19060" y="47380"/>
                </a:lnTo>
                <a:lnTo>
                  <a:pt x="19060" y="47400"/>
                </a:lnTo>
                <a:lnTo>
                  <a:pt x="19050" y="47390"/>
                </a:lnTo>
                <a:lnTo>
                  <a:pt x="19050" y="47410"/>
                </a:lnTo>
                <a:lnTo>
                  <a:pt x="19030" y="47420"/>
                </a:lnTo>
                <a:lnTo>
                  <a:pt x="19040" y="47430"/>
                </a:lnTo>
                <a:lnTo>
                  <a:pt x="19020" y="47430"/>
                </a:lnTo>
                <a:lnTo>
                  <a:pt x="19030" y="47450"/>
                </a:lnTo>
                <a:lnTo>
                  <a:pt x="18970" y="47530"/>
                </a:lnTo>
                <a:lnTo>
                  <a:pt x="18940" y="47590"/>
                </a:lnTo>
                <a:lnTo>
                  <a:pt x="18900" y="47630"/>
                </a:lnTo>
                <a:lnTo>
                  <a:pt x="18840" y="47660"/>
                </a:lnTo>
                <a:lnTo>
                  <a:pt x="18750" y="47740"/>
                </a:lnTo>
                <a:lnTo>
                  <a:pt x="18700" y="47740"/>
                </a:lnTo>
                <a:lnTo>
                  <a:pt x="18690" y="47750"/>
                </a:lnTo>
                <a:lnTo>
                  <a:pt x="18680" y="47730"/>
                </a:lnTo>
                <a:lnTo>
                  <a:pt x="18640" y="47740"/>
                </a:lnTo>
                <a:lnTo>
                  <a:pt x="18650" y="47720"/>
                </a:lnTo>
                <a:lnTo>
                  <a:pt x="18630" y="47720"/>
                </a:lnTo>
                <a:lnTo>
                  <a:pt x="18630" y="47710"/>
                </a:lnTo>
                <a:lnTo>
                  <a:pt x="18630" y="47700"/>
                </a:lnTo>
                <a:lnTo>
                  <a:pt x="18600" y="47690"/>
                </a:lnTo>
                <a:lnTo>
                  <a:pt x="18600" y="47700"/>
                </a:lnTo>
                <a:lnTo>
                  <a:pt x="18560" y="47720"/>
                </a:lnTo>
                <a:lnTo>
                  <a:pt x="18560" y="47690"/>
                </a:lnTo>
                <a:lnTo>
                  <a:pt x="18540" y="47690"/>
                </a:lnTo>
                <a:lnTo>
                  <a:pt x="18530" y="47690"/>
                </a:lnTo>
                <a:lnTo>
                  <a:pt x="18510" y="47700"/>
                </a:lnTo>
                <a:lnTo>
                  <a:pt x="18520" y="47680"/>
                </a:lnTo>
                <a:lnTo>
                  <a:pt x="18510" y="47650"/>
                </a:lnTo>
                <a:lnTo>
                  <a:pt x="18460" y="47640"/>
                </a:lnTo>
                <a:lnTo>
                  <a:pt x="18410" y="47660"/>
                </a:lnTo>
                <a:lnTo>
                  <a:pt x="18370" y="47630"/>
                </a:lnTo>
                <a:lnTo>
                  <a:pt x="18350" y="47590"/>
                </a:lnTo>
                <a:lnTo>
                  <a:pt x="18310" y="47590"/>
                </a:lnTo>
                <a:lnTo>
                  <a:pt x="18300" y="47570"/>
                </a:lnTo>
                <a:lnTo>
                  <a:pt x="18270" y="47580"/>
                </a:lnTo>
                <a:lnTo>
                  <a:pt x="18250" y="47560"/>
                </a:lnTo>
                <a:lnTo>
                  <a:pt x="18240" y="47570"/>
                </a:lnTo>
                <a:lnTo>
                  <a:pt x="18230" y="47550"/>
                </a:lnTo>
                <a:lnTo>
                  <a:pt x="18190" y="47550"/>
                </a:lnTo>
                <a:lnTo>
                  <a:pt x="18190" y="47570"/>
                </a:lnTo>
                <a:lnTo>
                  <a:pt x="18170" y="47560"/>
                </a:lnTo>
                <a:lnTo>
                  <a:pt x="18150" y="47580"/>
                </a:lnTo>
                <a:lnTo>
                  <a:pt x="18140" y="47630"/>
                </a:lnTo>
                <a:lnTo>
                  <a:pt x="18130" y="47650"/>
                </a:lnTo>
                <a:lnTo>
                  <a:pt x="18110" y="47650"/>
                </a:lnTo>
                <a:lnTo>
                  <a:pt x="18110" y="47640"/>
                </a:lnTo>
                <a:lnTo>
                  <a:pt x="18080" y="47650"/>
                </a:lnTo>
                <a:lnTo>
                  <a:pt x="18090" y="47640"/>
                </a:lnTo>
                <a:lnTo>
                  <a:pt x="18080" y="47620"/>
                </a:lnTo>
                <a:lnTo>
                  <a:pt x="18070" y="47650"/>
                </a:lnTo>
                <a:lnTo>
                  <a:pt x="18040" y="47650"/>
                </a:lnTo>
                <a:lnTo>
                  <a:pt x="18040" y="47670"/>
                </a:lnTo>
                <a:lnTo>
                  <a:pt x="18040" y="47660"/>
                </a:lnTo>
                <a:lnTo>
                  <a:pt x="18000" y="47650"/>
                </a:lnTo>
                <a:lnTo>
                  <a:pt x="18000" y="47680"/>
                </a:lnTo>
                <a:lnTo>
                  <a:pt x="17970" y="47660"/>
                </a:lnTo>
                <a:lnTo>
                  <a:pt x="17960" y="47690"/>
                </a:lnTo>
                <a:lnTo>
                  <a:pt x="17930" y="47690"/>
                </a:lnTo>
                <a:lnTo>
                  <a:pt x="17940" y="47700"/>
                </a:lnTo>
                <a:lnTo>
                  <a:pt x="17890" y="47750"/>
                </a:lnTo>
                <a:lnTo>
                  <a:pt x="17860" y="47740"/>
                </a:lnTo>
                <a:lnTo>
                  <a:pt x="17820" y="47780"/>
                </a:lnTo>
                <a:lnTo>
                  <a:pt x="17770" y="47750"/>
                </a:lnTo>
                <a:lnTo>
                  <a:pt x="17750" y="47780"/>
                </a:lnTo>
                <a:lnTo>
                  <a:pt x="17730" y="47790"/>
                </a:lnTo>
                <a:lnTo>
                  <a:pt x="17710" y="47810"/>
                </a:lnTo>
                <a:lnTo>
                  <a:pt x="17670" y="47870"/>
                </a:lnTo>
                <a:lnTo>
                  <a:pt x="17660" y="47860"/>
                </a:lnTo>
                <a:lnTo>
                  <a:pt x="17660" y="47870"/>
                </a:lnTo>
                <a:lnTo>
                  <a:pt x="17640" y="47880"/>
                </a:lnTo>
                <a:lnTo>
                  <a:pt x="17600" y="47860"/>
                </a:lnTo>
                <a:lnTo>
                  <a:pt x="17570" y="47880"/>
                </a:lnTo>
                <a:lnTo>
                  <a:pt x="17530" y="47930"/>
                </a:lnTo>
                <a:lnTo>
                  <a:pt x="17480" y="47970"/>
                </a:lnTo>
                <a:lnTo>
                  <a:pt x="17460" y="48000"/>
                </a:lnTo>
                <a:lnTo>
                  <a:pt x="17400" y="48020"/>
                </a:lnTo>
                <a:lnTo>
                  <a:pt x="17360" y="48070"/>
                </a:lnTo>
                <a:lnTo>
                  <a:pt x="17330" y="48070"/>
                </a:lnTo>
                <a:lnTo>
                  <a:pt x="17300" y="48100"/>
                </a:lnTo>
                <a:lnTo>
                  <a:pt x="17240" y="48130"/>
                </a:lnTo>
                <a:lnTo>
                  <a:pt x="16980" y="48350"/>
                </a:lnTo>
                <a:lnTo>
                  <a:pt x="16670" y="48450"/>
                </a:lnTo>
                <a:lnTo>
                  <a:pt x="16270" y="48420"/>
                </a:lnTo>
                <a:lnTo>
                  <a:pt x="16120" y="48580"/>
                </a:lnTo>
                <a:lnTo>
                  <a:pt x="16020" y="48650"/>
                </a:lnTo>
                <a:lnTo>
                  <a:pt x="16010" y="48680"/>
                </a:lnTo>
                <a:lnTo>
                  <a:pt x="15690" y="48640"/>
                </a:lnTo>
                <a:lnTo>
                  <a:pt x="14760" y="48550"/>
                </a:lnTo>
                <a:lnTo>
                  <a:pt x="14640" y="48500"/>
                </a:lnTo>
                <a:lnTo>
                  <a:pt x="14320" y="48470"/>
                </a:lnTo>
                <a:lnTo>
                  <a:pt x="14320" y="48360"/>
                </a:lnTo>
                <a:lnTo>
                  <a:pt x="14290" y="48230"/>
                </a:lnTo>
                <a:lnTo>
                  <a:pt x="14160" y="48150"/>
                </a:lnTo>
                <a:lnTo>
                  <a:pt x="14150" y="48030"/>
                </a:lnTo>
                <a:lnTo>
                  <a:pt x="14160" y="47940"/>
                </a:lnTo>
                <a:lnTo>
                  <a:pt x="14090" y="47610"/>
                </a:lnTo>
                <a:lnTo>
                  <a:pt x="14020" y="47440"/>
                </a:lnTo>
                <a:lnTo>
                  <a:pt x="13890" y="47170"/>
                </a:lnTo>
                <a:lnTo>
                  <a:pt x="13790" y="46830"/>
                </a:lnTo>
                <a:lnTo>
                  <a:pt x="13630" y="46400"/>
                </a:lnTo>
                <a:lnTo>
                  <a:pt x="13490" y="45890"/>
                </a:lnTo>
                <a:lnTo>
                  <a:pt x="13380" y="45350"/>
                </a:lnTo>
                <a:lnTo>
                  <a:pt x="13310" y="44850"/>
                </a:lnTo>
                <a:lnTo>
                  <a:pt x="13250" y="43930"/>
                </a:lnTo>
                <a:lnTo>
                  <a:pt x="13300" y="43110"/>
                </a:lnTo>
                <a:lnTo>
                  <a:pt x="13350" y="42790"/>
                </a:lnTo>
                <a:lnTo>
                  <a:pt x="13530" y="41960"/>
                </a:lnTo>
                <a:lnTo>
                  <a:pt x="13580" y="41640"/>
                </a:lnTo>
                <a:lnTo>
                  <a:pt x="13640" y="40240"/>
                </a:lnTo>
                <a:lnTo>
                  <a:pt x="13640" y="40140"/>
                </a:lnTo>
                <a:lnTo>
                  <a:pt x="13500" y="39730"/>
                </a:lnTo>
                <a:lnTo>
                  <a:pt x="13370" y="39050"/>
                </a:lnTo>
                <a:lnTo>
                  <a:pt x="13370" y="38810"/>
                </a:lnTo>
                <a:lnTo>
                  <a:pt x="13400" y="38590"/>
                </a:lnTo>
                <a:lnTo>
                  <a:pt x="13550" y="37920"/>
                </a:lnTo>
                <a:lnTo>
                  <a:pt x="13790" y="37380"/>
                </a:lnTo>
                <a:lnTo>
                  <a:pt x="13940" y="37170"/>
                </a:lnTo>
                <a:lnTo>
                  <a:pt x="14020" y="36920"/>
                </a:lnTo>
                <a:lnTo>
                  <a:pt x="14040" y="36700"/>
                </a:lnTo>
                <a:lnTo>
                  <a:pt x="14180" y="36410"/>
                </a:lnTo>
                <a:lnTo>
                  <a:pt x="14360" y="36160"/>
                </a:lnTo>
                <a:lnTo>
                  <a:pt x="14440" y="36060"/>
                </a:lnTo>
                <a:lnTo>
                  <a:pt x="14520" y="36060"/>
                </a:lnTo>
                <a:lnTo>
                  <a:pt x="14580" y="35930"/>
                </a:lnTo>
                <a:lnTo>
                  <a:pt x="14610" y="35780"/>
                </a:lnTo>
                <a:lnTo>
                  <a:pt x="14530" y="35760"/>
                </a:lnTo>
                <a:lnTo>
                  <a:pt x="14440" y="35690"/>
                </a:lnTo>
                <a:lnTo>
                  <a:pt x="14480" y="35410"/>
                </a:lnTo>
                <a:lnTo>
                  <a:pt x="14560" y="35410"/>
                </a:lnTo>
                <a:lnTo>
                  <a:pt x="14570" y="35340"/>
                </a:lnTo>
                <a:lnTo>
                  <a:pt x="14510" y="35280"/>
                </a:lnTo>
                <a:lnTo>
                  <a:pt x="14450" y="35310"/>
                </a:lnTo>
                <a:lnTo>
                  <a:pt x="14390" y="35370"/>
                </a:lnTo>
                <a:lnTo>
                  <a:pt x="14340" y="35350"/>
                </a:lnTo>
                <a:lnTo>
                  <a:pt x="14390" y="35190"/>
                </a:lnTo>
                <a:lnTo>
                  <a:pt x="14350" y="35160"/>
                </a:lnTo>
                <a:lnTo>
                  <a:pt x="14280" y="35280"/>
                </a:lnTo>
                <a:lnTo>
                  <a:pt x="14240" y="35280"/>
                </a:lnTo>
                <a:lnTo>
                  <a:pt x="14220" y="35180"/>
                </a:lnTo>
                <a:lnTo>
                  <a:pt x="14270" y="35040"/>
                </a:lnTo>
                <a:lnTo>
                  <a:pt x="14230" y="35060"/>
                </a:lnTo>
                <a:lnTo>
                  <a:pt x="14180" y="35110"/>
                </a:lnTo>
                <a:lnTo>
                  <a:pt x="14120" y="35090"/>
                </a:lnTo>
                <a:lnTo>
                  <a:pt x="14070" y="35060"/>
                </a:lnTo>
                <a:lnTo>
                  <a:pt x="13960" y="35120"/>
                </a:lnTo>
                <a:lnTo>
                  <a:pt x="13920" y="35220"/>
                </a:lnTo>
                <a:lnTo>
                  <a:pt x="13920" y="35350"/>
                </a:lnTo>
                <a:lnTo>
                  <a:pt x="13820" y="35300"/>
                </a:lnTo>
                <a:lnTo>
                  <a:pt x="13770" y="35160"/>
                </a:lnTo>
                <a:lnTo>
                  <a:pt x="13740" y="34730"/>
                </a:lnTo>
                <a:lnTo>
                  <a:pt x="13770" y="34590"/>
                </a:lnTo>
                <a:lnTo>
                  <a:pt x="13740" y="34540"/>
                </a:lnTo>
                <a:lnTo>
                  <a:pt x="13680" y="34580"/>
                </a:lnTo>
                <a:lnTo>
                  <a:pt x="13660" y="34670"/>
                </a:lnTo>
                <a:lnTo>
                  <a:pt x="13690" y="34720"/>
                </a:lnTo>
                <a:lnTo>
                  <a:pt x="13630" y="34770"/>
                </a:lnTo>
                <a:lnTo>
                  <a:pt x="13470" y="34730"/>
                </a:lnTo>
                <a:lnTo>
                  <a:pt x="13310" y="34670"/>
                </a:lnTo>
                <a:lnTo>
                  <a:pt x="13280" y="34590"/>
                </a:lnTo>
                <a:lnTo>
                  <a:pt x="13290" y="34490"/>
                </a:lnTo>
                <a:lnTo>
                  <a:pt x="13270" y="34430"/>
                </a:lnTo>
                <a:lnTo>
                  <a:pt x="13210" y="34430"/>
                </a:lnTo>
                <a:lnTo>
                  <a:pt x="13180" y="34510"/>
                </a:lnTo>
                <a:lnTo>
                  <a:pt x="13140" y="34570"/>
                </a:lnTo>
                <a:lnTo>
                  <a:pt x="13090" y="34570"/>
                </a:lnTo>
                <a:lnTo>
                  <a:pt x="13100" y="34430"/>
                </a:lnTo>
                <a:lnTo>
                  <a:pt x="13060" y="34430"/>
                </a:lnTo>
                <a:lnTo>
                  <a:pt x="13000" y="34400"/>
                </a:lnTo>
                <a:lnTo>
                  <a:pt x="12970" y="34350"/>
                </a:lnTo>
                <a:lnTo>
                  <a:pt x="12920" y="34350"/>
                </a:lnTo>
                <a:lnTo>
                  <a:pt x="12920" y="34220"/>
                </a:lnTo>
                <a:lnTo>
                  <a:pt x="12850" y="34240"/>
                </a:lnTo>
                <a:lnTo>
                  <a:pt x="12850" y="34310"/>
                </a:lnTo>
                <a:lnTo>
                  <a:pt x="12910" y="34410"/>
                </a:lnTo>
                <a:lnTo>
                  <a:pt x="12910" y="34530"/>
                </a:lnTo>
                <a:lnTo>
                  <a:pt x="12880" y="34630"/>
                </a:lnTo>
                <a:lnTo>
                  <a:pt x="12820" y="34600"/>
                </a:lnTo>
                <a:lnTo>
                  <a:pt x="12820" y="34510"/>
                </a:lnTo>
                <a:lnTo>
                  <a:pt x="12760" y="34460"/>
                </a:lnTo>
                <a:lnTo>
                  <a:pt x="12730" y="34350"/>
                </a:lnTo>
                <a:lnTo>
                  <a:pt x="12730" y="34240"/>
                </a:lnTo>
                <a:lnTo>
                  <a:pt x="12670" y="34180"/>
                </a:lnTo>
                <a:lnTo>
                  <a:pt x="12640" y="34290"/>
                </a:lnTo>
                <a:lnTo>
                  <a:pt x="12630" y="34390"/>
                </a:lnTo>
                <a:lnTo>
                  <a:pt x="12580" y="34240"/>
                </a:lnTo>
                <a:lnTo>
                  <a:pt x="12550" y="33990"/>
                </a:lnTo>
                <a:lnTo>
                  <a:pt x="12510" y="33920"/>
                </a:lnTo>
                <a:lnTo>
                  <a:pt x="12590" y="33870"/>
                </a:lnTo>
                <a:lnTo>
                  <a:pt x="12670" y="33850"/>
                </a:lnTo>
                <a:lnTo>
                  <a:pt x="12710" y="33750"/>
                </a:lnTo>
                <a:lnTo>
                  <a:pt x="12680" y="33690"/>
                </a:lnTo>
                <a:lnTo>
                  <a:pt x="12730" y="33600"/>
                </a:lnTo>
                <a:lnTo>
                  <a:pt x="12760" y="33490"/>
                </a:lnTo>
                <a:lnTo>
                  <a:pt x="12680" y="33520"/>
                </a:lnTo>
                <a:lnTo>
                  <a:pt x="12560" y="33650"/>
                </a:lnTo>
                <a:lnTo>
                  <a:pt x="12520" y="33640"/>
                </a:lnTo>
                <a:lnTo>
                  <a:pt x="12590" y="33520"/>
                </a:lnTo>
                <a:lnTo>
                  <a:pt x="12630" y="33240"/>
                </a:lnTo>
                <a:lnTo>
                  <a:pt x="12670" y="33180"/>
                </a:lnTo>
                <a:lnTo>
                  <a:pt x="12620" y="33130"/>
                </a:lnTo>
                <a:lnTo>
                  <a:pt x="12490" y="33150"/>
                </a:lnTo>
                <a:lnTo>
                  <a:pt x="12460" y="33230"/>
                </a:lnTo>
                <a:lnTo>
                  <a:pt x="12330" y="33400"/>
                </a:lnTo>
                <a:lnTo>
                  <a:pt x="12290" y="33480"/>
                </a:lnTo>
                <a:lnTo>
                  <a:pt x="12270" y="33570"/>
                </a:lnTo>
                <a:lnTo>
                  <a:pt x="12270" y="33660"/>
                </a:lnTo>
                <a:lnTo>
                  <a:pt x="12330" y="33750"/>
                </a:lnTo>
                <a:lnTo>
                  <a:pt x="12280" y="34070"/>
                </a:lnTo>
                <a:lnTo>
                  <a:pt x="12230" y="34080"/>
                </a:lnTo>
                <a:lnTo>
                  <a:pt x="12220" y="33990"/>
                </a:lnTo>
                <a:lnTo>
                  <a:pt x="12240" y="33720"/>
                </a:lnTo>
                <a:lnTo>
                  <a:pt x="12160" y="33700"/>
                </a:lnTo>
                <a:lnTo>
                  <a:pt x="12090" y="33640"/>
                </a:lnTo>
                <a:lnTo>
                  <a:pt x="12120" y="33580"/>
                </a:lnTo>
                <a:lnTo>
                  <a:pt x="12080" y="33540"/>
                </a:lnTo>
                <a:lnTo>
                  <a:pt x="12030" y="33530"/>
                </a:lnTo>
                <a:lnTo>
                  <a:pt x="12020" y="33460"/>
                </a:lnTo>
                <a:lnTo>
                  <a:pt x="11970" y="33420"/>
                </a:lnTo>
                <a:lnTo>
                  <a:pt x="12040" y="33190"/>
                </a:lnTo>
                <a:lnTo>
                  <a:pt x="12160" y="33080"/>
                </a:lnTo>
                <a:lnTo>
                  <a:pt x="12180" y="33030"/>
                </a:lnTo>
                <a:lnTo>
                  <a:pt x="12160" y="32990"/>
                </a:lnTo>
                <a:lnTo>
                  <a:pt x="12050" y="33050"/>
                </a:lnTo>
                <a:lnTo>
                  <a:pt x="11850" y="33190"/>
                </a:lnTo>
                <a:lnTo>
                  <a:pt x="11870" y="33090"/>
                </a:lnTo>
                <a:lnTo>
                  <a:pt x="11830" y="33030"/>
                </a:lnTo>
                <a:lnTo>
                  <a:pt x="11720" y="33050"/>
                </a:lnTo>
                <a:lnTo>
                  <a:pt x="11680" y="32970"/>
                </a:lnTo>
                <a:lnTo>
                  <a:pt x="11700" y="32830"/>
                </a:lnTo>
                <a:lnTo>
                  <a:pt x="11870" y="32490"/>
                </a:lnTo>
                <a:lnTo>
                  <a:pt x="11790" y="32540"/>
                </a:lnTo>
                <a:lnTo>
                  <a:pt x="11710" y="32620"/>
                </a:lnTo>
                <a:lnTo>
                  <a:pt x="11580" y="32700"/>
                </a:lnTo>
                <a:lnTo>
                  <a:pt x="11590" y="32620"/>
                </a:lnTo>
                <a:lnTo>
                  <a:pt x="11570" y="32590"/>
                </a:lnTo>
                <a:lnTo>
                  <a:pt x="11510" y="32580"/>
                </a:lnTo>
                <a:lnTo>
                  <a:pt x="11540" y="32480"/>
                </a:lnTo>
                <a:lnTo>
                  <a:pt x="11610" y="32390"/>
                </a:lnTo>
                <a:lnTo>
                  <a:pt x="11630" y="32270"/>
                </a:lnTo>
                <a:lnTo>
                  <a:pt x="11570" y="32300"/>
                </a:lnTo>
                <a:lnTo>
                  <a:pt x="11500" y="32410"/>
                </a:lnTo>
                <a:lnTo>
                  <a:pt x="11420" y="32490"/>
                </a:lnTo>
                <a:lnTo>
                  <a:pt x="11420" y="32390"/>
                </a:lnTo>
                <a:lnTo>
                  <a:pt x="11480" y="32290"/>
                </a:lnTo>
                <a:lnTo>
                  <a:pt x="11520" y="32170"/>
                </a:lnTo>
                <a:lnTo>
                  <a:pt x="11580" y="32080"/>
                </a:lnTo>
                <a:lnTo>
                  <a:pt x="11580" y="32020"/>
                </a:lnTo>
                <a:lnTo>
                  <a:pt x="11510" y="32040"/>
                </a:lnTo>
                <a:lnTo>
                  <a:pt x="11410" y="32140"/>
                </a:lnTo>
                <a:lnTo>
                  <a:pt x="11290" y="32200"/>
                </a:lnTo>
                <a:lnTo>
                  <a:pt x="11160" y="32390"/>
                </a:lnTo>
                <a:lnTo>
                  <a:pt x="11090" y="32360"/>
                </a:lnTo>
                <a:lnTo>
                  <a:pt x="11230" y="32140"/>
                </a:lnTo>
                <a:lnTo>
                  <a:pt x="11180" y="32080"/>
                </a:lnTo>
                <a:lnTo>
                  <a:pt x="11080" y="32120"/>
                </a:lnTo>
                <a:lnTo>
                  <a:pt x="11020" y="32220"/>
                </a:lnTo>
                <a:lnTo>
                  <a:pt x="10960" y="32240"/>
                </a:lnTo>
                <a:lnTo>
                  <a:pt x="11000" y="32120"/>
                </a:lnTo>
                <a:lnTo>
                  <a:pt x="11050" y="32030"/>
                </a:lnTo>
                <a:lnTo>
                  <a:pt x="11080" y="32010"/>
                </a:lnTo>
                <a:lnTo>
                  <a:pt x="11090" y="31980"/>
                </a:lnTo>
                <a:lnTo>
                  <a:pt x="11130" y="31940"/>
                </a:lnTo>
                <a:lnTo>
                  <a:pt x="10970" y="32010"/>
                </a:lnTo>
                <a:lnTo>
                  <a:pt x="10630" y="32210"/>
                </a:lnTo>
                <a:lnTo>
                  <a:pt x="10620" y="32190"/>
                </a:lnTo>
                <a:lnTo>
                  <a:pt x="10810" y="32080"/>
                </a:lnTo>
                <a:lnTo>
                  <a:pt x="10740" y="32040"/>
                </a:lnTo>
                <a:lnTo>
                  <a:pt x="10720" y="31950"/>
                </a:lnTo>
                <a:lnTo>
                  <a:pt x="10760" y="31830"/>
                </a:lnTo>
                <a:lnTo>
                  <a:pt x="10730" y="31780"/>
                </a:lnTo>
                <a:lnTo>
                  <a:pt x="10530" y="31890"/>
                </a:lnTo>
                <a:lnTo>
                  <a:pt x="10290" y="32000"/>
                </a:lnTo>
                <a:lnTo>
                  <a:pt x="10170" y="31990"/>
                </a:lnTo>
                <a:lnTo>
                  <a:pt x="10000" y="31950"/>
                </a:lnTo>
                <a:lnTo>
                  <a:pt x="9870" y="31900"/>
                </a:lnTo>
                <a:lnTo>
                  <a:pt x="9860" y="31820"/>
                </a:lnTo>
                <a:lnTo>
                  <a:pt x="9640" y="31770"/>
                </a:lnTo>
                <a:lnTo>
                  <a:pt x="9530" y="31780"/>
                </a:lnTo>
                <a:lnTo>
                  <a:pt x="9510" y="31800"/>
                </a:lnTo>
                <a:lnTo>
                  <a:pt x="9500" y="31790"/>
                </a:lnTo>
                <a:lnTo>
                  <a:pt x="9440" y="31800"/>
                </a:lnTo>
                <a:lnTo>
                  <a:pt x="9390" y="31850"/>
                </a:lnTo>
                <a:lnTo>
                  <a:pt x="9280" y="31920"/>
                </a:lnTo>
                <a:lnTo>
                  <a:pt x="9090" y="31950"/>
                </a:lnTo>
                <a:lnTo>
                  <a:pt x="9090" y="31990"/>
                </a:lnTo>
                <a:lnTo>
                  <a:pt x="9140" y="32070"/>
                </a:lnTo>
                <a:lnTo>
                  <a:pt x="9220" y="32100"/>
                </a:lnTo>
                <a:lnTo>
                  <a:pt x="9310" y="32070"/>
                </a:lnTo>
                <a:lnTo>
                  <a:pt x="9440" y="32090"/>
                </a:lnTo>
                <a:lnTo>
                  <a:pt x="9400" y="32220"/>
                </a:lnTo>
                <a:lnTo>
                  <a:pt x="9250" y="32440"/>
                </a:lnTo>
                <a:lnTo>
                  <a:pt x="9160" y="32810"/>
                </a:lnTo>
                <a:lnTo>
                  <a:pt x="9220" y="32970"/>
                </a:lnTo>
                <a:lnTo>
                  <a:pt x="9250" y="33130"/>
                </a:lnTo>
                <a:lnTo>
                  <a:pt x="9260" y="33220"/>
                </a:lnTo>
                <a:lnTo>
                  <a:pt x="9200" y="33250"/>
                </a:lnTo>
                <a:lnTo>
                  <a:pt x="9160" y="33140"/>
                </a:lnTo>
                <a:lnTo>
                  <a:pt x="9120" y="32770"/>
                </a:lnTo>
                <a:lnTo>
                  <a:pt x="9120" y="32470"/>
                </a:lnTo>
                <a:lnTo>
                  <a:pt x="9060" y="32210"/>
                </a:lnTo>
                <a:lnTo>
                  <a:pt x="8970" y="32020"/>
                </a:lnTo>
                <a:lnTo>
                  <a:pt x="8870" y="31750"/>
                </a:lnTo>
                <a:lnTo>
                  <a:pt x="8770" y="31630"/>
                </a:lnTo>
                <a:lnTo>
                  <a:pt x="8750" y="31620"/>
                </a:lnTo>
                <a:lnTo>
                  <a:pt x="8720" y="31620"/>
                </a:lnTo>
                <a:lnTo>
                  <a:pt x="8710" y="31590"/>
                </a:lnTo>
                <a:lnTo>
                  <a:pt x="8690" y="31600"/>
                </a:lnTo>
                <a:lnTo>
                  <a:pt x="8700" y="31550"/>
                </a:lnTo>
                <a:lnTo>
                  <a:pt x="8680" y="31490"/>
                </a:lnTo>
                <a:lnTo>
                  <a:pt x="8740" y="31300"/>
                </a:lnTo>
                <a:lnTo>
                  <a:pt x="8850" y="31120"/>
                </a:lnTo>
                <a:lnTo>
                  <a:pt x="9080" y="30830"/>
                </a:lnTo>
                <a:lnTo>
                  <a:pt x="9470" y="30200"/>
                </a:lnTo>
                <a:lnTo>
                  <a:pt x="9570" y="30020"/>
                </a:lnTo>
                <a:lnTo>
                  <a:pt x="9650" y="29800"/>
                </a:lnTo>
                <a:lnTo>
                  <a:pt x="9730" y="29520"/>
                </a:lnTo>
                <a:lnTo>
                  <a:pt x="9800" y="29340"/>
                </a:lnTo>
                <a:lnTo>
                  <a:pt x="9900" y="29250"/>
                </a:lnTo>
                <a:lnTo>
                  <a:pt x="10010" y="29230"/>
                </a:lnTo>
                <a:lnTo>
                  <a:pt x="10090" y="29260"/>
                </a:lnTo>
                <a:lnTo>
                  <a:pt x="10140" y="29360"/>
                </a:lnTo>
                <a:lnTo>
                  <a:pt x="10060" y="29410"/>
                </a:lnTo>
                <a:lnTo>
                  <a:pt x="9970" y="29420"/>
                </a:lnTo>
                <a:lnTo>
                  <a:pt x="9890" y="29450"/>
                </a:lnTo>
                <a:lnTo>
                  <a:pt x="9830" y="29570"/>
                </a:lnTo>
                <a:lnTo>
                  <a:pt x="9790" y="29710"/>
                </a:lnTo>
                <a:lnTo>
                  <a:pt x="9720" y="29800"/>
                </a:lnTo>
                <a:lnTo>
                  <a:pt x="9590" y="30210"/>
                </a:lnTo>
                <a:lnTo>
                  <a:pt x="9500" y="30350"/>
                </a:lnTo>
                <a:lnTo>
                  <a:pt x="9530" y="30460"/>
                </a:lnTo>
                <a:lnTo>
                  <a:pt x="9540" y="30550"/>
                </a:lnTo>
                <a:lnTo>
                  <a:pt x="9640" y="30550"/>
                </a:lnTo>
                <a:lnTo>
                  <a:pt x="9820" y="30500"/>
                </a:lnTo>
                <a:lnTo>
                  <a:pt x="10610" y="30380"/>
                </a:lnTo>
                <a:lnTo>
                  <a:pt x="10860" y="30370"/>
                </a:lnTo>
                <a:lnTo>
                  <a:pt x="10980" y="30440"/>
                </a:lnTo>
                <a:lnTo>
                  <a:pt x="11070" y="30540"/>
                </a:lnTo>
                <a:lnTo>
                  <a:pt x="11130" y="30630"/>
                </a:lnTo>
                <a:lnTo>
                  <a:pt x="11100" y="30710"/>
                </a:lnTo>
                <a:lnTo>
                  <a:pt x="11130" y="30810"/>
                </a:lnTo>
                <a:lnTo>
                  <a:pt x="11070" y="30930"/>
                </a:lnTo>
                <a:lnTo>
                  <a:pt x="10990" y="31040"/>
                </a:lnTo>
                <a:lnTo>
                  <a:pt x="10860" y="31190"/>
                </a:lnTo>
                <a:lnTo>
                  <a:pt x="10830" y="31380"/>
                </a:lnTo>
                <a:lnTo>
                  <a:pt x="10890" y="31210"/>
                </a:lnTo>
                <a:lnTo>
                  <a:pt x="10990" y="31140"/>
                </a:lnTo>
                <a:lnTo>
                  <a:pt x="11080" y="31020"/>
                </a:lnTo>
                <a:lnTo>
                  <a:pt x="11150" y="30870"/>
                </a:lnTo>
                <a:lnTo>
                  <a:pt x="11210" y="30780"/>
                </a:lnTo>
                <a:lnTo>
                  <a:pt x="11290" y="30840"/>
                </a:lnTo>
                <a:lnTo>
                  <a:pt x="11270" y="30960"/>
                </a:lnTo>
                <a:lnTo>
                  <a:pt x="11180" y="31050"/>
                </a:lnTo>
                <a:lnTo>
                  <a:pt x="11140" y="31160"/>
                </a:lnTo>
                <a:lnTo>
                  <a:pt x="11070" y="31230"/>
                </a:lnTo>
                <a:lnTo>
                  <a:pt x="11030" y="31320"/>
                </a:lnTo>
                <a:lnTo>
                  <a:pt x="11050" y="31390"/>
                </a:lnTo>
                <a:lnTo>
                  <a:pt x="11150" y="31320"/>
                </a:lnTo>
                <a:lnTo>
                  <a:pt x="11220" y="31200"/>
                </a:lnTo>
                <a:lnTo>
                  <a:pt x="11320" y="31110"/>
                </a:lnTo>
                <a:lnTo>
                  <a:pt x="11430" y="31000"/>
                </a:lnTo>
                <a:lnTo>
                  <a:pt x="11520" y="30940"/>
                </a:lnTo>
                <a:lnTo>
                  <a:pt x="11610" y="30950"/>
                </a:lnTo>
                <a:lnTo>
                  <a:pt x="11670" y="31050"/>
                </a:lnTo>
                <a:lnTo>
                  <a:pt x="11730" y="31100"/>
                </a:lnTo>
                <a:lnTo>
                  <a:pt x="11810" y="31070"/>
                </a:lnTo>
                <a:lnTo>
                  <a:pt x="11880" y="31000"/>
                </a:lnTo>
                <a:lnTo>
                  <a:pt x="11910" y="30870"/>
                </a:lnTo>
                <a:lnTo>
                  <a:pt x="11880" y="30710"/>
                </a:lnTo>
                <a:lnTo>
                  <a:pt x="11910" y="30600"/>
                </a:lnTo>
                <a:lnTo>
                  <a:pt x="11990" y="30600"/>
                </a:lnTo>
                <a:lnTo>
                  <a:pt x="12050" y="30810"/>
                </a:lnTo>
                <a:lnTo>
                  <a:pt x="12150" y="30880"/>
                </a:lnTo>
                <a:lnTo>
                  <a:pt x="12270" y="30890"/>
                </a:lnTo>
                <a:lnTo>
                  <a:pt x="12430" y="30800"/>
                </a:lnTo>
                <a:lnTo>
                  <a:pt x="12430" y="30730"/>
                </a:lnTo>
                <a:lnTo>
                  <a:pt x="12380" y="30720"/>
                </a:lnTo>
                <a:lnTo>
                  <a:pt x="12350" y="30640"/>
                </a:lnTo>
                <a:lnTo>
                  <a:pt x="12300" y="30650"/>
                </a:lnTo>
                <a:lnTo>
                  <a:pt x="12290" y="30570"/>
                </a:lnTo>
                <a:lnTo>
                  <a:pt x="12410" y="30430"/>
                </a:lnTo>
                <a:lnTo>
                  <a:pt x="12430" y="30550"/>
                </a:lnTo>
                <a:lnTo>
                  <a:pt x="12520" y="30550"/>
                </a:lnTo>
                <a:lnTo>
                  <a:pt x="12620" y="30370"/>
                </a:lnTo>
                <a:lnTo>
                  <a:pt x="12640" y="30280"/>
                </a:lnTo>
                <a:lnTo>
                  <a:pt x="12700" y="30310"/>
                </a:lnTo>
                <a:lnTo>
                  <a:pt x="12700" y="30370"/>
                </a:lnTo>
                <a:lnTo>
                  <a:pt x="12630" y="30490"/>
                </a:lnTo>
                <a:lnTo>
                  <a:pt x="12630" y="30510"/>
                </a:lnTo>
                <a:lnTo>
                  <a:pt x="12700" y="30530"/>
                </a:lnTo>
                <a:lnTo>
                  <a:pt x="12760" y="30520"/>
                </a:lnTo>
                <a:lnTo>
                  <a:pt x="12790" y="30350"/>
                </a:lnTo>
                <a:lnTo>
                  <a:pt x="12720" y="30350"/>
                </a:lnTo>
                <a:lnTo>
                  <a:pt x="12740" y="30280"/>
                </a:lnTo>
                <a:lnTo>
                  <a:pt x="12810" y="30290"/>
                </a:lnTo>
                <a:lnTo>
                  <a:pt x="12840" y="30200"/>
                </a:lnTo>
                <a:lnTo>
                  <a:pt x="12790" y="30170"/>
                </a:lnTo>
                <a:lnTo>
                  <a:pt x="12760" y="30190"/>
                </a:lnTo>
                <a:lnTo>
                  <a:pt x="12710" y="30300"/>
                </a:lnTo>
                <a:lnTo>
                  <a:pt x="12600" y="30240"/>
                </a:lnTo>
                <a:lnTo>
                  <a:pt x="12550" y="30270"/>
                </a:lnTo>
                <a:lnTo>
                  <a:pt x="12480" y="30190"/>
                </a:lnTo>
                <a:lnTo>
                  <a:pt x="12330" y="30280"/>
                </a:lnTo>
                <a:lnTo>
                  <a:pt x="12260" y="30260"/>
                </a:lnTo>
                <a:lnTo>
                  <a:pt x="12140" y="30040"/>
                </a:lnTo>
                <a:lnTo>
                  <a:pt x="12180" y="29990"/>
                </a:lnTo>
                <a:lnTo>
                  <a:pt x="12240" y="29900"/>
                </a:lnTo>
                <a:lnTo>
                  <a:pt x="12240" y="29770"/>
                </a:lnTo>
                <a:lnTo>
                  <a:pt x="12200" y="29670"/>
                </a:lnTo>
                <a:lnTo>
                  <a:pt x="12140" y="29710"/>
                </a:lnTo>
                <a:lnTo>
                  <a:pt x="12100" y="29640"/>
                </a:lnTo>
                <a:lnTo>
                  <a:pt x="12070" y="29650"/>
                </a:lnTo>
                <a:lnTo>
                  <a:pt x="12100" y="29740"/>
                </a:lnTo>
                <a:lnTo>
                  <a:pt x="12020" y="29710"/>
                </a:lnTo>
                <a:lnTo>
                  <a:pt x="12010" y="29640"/>
                </a:lnTo>
                <a:lnTo>
                  <a:pt x="11970" y="29620"/>
                </a:lnTo>
                <a:lnTo>
                  <a:pt x="11940" y="29580"/>
                </a:lnTo>
                <a:lnTo>
                  <a:pt x="11870" y="29640"/>
                </a:lnTo>
                <a:lnTo>
                  <a:pt x="11940" y="29720"/>
                </a:lnTo>
                <a:lnTo>
                  <a:pt x="11950" y="29840"/>
                </a:lnTo>
                <a:lnTo>
                  <a:pt x="11820" y="29710"/>
                </a:lnTo>
                <a:lnTo>
                  <a:pt x="11720" y="29790"/>
                </a:lnTo>
                <a:lnTo>
                  <a:pt x="11650" y="29780"/>
                </a:lnTo>
                <a:lnTo>
                  <a:pt x="11660" y="29700"/>
                </a:lnTo>
                <a:lnTo>
                  <a:pt x="11730" y="29640"/>
                </a:lnTo>
                <a:lnTo>
                  <a:pt x="11760" y="29570"/>
                </a:lnTo>
                <a:lnTo>
                  <a:pt x="11730" y="29540"/>
                </a:lnTo>
                <a:lnTo>
                  <a:pt x="11720" y="29420"/>
                </a:lnTo>
                <a:lnTo>
                  <a:pt x="11690" y="29360"/>
                </a:lnTo>
                <a:lnTo>
                  <a:pt x="11640" y="29320"/>
                </a:lnTo>
                <a:lnTo>
                  <a:pt x="11580" y="29370"/>
                </a:lnTo>
                <a:lnTo>
                  <a:pt x="11550" y="29430"/>
                </a:lnTo>
                <a:lnTo>
                  <a:pt x="11570" y="29530"/>
                </a:lnTo>
                <a:lnTo>
                  <a:pt x="11570" y="29570"/>
                </a:lnTo>
                <a:lnTo>
                  <a:pt x="11510" y="29520"/>
                </a:lnTo>
                <a:lnTo>
                  <a:pt x="11480" y="29440"/>
                </a:lnTo>
                <a:lnTo>
                  <a:pt x="11410" y="29430"/>
                </a:lnTo>
                <a:lnTo>
                  <a:pt x="11400" y="29350"/>
                </a:lnTo>
                <a:lnTo>
                  <a:pt x="11340" y="29270"/>
                </a:lnTo>
                <a:lnTo>
                  <a:pt x="11240" y="29080"/>
                </a:lnTo>
                <a:lnTo>
                  <a:pt x="11180" y="29030"/>
                </a:lnTo>
                <a:lnTo>
                  <a:pt x="11110" y="28920"/>
                </a:lnTo>
                <a:lnTo>
                  <a:pt x="11050" y="28910"/>
                </a:lnTo>
                <a:lnTo>
                  <a:pt x="11040" y="28980"/>
                </a:lnTo>
                <a:lnTo>
                  <a:pt x="11090" y="29090"/>
                </a:lnTo>
                <a:lnTo>
                  <a:pt x="11150" y="29140"/>
                </a:lnTo>
                <a:lnTo>
                  <a:pt x="11170" y="29210"/>
                </a:lnTo>
                <a:lnTo>
                  <a:pt x="11160" y="29250"/>
                </a:lnTo>
                <a:lnTo>
                  <a:pt x="11070" y="29210"/>
                </a:lnTo>
                <a:lnTo>
                  <a:pt x="11020" y="29070"/>
                </a:lnTo>
                <a:lnTo>
                  <a:pt x="10970" y="29030"/>
                </a:lnTo>
                <a:lnTo>
                  <a:pt x="10920" y="29070"/>
                </a:lnTo>
                <a:lnTo>
                  <a:pt x="11060" y="29400"/>
                </a:lnTo>
                <a:lnTo>
                  <a:pt x="10980" y="29440"/>
                </a:lnTo>
                <a:lnTo>
                  <a:pt x="10910" y="29310"/>
                </a:lnTo>
                <a:lnTo>
                  <a:pt x="10840" y="29140"/>
                </a:lnTo>
                <a:lnTo>
                  <a:pt x="10830" y="28930"/>
                </a:lnTo>
                <a:lnTo>
                  <a:pt x="10870" y="28670"/>
                </a:lnTo>
                <a:lnTo>
                  <a:pt x="10930" y="28460"/>
                </a:lnTo>
                <a:lnTo>
                  <a:pt x="10910" y="28410"/>
                </a:lnTo>
                <a:lnTo>
                  <a:pt x="10860" y="28460"/>
                </a:lnTo>
                <a:lnTo>
                  <a:pt x="10830" y="28560"/>
                </a:lnTo>
                <a:lnTo>
                  <a:pt x="10760" y="28650"/>
                </a:lnTo>
                <a:lnTo>
                  <a:pt x="10720" y="28600"/>
                </a:lnTo>
                <a:lnTo>
                  <a:pt x="10730" y="28430"/>
                </a:lnTo>
                <a:lnTo>
                  <a:pt x="10830" y="28370"/>
                </a:lnTo>
                <a:lnTo>
                  <a:pt x="10910" y="28300"/>
                </a:lnTo>
                <a:lnTo>
                  <a:pt x="11080" y="27860"/>
                </a:lnTo>
                <a:lnTo>
                  <a:pt x="11260" y="27710"/>
                </a:lnTo>
                <a:lnTo>
                  <a:pt x="11370" y="27560"/>
                </a:lnTo>
                <a:lnTo>
                  <a:pt x="11510" y="27440"/>
                </a:lnTo>
                <a:lnTo>
                  <a:pt x="11740" y="27410"/>
                </a:lnTo>
                <a:lnTo>
                  <a:pt x="11810" y="27320"/>
                </a:lnTo>
                <a:lnTo>
                  <a:pt x="11920" y="27230"/>
                </a:lnTo>
                <a:lnTo>
                  <a:pt x="12290" y="27360"/>
                </a:lnTo>
                <a:lnTo>
                  <a:pt x="12470" y="27450"/>
                </a:lnTo>
                <a:lnTo>
                  <a:pt x="12680" y="27470"/>
                </a:lnTo>
                <a:lnTo>
                  <a:pt x="12940" y="27520"/>
                </a:lnTo>
                <a:lnTo>
                  <a:pt x="13000" y="27660"/>
                </a:lnTo>
                <a:lnTo>
                  <a:pt x="12870" y="27900"/>
                </a:lnTo>
                <a:lnTo>
                  <a:pt x="12910" y="27970"/>
                </a:lnTo>
                <a:lnTo>
                  <a:pt x="12880" y="27990"/>
                </a:lnTo>
                <a:lnTo>
                  <a:pt x="12870" y="28040"/>
                </a:lnTo>
                <a:lnTo>
                  <a:pt x="12920" y="28060"/>
                </a:lnTo>
                <a:lnTo>
                  <a:pt x="12940" y="28100"/>
                </a:lnTo>
                <a:lnTo>
                  <a:pt x="12870" y="28150"/>
                </a:lnTo>
                <a:lnTo>
                  <a:pt x="12860" y="28180"/>
                </a:lnTo>
                <a:lnTo>
                  <a:pt x="12880" y="28180"/>
                </a:lnTo>
                <a:lnTo>
                  <a:pt x="12870" y="28210"/>
                </a:lnTo>
                <a:lnTo>
                  <a:pt x="12910" y="28220"/>
                </a:lnTo>
                <a:lnTo>
                  <a:pt x="12990" y="28140"/>
                </a:lnTo>
                <a:lnTo>
                  <a:pt x="13020" y="28140"/>
                </a:lnTo>
                <a:lnTo>
                  <a:pt x="13040" y="28170"/>
                </a:lnTo>
                <a:lnTo>
                  <a:pt x="13090" y="28160"/>
                </a:lnTo>
                <a:lnTo>
                  <a:pt x="13080" y="28200"/>
                </a:lnTo>
                <a:lnTo>
                  <a:pt x="13020" y="28220"/>
                </a:lnTo>
                <a:lnTo>
                  <a:pt x="12930" y="28320"/>
                </a:lnTo>
                <a:lnTo>
                  <a:pt x="12930" y="28330"/>
                </a:lnTo>
                <a:lnTo>
                  <a:pt x="12980" y="28300"/>
                </a:lnTo>
                <a:lnTo>
                  <a:pt x="13010" y="28320"/>
                </a:lnTo>
                <a:lnTo>
                  <a:pt x="13040" y="28310"/>
                </a:lnTo>
                <a:lnTo>
                  <a:pt x="13090" y="28320"/>
                </a:lnTo>
                <a:lnTo>
                  <a:pt x="13130" y="28280"/>
                </a:lnTo>
                <a:lnTo>
                  <a:pt x="13130" y="28240"/>
                </a:lnTo>
                <a:lnTo>
                  <a:pt x="13350" y="28040"/>
                </a:lnTo>
                <a:lnTo>
                  <a:pt x="13430" y="28100"/>
                </a:lnTo>
                <a:lnTo>
                  <a:pt x="13560" y="28160"/>
                </a:lnTo>
                <a:lnTo>
                  <a:pt x="13950" y="28180"/>
                </a:lnTo>
                <a:lnTo>
                  <a:pt x="14030" y="28270"/>
                </a:lnTo>
                <a:lnTo>
                  <a:pt x="14050" y="28340"/>
                </a:lnTo>
                <a:lnTo>
                  <a:pt x="14420" y="28360"/>
                </a:lnTo>
                <a:lnTo>
                  <a:pt x="14700" y="28400"/>
                </a:lnTo>
                <a:lnTo>
                  <a:pt x="15190" y="28510"/>
                </a:lnTo>
                <a:lnTo>
                  <a:pt x="15330" y="28460"/>
                </a:lnTo>
                <a:lnTo>
                  <a:pt x="15010" y="28220"/>
                </a:lnTo>
                <a:lnTo>
                  <a:pt x="14650" y="28000"/>
                </a:lnTo>
                <a:lnTo>
                  <a:pt x="14420" y="27760"/>
                </a:lnTo>
                <a:lnTo>
                  <a:pt x="14110" y="27700"/>
                </a:lnTo>
                <a:lnTo>
                  <a:pt x="13710" y="27580"/>
                </a:lnTo>
                <a:lnTo>
                  <a:pt x="13420" y="27420"/>
                </a:lnTo>
                <a:lnTo>
                  <a:pt x="13100" y="27080"/>
                </a:lnTo>
                <a:lnTo>
                  <a:pt x="12980" y="27070"/>
                </a:lnTo>
                <a:lnTo>
                  <a:pt x="12910" y="26990"/>
                </a:lnTo>
                <a:lnTo>
                  <a:pt x="12480" y="26800"/>
                </a:lnTo>
                <a:lnTo>
                  <a:pt x="12270" y="26650"/>
                </a:lnTo>
                <a:lnTo>
                  <a:pt x="12090" y="26560"/>
                </a:lnTo>
                <a:lnTo>
                  <a:pt x="11880" y="26590"/>
                </a:lnTo>
                <a:lnTo>
                  <a:pt x="11780" y="26570"/>
                </a:lnTo>
                <a:lnTo>
                  <a:pt x="11580" y="26640"/>
                </a:lnTo>
                <a:lnTo>
                  <a:pt x="11510" y="26750"/>
                </a:lnTo>
                <a:lnTo>
                  <a:pt x="11410" y="26750"/>
                </a:lnTo>
                <a:lnTo>
                  <a:pt x="11340" y="26680"/>
                </a:lnTo>
                <a:lnTo>
                  <a:pt x="11260" y="26670"/>
                </a:lnTo>
                <a:lnTo>
                  <a:pt x="11210" y="26740"/>
                </a:lnTo>
                <a:lnTo>
                  <a:pt x="11080" y="26660"/>
                </a:lnTo>
                <a:lnTo>
                  <a:pt x="11020" y="26570"/>
                </a:lnTo>
                <a:lnTo>
                  <a:pt x="10910" y="26500"/>
                </a:lnTo>
                <a:lnTo>
                  <a:pt x="10790" y="26460"/>
                </a:lnTo>
                <a:lnTo>
                  <a:pt x="10620" y="26460"/>
                </a:lnTo>
                <a:lnTo>
                  <a:pt x="10590" y="26480"/>
                </a:lnTo>
                <a:lnTo>
                  <a:pt x="10480" y="26600"/>
                </a:lnTo>
                <a:lnTo>
                  <a:pt x="10420" y="26640"/>
                </a:lnTo>
                <a:lnTo>
                  <a:pt x="10340" y="26720"/>
                </a:lnTo>
                <a:lnTo>
                  <a:pt x="10160" y="26790"/>
                </a:lnTo>
                <a:lnTo>
                  <a:pt x="10070" y="26900"/>
                </a:lnTo>
                <a:lnTo>
                  <a:pt x="9980" y="27060"/>
                </a:lnTo>
                <a:lnTo>
                  <a:pt x="9960" y="27080"/>
                </a:lnTo>
                <a:lnTo>
                  <a:pt x="9860" y="27060"/>
                </a:lnTo>
                <a:lnTo>
                  <a:pt x="9790" y="27040"/>
                </a:lnTo>
                <a:lnTo>
                  <a:pt x="9570" y="26880"/>
                </a:lnTo>
                <a:lnTo>
                  <a:pt x="9520" y="26850"/>
                </a:lnTo>
                <a:lnTo>
                  <a:pt x="9430" y="26830"/>
                </a:lnTo>
                <a:lnTo>
                  <a:pt x="9370" y="26770"/>
                </a:lnTo>
                <a:lnTo>
                  <a:pt x="9160" y="26680"/>
                </a:lnTo>
                <a:lnTo>
                  <a:pt x="9110" y="26710"/>
                </a:lnTo>
                <a:lnTo>
                  <a:pt x="8940" y="26690"/>
                </a:lnTo>
                <a:lnTo>
                  <a:pt x="8870" y="26710"/>
                </a:lnTo>
                <a:lnTo>
                  <a:pt x="8850" y="26770"/>
                </a:lnTo>
                <a:lnTo>
                  <a:pt x="8870" y="26780"/>
                </a:lnTo>
                <a:lnTo>
                  <a:pt x="8860" y="26790"/>
                </a:lnTo>
                <a:lnTo>
                  <a:pt x="8900" y="26820"/>
                </a:lnTo>
                <a:lnTo>
                  <a:pt x="8870" y="26850"/>
                </a:lnTo>
                <a:lnTo>
                  <a:pt x="8840" y="26860"/>
                </a:lnTo>
                <a:lnTo>
                  <a:pt x="8800" y="26900"/>
                </a:lnTo>
                <a:lnTo>
                  <a:pt x="8690" y="26870"/>
                </a:lnTo>
                <a:lnTo>
                  <a:pt x="8620" y="26880"/>
                </a:lnTo>
                <a:lnTo>
                  <a:pt x="8560" y="26900"/>
                </a:lnTo>
                <a:lnTo>
                  <a:pt x="8530" y="26920"/>
                </a:lnTo>
                <a:lnTo>
                  <a:pt x="8480" y="26930"/>
                </a:lnTo>
                <a:lnTo>
                  <a:pt x="8430" y="26900"/>
                </a:lnTo>
                <a:lnTo>
                  <a:pt x="8400" y="26900"/>
                </a:lnTo>
                <a:lnTo>
                  <a:pt x="8480" y="26840"/>
                </a:lnTo>
                <a:lnTo>
                  <a:pt x="8490" y="26800"/>
                </a:lnTo>
                <a:lnTo>
                  <a:pt x="8480" y="26800"/>
                </a:lnTo>
                <a:lnTo>
                  <a:pt x="8500" y="26760"/>
                </a:lnTo>
                <a:lnTo>
                  <a:pt x="8490" y="26720"/>
                </a:lnTo>
                <a:lnTo>
                  <a:pt x="8470" y="26710"/>
                </a:lnTo>
                <a:lnTo>
                  <a:pt x="8440" y="26710"/>
                </a:lnTo>
                <a:lnTo>
                  <a:pt x="8430" y="26710"/>
                </a:lnTo>
                <a:lnTo>
                  <a:pt x="8400" y="26690"/>
                </a:lnTo>
                <a:lnTo>
                  <a:pt x="8370" y="26690"/>
                </a:lnTo>
                <a:lnTo>
                  <a:pt x="8290" y="26690"/>
                </a:lnTo>
                <a:lnTo>
                  <a:pt x="8190" y="26700"/>
                </a:lnTo>
                <a:lnTo>
                  <a:pt x="8160" y="26710"/>
                </a:lnTo>
                <a:lnTo>
                  <a:pt x="8150" y="26710"/>
                </a:lnTo>
                <a:lnTo>
                  <a:pt x="8140" y="26700"/>
                </a:lnTo>
                <a:lnTo>
                  <a:pt x="8100" y="26700"/>
                </a:lnTo>
                <a:lnTo>
                  <a:pt x="8090" y="26690"/>
                </a:lnTo>
                <a:lnTo>
                  <a:pt x="8060" y="26720"/>
                </a:lnTo>
                <a:lnTo>
                  <a:pt x="8070" y="26740"/>
                </a:lnTo>
                <a:lnTo>
                  <a:pt x="8060" y="26730"/>
                </a:lnTo>
                <a:lnTo>
                  <a:pt x="8050" y="26740"/>
                </a:lnTo>
                <a:lnTo>
                  <a:pt x="8050" y="26760"/>
                </a:lnTo>
                <a:lnTo>
                  <a:pt x="8030" y="26750"/>
                </a:lnTo>
                <a:lnTo>
                  <a:pt x="8030" y="26770"/>
                </a:lnTo>
                <a:lnTo>
                  <a:pt x="8010" y="26790"/>
                </a:lnTo>
                <a:lnTo>
                  <a:pt x="7990" y="26830"/>
                </a:lnTo>
                <a:lnTo>
                  <a:pt x="7940" y="26840"/>
                </a:lnTo>
                <a:lnTo>
                  <a:pt x="7900" y="26840"/>
                </a:lnTo>
                <a:lnTo>
                  <a:pt x="7850" y="26820"/>
                </a:lnTo>
                <a:lnTo>
                  <a:pt x="7800" y="26840"/>
                </a:lnTo>
                <a:lnTo>
                  <a:pt x="7790" y="26820"/>
                </a:lnTo>
                <a:lnTo>
                  <a:pt x="7780" y="26760"/>
                </a:lnTo>
                <a:lnTo>
                  <a:pt x="7740" y="26740"/>
                </a:lnTo>
                <a:lnTo>
                  <a:pt x="7700" y="26740"/>
                </a:lnTo>
                <a:lnTo>
                  <a:pt x="7680" y="26720"/>
                </a:lnTo>
                <a:lnTo>
                  <a:pt x="7640" y="26720"/>
                </a:lnTo>
                <a:lnTo>
                  <a:pt x="7590" y="26700"/>
                </a:lnTo>
                <a:lnTo>
                  <a:pt x="7520" y="26740"/>
                </a:lnTo>
                <a:lnTo>
                  <a:pt x="7470" y="26780"/>
                </a:lnTo>
                <a:lnTo>
                  <a:pt x="7440" y="26860"/>
                </a:lnTo>
                <a:lnTo>
                  <a:pt x="7470" y="26910"/>
                </a:lnTo>
                <a:lnTo>
                  <a:pt x="7430" y="26980"/>
                </a:lnTo>
                <a:lnTo>
                  <a:pt x="7500" y="27050"/>
                </a:lnTo>
                <a:lnTo>
                  <a:pt x="7510" y="27130"/>
                </a:lnTo>
                <a:lnTo>
                  <a:pt x="7520" y="27180"/>
                </a:lnTo>
                <a:lnTo>
                  <a:pt x="7530" y="27310"/>
                </a:lnTo>
                <a:lnTo>
                  <a:pt x="7580" y="27530"/>
                </a:lnTo>
                <a:lnTo>
                  <a:pt x="7600" y="27550"/>
                </a:lnTo>
                <a:lnTo>
                  <a:pt x="7610" y="27640"/>
                </a:lnTo>
                <a:lnTo>
                  <a:pt x="7660" y="27820"/>
                </a:lnTo>
                <a:lnTo>
                  <a:pt x="7700" y="27860"/>
                </a:lnTo>
                <a:lnTo>
                  <a:pt x="7760" y="27900"/>
                </a:lnTo>
                <a:lnTo>
                  <a:pt x="7750" y="27920"/>
                </a:lnTo>
                <a:lnTo>
                  <a:pt x="7660" y="27900"/>
                </a:lnTo>
                <a:lnTo>
                  <a:pt x="7620" y="27870"/>
                </a:lnTo>
                <a:lnTo>
                  <a:pt x="7570" y="27850"/>
                </a:lnTo>
                <a:lnTo>
                  <a:pt x="7510" y="27780"/>
                </a:lnTo>
                <a:lnTo>
                  <a:pt x="7460" y="27550"/>
                </a:lnTo>
                <a:lnTo>
                  <a:pt x="7410" y="27500"/>
                </a:lnTo>
                <a:lnTo>
                  <a:pt x="7360" y="27310"/>
                </a:lnTo>
                <a:lnTo>
                  <a:pt x="7300" y="27260"/>
                </a:lnTo>
                <a:lnTo>
                  <a:pt x="7290" y="27260"/>
                </a:lnTo>
                <a:lnTo>
                  <a:pt x="7280" y="27230"/>
                </a:lnTo>
                <a:lnTo>
                  <a:pt x="7250" y="27210"/>
                </a:lnTo>
                <a:lnTo>
                  <a:pt x="7180" y="27200"/>
                </a:lnTo>
                <a:lnTo>
                  <a:pt x="7150" y="27180"/>
                </a:lnTo>
                <a:lnTo>
                  <a:pt x="7130" y="27190"/>
                </a:lnTo>
                <a:lnTo>
                  <a:pt x="7100" y="27150"/>
                </a:lnTo>
                <a:lnTo>
                  <a:pt x="7090" y="27160"/>
                </a:lnTo>
                <a:lnTo>
                  <a:pt x="7100" y="27150"/>
                </a:lnTo>
                <a:lnTo>
                  <a:pt x="7090" y="27160"/>
                </a:lnTo>
                <a:lnTo>
                  <a:pt x="7070" y="27130"/>
                </a:lnTo>
                <a:lnTo>
                  <a:pt x="7020" y="27120"/>
                </a:lnTo>
                <a:lnTo>
                  <a:pt x="6990" y="27110"/>
                </a:lnTo>
                <a:lnTo>
                  <a:pt x="6960" y="27040"/>
                </a:lnTo>
                <a:lnTo>
                  <a:pt x="6950" y="27040"/>
                </a:lnTo>
                <a:lnTo>
                  <a:pt x="6910" y="26880"/>
                </a:lnTo>
                <a:lnTo>
                  <a:pt x="6840" y="26780"/>
                </a:lnTo>
                <a:lnTo>
                  <a:pt x="6790" y="26780"/>
                </a:lnTo>
                <a:lnTo>
                  <a:pt x="6740" y="26750"/>
                </a:lnTo>
                <a:lnTo>
                  <a:pt x="6650" y="26740"/>
                </a:lnTo>
                <a:lnTo>
                  <a:pt x="6590" y="26700"/>
                </a:lnTo>
                <a:lnTo>
                  <a:pt x="6570" y="26670"/>
                </a:lnTo>
                <a:lnTo>
                  <a:pt x="6540" y="26660"/>
                </a:lnTo>
                <a:lnTo>
                  <a:pt x="6580" y="26410"/>
                </a:lnTo>
                <a:lnTo>
                  <a:pt x="6470" y="26310"/>
                </a:lnTo>
                <a:lnTo>
                  <a:pt x="6450" y="26270"/>
                </a:lnTo>
                <a:lnTo>
                  <a:pt x="6450" y="26230"/>
                </a:lnTo>
                <a:lnTo>
                  <a:pt x="6390" y="26120"/>
                </a:lnTo>
                <a:lnTo>
                  <a:pt x="6380" y="26090"/>
                </a:lnTo>
                <a:lnTo>
                  <a:pt x="6470" y="25890"/>
                </a:lnTo>
                <a:lnTo>
                  <a:pt x="6530" y="25690"/>
                </a:lnTo>
                <a:lnTo>
                  <a:pt x="6570" y="25520"/>
                </a:lnTo>
                <a:lnTo>
                  <a:pt x="6580" y="25410"/>
                </a:lnTo>
                <a:lnTo>
                  <a:pt x="6520" y="25170"/>
                </a:lnTo>
                <a:lnTo>
                  <a:pt x="6480" y="25090"/>
                </a:lnTo>
                <a:lnTo>
                  <a:pt x="6410" y="25060"/>
                </a:lnTo>
                <a:lnTo>
                  <a:pt x="6390" y="25010"/>
                </a:lnTo>
                <a:lnTo>
                  <a:pt x="6420" y="24810"/>
                </a:lnTo>
                <a:lnTo>
                  <a:pt x="6400" y="24760"/>
                </a:lnTo>
                <a:lnTo>
                  <a:pt x="6360" y="24720"/>
                </a:lnTo>
                <a:lnTo>
                  <a:pt x="6310" y="24640"/>
                </a:lnTo>
                <a:lnTo>
                  <a:pt x="6270" y="24540"/>
                </a:lnTo>
                <a:lnTo>
                  <a:pt x="6250" y="24440"/>
                </a:lnTo>
                <a:lnTo>
                  <a:pt x="6200" y="24370"/>
                </a:lnTo>
                <a:lnTo>
                  <a:pt x="6190" y="24290"/>
                </a:lnTo>
                <a:lnTo>
                  <a:pt x="6220" y="24190"/>
                </a:lnTo>
                <a:lnTo>
                  <a:pt x="6220" y="23910"/>
                </a:lnTo>
                <a:lnTo>
                  <a:pt x="6280" y="23610"/>
                </a:lnTo>
                <a:lnTo>
                  <a:pt x="6370" y="23270"/>
                </a:lnTo>
                <a:lnTo>
                  <a:pt x="6350" y="23090"/>
                </a:lnTo>
                <a:lnTo>
                  <a:pt x="6380" y="22740"/>
                </a:lnTo>
                <a:lnTo>
                  <a:pt x="6410" y="22560"/>
                </a:lnTo>
                <a:lnTo>
                  <a:pt x="6470" y="22390"/>
                </a:lnTo>
                <a:lnTo>
                  <a:pt x="6530" y="22260"/>
                </a:lnTo>
                <a:lnTo>
                  <a:pt x="6640" y="22050"/>
                </a:lnTo>
                <a:lnTo>
                  <a:pt x="6920" y="21620"/>
                </a:lnTo>
                <a:lnTo>
                  <a:pt x="7140" y="21210"/>
                </a:lnTo>
                <a:lnTo>
                  <a:pt x="7180" y="21100"/>
                </a:lnTo>
                <a:lnTo>
                  <a:pt x="7210" y="20910"/>
                </a:lnTo>
                <a:lnTo>
                  <a:pt x="7190" y="20800"/>
                </a:lnTo>
                <a:lnTo>
                  <a:pt x="7160" y="20750"/>
                </a:lnTo>
                <a:lnTo>
                  <a:pt x="7100" y="20720"/>
                </a:lnTo>
                <a:lnTo>
                  <a:pt x="7050" y="20740"/>
                </a:lnTo>
                <a:lnTo>
                  <a:pt x="7020" y="20780"/>
                </a:lnTo>
                <a:lnTo>
                  <a:pt x="7000" y="20770"/>
                </a:lnTo>
                <a:lnTo>
                  <a:pt x="6980" y="20700"/>
                </a:lnTo>
                <a:lnTo>
                  <a:pt x="6990" y="20610"/>
                </a:lnTo>
                <a:lnTo>
                  <a:pt x="7020" y="20590"/>
                </a:lnTo>
                <a:lnTo>
                  <a:pt x="7070" y="20660"/>
                </a:lnTo>
                <a:lnTo>
                  <a:pt x="7080" y="20610"/>
                </a:lnTo>
                <a:lnTo>
                  <a:pt x="7120" y="20570"/>
                </a:lnTo>
                <a:lnTo>
                  <a:pt x="7110" y="20480"/>
                </a:lnTo>
                <a:lnTo>
                  <a:pt x="7140" y="20400"/>
                </a:lnTo>
                <a:lnTo>
                  <a:pt x="7200" y="20350"/>
                </a:lnTo>
                <a:lnTo>
                  <a:pt x="7270" y="20130"/>
                </a:lnTo>
                <a:lnTo>
                  <a:pt x="7290" y="20020"/>
                </a:lnTo>
                <a:lnTo>
                  <a:pt x="7330" y="19710"/>
                </a:lnTo>
                <a:lnTo>
                  <a:pt x="7410" y="19530"/>
                </a:lnTo>
                <a:lnTo>
                  <a:pt x="7520" y="19150"/>
                </a:lnTo>
                <a:lnTo>
                  <a:pt x="7600" y="18980"/>
                </a:lnTo>
                <a:lnTo>
                  <a:pt x="7730" y="18580"/>
                </a:lnTo>
                <a:lnTo>
                  <a:pt x="7720" y="18360"/>
                </a:lnTo>
                <a:lnTo>
                  <a:pt x="7550" y="17950"/>
                </a:lnTo>
                <a:lnTo>
                  <a:pt x="7480" y="17840"/>
                </a:lnTo>
                <a:lnTo>
                  <a:pt x="7480" y="17750"/>
                </a:lnTo>
                <a:lnTo>
                  <a:pt x="7470" y="17740"/>
                </a:lnTo>
                <a:lnTo>
                  <a:pt x="7460" y="17760"/>
                </a:lnTo>
                <a:lnTo>
                  <a:pt x="7460" y="17720"/>
                </a:lnTo>
                <a:lnTo>
                  <a:pt x="7470" y="17710"/>
                </a:lnTo>
                <a:lnTo>
                  <a:pt x="7480" y="17740"/>
                </a:lnTo>
                <a:lnTo>
                  <a:pt x="7490" y="17720"/>
                </a:lnTo>
                <a:lnTo>
                  <a:pt x="7510" y="17610"/>
                </a:lnTo>
                <a:lnTo>
                  <a:pt x="7540" y="17640"/>
                </a:lnTo>
                <a:lnTo>
                  <a:pt x="7530" y="17680"/>
                </a:lnTo>
                <a:lnTo>
                  <a:pt x="7540" y="17690"/>
                </a:lnTo>
                <a:lnTo>
                  <a:pt x="7530" y="17720"/>
                </a:lnTo>
                <a:lnTo>
                  <a:pt x="7560" y="17680"/>
                </a:lnTo>
                <a:lnTo>
                  <a:pt x="7550" y="17620"/>
                </a:lnTo>
                <a:lnTo>
                  <a:pt x="7530" y="17600"/>
                </a:lnTo>
                <a:lnTo>
                  <a:pt x="7510" y="17610"/>
                </a:lnTo>
                <a:lnTo>
                  <a:pt x="7530" y="17530"/>
                </a:lnTo>
                <a:lnTo>
                  <a:pt x="7520" y="17510"/>
                </a:lnTo>
                <a:lnTo>
                  <a:pt x="7560" y="17550"/>
                </a:lnTo>
                <a:lnTo>
                  <a:pt x="7590" y="17670"/>
                </a:lnTo>
                <a:lnTo>
                  <a:pt x="7630" y="17720"/>
                </a:lnTo>
                <a:lnTo>
                  <a:pt x="7690" y="17770"/>
                </a:lnTo>
                <a:lnTo>
                  <a:pt x="7680" y="17780"/>
                </a:lnTo>
                <a:lnTo>
                  <a:pt x="7710" y="17840"/>
                </a:lnTo>
                <a:lnTo>
                  <a:pt x="7740" y="17880"/>
                </a:lnTo>
                <a:lnTo>
                  <a:pt x="7760" y="17850"/>
                </a:lnTo>
                <a:lnTo>
                  <a:pt x="7760" y="17820"/>
                </a:lnTo>
                <a:lnTo>
                  <a:pt x="7740" y="17820"/>
                </a:lnTo>
                <a:lnTo>
                  <a:pt x="7760" y="17820"/>
                </a:lnTo>
                <a:lnTo>
                  <a:pt x="7800" y="17880"/>
                </a:lnTo>
                <a:lnTo>
                  <a:pt x="7830" y="18000"/>
                </a:lnTo>
                <a:lnTo>
                  <a:pt x="7800" y="18180"/>
                </a:lnTo>
                <a:lnTo>
                  <a:pt x="7800" y="18220"/>
                </a:lnTo>
                <a:lnTo>
                  <a:pt x="7810" y="18250"/>
                </a:lnTo>
                <a:lnTo>
                  <a:pt x="7850" y="18270"/>
                </a:lnTo>
                <a:lnTo>
                  <a:pt x="7850" y="18310"/>
                </a:lnTo>
                <a:lnTo>
                  <a:pt x="7860" y="18300"/>
                </a:lnTo>
                <a:lnTo>
                  <a:pt x="7870" y="18320"/>
                </a:lnTo>
                <a:lnTo>
                  <a:pt x="7890" y="18330"/>
                </a:lnTo>
                <a:lnTo>
                  <a:pt x="7870" y="18340"/>
                </a:lnTo>
                <a:lnTo>
                  <a:pt x="7870" y="18350"/>
                </a:lnTo>
                <a:lnTo>
                  <a:pt x="7890" y="18350"/>
                </a:lnTo>
                <a:lnTo>
                  <a:pt x="7930" y="18390"/>
                </a:lnTo>
                <a:lnTo>
                  <a:pt x="7910" y="18420"/>
                </a:lnTo>
                <a:lnTo>
                  <a:pt x="7930" y="18460"/>
                </a:lnTo>
                <a:lnTo>
                  <a:pt x="7940" y="18480"/>
                </a:lnTo>
                <a:lnTo>
                  <a:pt x="7970" y="18460"/>
                </a:lnTo>
                <a:lnTo>
                  <a:pt x="7990" y="18480"/>
                </a:lnTo>
                <a:lnTo>
                  <a:pt x="7970" y="18530"/>
                </a:lnTo>
                <a:lnTo>
                  <a:pt x="7990" y="18520"/>
                </a:lnTo>
                <a:lnTo>
                  <a:pt x="8000" y="18500"/>
                </a:lnTo>
                <a:lnTo>
                  <a:pt x="8000" y="18520"/>
                </a:lnTo>
                <a:lnTo>
                  <a:pt x="8010" y="18530"/>
                </a:lnTo>
                <a:lnTo>
                  <a:pt x="8010" y="18540"/>
                </a:lnTo>
                <a:lnTo>
                  <a:pt x="7980" y="18540"/>
                </a:lnTo>
                <a:lnTo>
                  <a:pt x="7970" y="18560"/>
                </a:lnTo>
                <a:lnTo>
                  <a:pt x="7990" y="18560"/>
                </a:lnTo>
                <a:lnTo>
                  <a:pt x="7980" y="18570"/>
                </a:lnTo>
                <a:lnTo>
                  <a:pt x="7990" y="18620"/>
                </a:lnTo>
                <a:lnTo>
                  <a:pt x="8020" y="18610"/>
                </a:lnTo>
                <a:lnTo>
                  <a:pt x="8020" y="18630"/>
                </a:lnTo>
                <a:lnTo>
                  <a:pt x="8030" y="18630"/>
                </a:lnTo>
                <a:lnTo>
                  <a:pt x="8030" y="18640"/>
                </a:lnTo>
                <a:lnTo>
                  <a:pt x="8020" y="18650"/>
                </a:lnTo>
                <a:lnTo>
                  <a:pt x="8040" y="18670"/>
                </a:lnTo>
                <a:lnTo>
                  <a:pt x="8030" y="18690"/>
                </a:lnTo>
                <a:lnTo>
                  <a:pt x="8050" y="18700"/>
                </a:lnTo>
                <a:lnTo>
                  <a:pt x="8040" y="18750"/>
                </a:lnTo>
                <a:lnTo>
                  <a:pt x="8050" y="18750"/>
                </a:lnTo>
                <a:lnTo>
                  <a:pt x="8060" y="18720"/>
                </a:lnTo>
                <a:lnTo>
                  <a:pt x="8050" y="18820"/>
                </a:lnTo>
                <a:lnTo>
                  <a:pt x="8070" y="18880"/>
                </a:lnTo>
                <a:lnTo>
                  <a:pt x="8070" y="18930"/>
                </a:lnTo>
                <a:lnTo>
                  <a:pt x="8160" y="19270"/>
                </a:lnTo>
                <a:lnTo>
                  <a:pt x="8180" y="19300"/>
                </a:lnTo>
                <a:lnTo>
                  <a:pt x="8190" y="19400"/>
                </a:lnTo>
                <a:lnTo>
                  <a:pt x="8240" y="19500"/>
                </a:lnTo>
                <a:lnTo>
                  <a:pt x="8300" y="19710"/>
                </a:lnTo>
                <a:lnTo>
                  <a:pt x="8310" y="19830"/>
                </a:lnTo>
                <a:lnTo>
                  <a:pt x="8330" y="19840"/>
                </a:lnTo>
                <a:lnTo>
                  <a:pt x="8310" y="19840"/>
                </a:lnTo>
                <a:lnTo>
                  <a:pt x="8320" y="19850"/>
                </a:lnTo>
                <a:lnTo>
                  <a:pt x="8310" y="19910"/>
                </a:lnTo>
                <a:lnTo>
                  <a:pt x="8320" y="19960"/>
                </a:lnTo>
                <a:lnTo>
                  <a:pt x="8310" y="19980"/>
                </a:lnTo>
                <a:lnTo>
                  <a:pt x="8310" y="19990"/>
                </a:lnTo>
                <a:lnTo>
                  <a:pt x="8310" y="20060"/>
                </a:lnTo>
                <a:lnTo>
                  <a:pt x="8290" y="20120"/>
                </a:lnTo>
                <a:lnTo>
                  <a:pt x="8280" y="20130"/>
                </a:lnTo>
                <a:lnTo>
                  <a:pt x="8280" y="20120"/>
                </a:lnTo>
                <a:lnTo>
                  <a:pt x="8260" y="20160"/>
                </a:lnTo>
                <a:lnTo>
                  <a:pt x="8270" y="20170"/>
                </a:lnTo>
                <a:lnTo>
                  <a:pt x="8280" y="20140"/>
                </a:lnTo>
                <a:lnTo>
                  <a:pt x="8280" y="20180"/>
                </a:lnTo>
                <a:lnTo>
                  <a:pt x="8220" y="20250"/>
                </a:lnTo>
                <a:lnTo>
                  <a:pt x="8210" y="20240"/>
                </a:lnTo>
                <a:lnTo>
                  <a:pt x="8160" y="20270"/>
                </a:lnTo>
                <a:lnTo>
                  <a:pt x="8110" y="20280"/>
                </a:lnTo>
                <a:lnTo>
                  <a:pt x="7970" y="20340"/>
                </a:lnTo>
                <a:lnTo>
                  <a:pt x="8060" y="20280"/>
                </a:lnTo>
                <a:lnTo>
                  <a:pt x="8040" y="20280"/>
                </a:lnTo>
                <a:lnTo>
                  <a:pt x="8020" y="20260"/>
                </a:lnTo>
                <a:lnTo>
                  <a:pt x="8130" y="20130"/>
                </a:lnTo>
                <a:lnTo>
                  <a:pt x="8100" y="20140"/>
                </a:lnTo>
                <a:lnTo>
                  <a:pt x="8130" y="20110"/>
                </a:lnTo>
                <a:lnTo>
                  <a:pt x="8090" y="20120"/>
                </a:lnTo>
                <a:lnTo>
                  <a:pt x="8090" y="20130"/>
                </a:lnTo>
                <a:lnTo>
                  <a:pt x="8070" y="20130"/>
                </a:lnTo>
                <a:lnTo>
                  <a:pt x="8150" y="20070"/>
                </a:lnTo>
                <a:lnTo>
                  <a:pt x="8140" y="20050"/>
                </a:lnTo>
                <a:lnTo>
                  <a:pt x="8130" y="20060"/>
                </a:lnTo>
                <a:lnTo>
                  <a:pt x="8140" y="20020"/>
                </a:lnTo>
                <a:lnTo>
                  <a:pt x="8130" y="19960"/>
                </a:lnTo>
                <a:lnTo>
                  <a:pt x="8130" y="19910"/>
                </a:lnTo>
                <a:lnTo>
                  <a:pt x="8120" y="19910"/>
                </a:lnTo>
                <a:lnTo>
                  <a:pt x="8120" y="19900"/>
                </a:lnTo>
                <a:lnTo>
                  <a:pt x="8110" y="19910"/>
                </a:lnTo>
                <a:lnTo>
                  <a:pt x="8100" y="19890"/>
                </a:lnTo>
                <a:lnTo>
                  <a:pt x="8090" y="19920"/>
                </a:lnTo>
                <a:lnTo>
                  <a:pt x="8070" y="19900"/>
                </a:lnTo>
                <a:lnTo>
                  <a:pt x="8060" y="19910"/>
                </a:lnTo>
                <a:lnTo>
                  <a:pt x="8070" y="19920"/>
                </a:lnTo>
                <a:lnTo>
                  <a:pt x="8050" y="19920"/>
                </a:lnTo>
                <a:lnTo>
                  <a:pt x="8060" y="19950"/>
                </a:lnTo>
                <a:lnTo>
                  <a:pt x="8080" y="19950"/>
                </a:lnTo>
                <a:lnTo>
                  <a:pt x="8080" y="19940"/>
                </a:lnTo>
                <a:lnTo>
                  <a:pt x="8090" y="19960"/>
                </a:lnTo>
                <a:lnTo>
                  <a:pt x="8060" y="20000"/>
                </a:lnTo>
                <a:lnTo>
                  <a:pt x="8070" y="20030"/>
                </a:lnTo>
                <a:lnTo>
                  <a:pt x="8060" y="20020"/>
                </a:lnTo>
                <a:lnTo>
                  <a:pt x="8050" y="20050"/>
                </a:lnTo>
                <a:lnTo>
                  <a:pt x="8050" y="20030"/>
                </a:lnTo>
                <a:lnTo>
                  <a:pt x="8040" y="20030"/>
                </a:lnTo>
                <a:lnTo>
                  <a:pt x="8030" y="20050"/>
                </a:lnTo>
                <a:lnTo>
                  <a:pt x="8050" y="20070"/>
                </a:lnTo>
                <a:lnTo>
                  <a:pt x="8020" y="20060"/>
                </a:lnTo>
                <a:lnTo>
                  <a:pt x="8040" y="20030"/>
                </a:lnTo>
                <a:lnTo>
                  <a:pt x="8020" y="20030"/>
                </a:lnTo>
                <a:lnTo>
                  <a:pt x="8010" y="20000"/>
                </a:lnTo>
                <a:lnTo>
                  <a:pt x="8010" y="20020"/>
                </a:lnTo>
                <a:lnTo>
                  <a:pt x="8000" y="20000"/>
                </a:lnTo>
                <a:lnTo>
                  <a:pt x="7970" y="20050"/>
                </a:lnTo>
                <a:lnTo>
                  <a:pt x="7980" y="20060"/>
                </a:lnTo>
                <a:lnTo>
                  <a:pt x="7970" y="20090"/>
                </a:lnTo>
                <a:lnTo>
                  <a:pt x="7990" y="20050"/>
                </a:lnTo>
                <a:lnTo>
                  <a:pt x="7980" y="20080"/>
                </a:lnTo>
                <a:lnTo>
                  <a:pt x="7980" y="20100"/>
                </a:lnTo>
                <a:lnTo>
                  <a:pt x="7970" y="20110"/>
                </a:lnTo>
                <a:lnTo>
                  <a:pt x="7960" y="20070"/>
                </a:lnTo>
                <a:lnTo>
                  <a:pt x="7950" y="20100"/>
                </a:lnTo>
                <a:lnTo>
                  <a:pt x="7890" y="20180"/>
                </a:lnTo>
                <a:lnTo>
                  <a:pt x="7890" y="20230"/>
                </a:lnTo>
                <a:lnTo>
                  <a:pt x="7870" y="20260"/>
                </a:lnTo>
                <a:lnTo>
                  <a:pt x="7890" y="20400"/>
                </a:lnTo>
                <a:lnTo>
                  <a:pt x="7970" y="20580"/>
                </a:lnTo>
                <a:lnTo>
                  <a:pt x="8000" y="20610"/>
                </a:lnTo>
                <a:lnTo>
                  <a:pt x="7990" y="20620"/>
                </a:lnTo>
                <a:lnTo>
                  <a:pt x="8010" y="20620"/>
                </a:lnTo>
                <a:lnTo>
                  <a:pt x="8060" y="20690"/>
                </a:lnTo>
                <a:lnTo>
                  <a:pt x="8110" y="20700"/>
                </a:lnTo>
                <a:lnTo>
                  <a:pt x="8110" y="20710"/>
                </a:lnTo>
                <a:lnTo>
                  <a:pt x="8150" y="20690"/>
                </a:lnTo>
                <a:lnTo>
                  <a:pt x="8160" y="20700"/>
                </a:lnTo>
                <a:lnTo>
                  <a:pt x="8140" y="20720"/>
                </a:lnTo>
                <a:lnTo>
                  <a:pt x="8150" y="20720"/>
                </a:lnTo>
                <a:lnTo>
                  <a:pt x="8150" y="20730"/>
                </a:lnTo>
                <a:lnTo>
                  <a:pt x="8160" y="20730"/>
                </a:lnTo>
                <a:lnTo>
                  <a:pt x="8170" y="20750"/>
                </a:lnTo>
                <a:lnTo>
                  <a:pt x="8180" y="20740"/>
                </a:lnTo>
                <a:lnTo>
                  <a:pt x="8180" y="20760"/>
                </a:lnTo>
                <a:lnTo>
                  <a:pt x="8240" y="20740"/>
                </a:lnTo>
                <a:lnTo>
                  <a:pt x="8220" y="20750"/>
                </a:lnTo>
                <a:lnTo>
                  <a:pt x="8230" y="20770"/>
                </a:lnTo>
                <a:lnTo>
                  <a:pt x="8270" y="20770"/>
                </a:lnTo>
                <a:lnTo>
                  <a:pt x="8280" y="20780"/>
                </a:lnTo>
                <a:lnTo>
                  <a:pt x="8310" y="20780"/>
                </a:lnTo>
                <a:lnTo>
                  <a:pt x="8360" y="20760"/>
                </a:lnTo>
                <a:lnTo>
                  <a:pt x="8360" y="20780"/>
                </a:lnTo>
                <a:lnTo>
                  <a:pt x="8350" y="20800"/>
                </a:lnTo>
                <a:lnTo>
                  <a:pt x="8390" y="20780"/>
                </a:lnTo>
                <a:lnTo>
                  <a:pt x="8390" y="20800"/>
                </a:lnTo>
                <a:lnTo>
                  <a:pt x="8410" y="20800"/>
                </a:lnTo>
                <a:lnTo>
                  <a:pt x="8420" y="20780"/>
                </a:lnTo>
                <a:lnTo>
                  <a:pt x="8430" y="20800"/>
                </a:lnTo>
                <a:lnTo>
                  <a:pt x="8440" y="20790"/>
                </a:lnTo>
                <a:lnTo>
                  <a:pt x="8440" y="20800"/>
                </a:lnTo>
                <a:lnTo>
                  <a:pt x="8490" y="20800"/>
                </a:lnTo>
                <a:lnTo>
                  <a:pt x="8530" y="20820"/>
                </a:lnTo>
                <a:lnTo>
                  <a:pt x="8550" y="20810"/>
                </a:lnTo>
                <a:lnTo>
                  <a:pt x="8560" y="20830"/>
                </a:lnTo>
                <a:lnTo>
                  <a:pt x="8590" y="20830"/>
                </a:lnTo>
                <a:lnTo>
                  <a:pt x="8600" y="20820"/>
                </a:lnTo>
                <a:lnTo>
                  <a:pt x="8590" y="20810"/>
                </a:lnTo>
                <a:lnTo>
                  <a:pt x="8610" y="20810"/>
                </a:lnTo>
                <a:lnTo>
                  <a:pt x="8700" y="20830"/>
                </a:lnTo>
                <a:lnTo>
                  <a:pt x="8750" y="20800"/>
                </a:lnTo>
                <a:lnTo>
                  <a:pt x="8760" y="20810"/>
                </a:lnTo>
                <a:lnTo>
                  <a:pt x="8790" y="20800"/>
                </a:lnTo>
                <a:lnTo>
                  <a:pt x="8800" y="20790"/>
                </a:lnTo>
                <a:lnTo>
                  <a:pt x="8810" y="20800"/>
                </a:lnTo>
                <a:lnTo>
                  <a:pt x="8800" y="20810"/>
                </a:lnTo>
                <a:lnTo>
                  <a:pt x="8800" y="20800"/>
                </a:lnTo>
                <a:lnTo>
                  <a:pt x="8790" y="20810"/>
                </a:lnTo>
                <a:lnTo>
                  <a:pt x="8780" y="20800"/>
                </a:lnTo>
                <a:lnTo>
                  <a:pt x="8760" y="20820"/>
                </a:lnTo>
                <a:lnTo>
                  <a:pt x="8760" y="20830"/>
                </a:lnTo>
                <a:lnTo>
                  <a:pt x="8770" y="20820"/>
                </a:lnTo>
                <a:lnTo>
                  <a:pt x="8780" y="20830"/>
                </a:lnTo>
                <a:lnTo>
                  <a:pt x="8800" y="20820"/>
                </a:lnTo>
                <a:lnTo>
                  <a:pt x="8800" y="20810"/>
                </a:lnTo>
                <a:lnTo>
                  <a:pt x="8810" y="20820"/>
                </a:lnTo>
                <a:lnTo>
                  <a:pt x="8820" y="20800"/>
                </a:lnTo>
                <a:lnTo>
                  <a:pt x="8830" y="20800"/>
                </a:lnTo>
                <a:lnTo>
                  <a:pt x="8830" y="20780"/>
                </a:lnTo>
                <a:lnTo>
                  <a:pt x="8850" y="20810"/>
                </a:lnTo>
                <a:lnTo>
                  <a:pt x="8870" y="20800"/>
                </a:lnTo>
                <a:lnTo>
                  <a:pt x="8870" y="20810"/>
                </a:lnTo>
                <a:lnTo>
                  <a:pt x="8890" y="20810"/>
                </a:lnTo>
                <a:lnTo>
                  <a:pt x="8920" y="20790"/>
                </a:lnTo>
                <a:lnTo>
                  <a:pt x="8930" y="20800"/>
                </a:lnTo>
                <a:lnTo>
                  <a:pt x="8940" y="20790"/>
                </a:lnTo>
                <a:lnTo>
                  <a:pt x="8980" y="20780"/>
                </a:lnTo>
                <a:lnTo>
                  <a:pt x="8970" y="20790"/>
                </a:lnTo>
                <a:lnTo>
                  <a:pt x="8980" y="20790"/>
                </a:lnTo>
                <a:lnTo>
                  <a:pt x="8990" y="20770"/>
                </a:lnTo>
                <a:lnTo>
                  <a:pt x="9000" y="20780"/>
                </a:lnTo>
                <a:lnTo>
                  <a:pt x="9000" y="20750"/>
                </a:lnTo>
                <a:lnTo>
                  <a:pt x="9030" y="20760"/>
                </a:lnTo>
                <a:lnTo>
                  <a:pt x="9040" y="20800"/>
                </a:lnTo>
                <a:lnTo>
                  <a:pt x="9080" y="20770"/>
                </a:lnTo>
                <a:lnTo>
                  <a:pt x="9070" y="20790"/>
                </a:lnTo>
                <a:lnTo>
                  <a:pt x="9090" y="20770"/>
                </a:lnTo>
                <a:lnTo>
                  <a:pt x="9140" y="20790"/>
                </a:lnTo>
                <a:lnTo>
                  <a:pt x="9160" y="20760"/>
                </a:lnTo>
                <a:lnTo>
                  <a:pt x="9180" y="20760"/>
                </a:lnTo>
                <a:lnTo>
                  <a:pt x="9170" y="20770"/>
                </a:lnTo>
                <a:lnTo>
                  <a:pt x="9210" y="20770"/>
                </a:lnTo>
                <a:lnTo>
                  <a:pt x="9220" y="20760"/>
                </a:lnTo>
                <a:lnTo>
                  <a:pt x="9210" y="20750"/>
                </a:lnTo>
                <a:lnTo>
                  <a:pt x="9200" y="20760"/>
                </a:lnTo>
                <a:lnTo>
                  <a:pt x="9190" y="20760"/>
                </a:lnTo>
                <a:lnTo>
                  <a:pt x="9220" y="20740"/>
                </a:lnTo>
                <a:lnTo>
                  <a:pt x="9240" y="20750"/>
                </a:lnTo>
                <a:lnTo>
                  <a:pt x="9230" y="20740"/>
                </a:lnTo>
                <a:lnTo>
                  <a:pt x="9230" y="20730"/>
                </a:lnTo>
                <a:lnTo>
                  <a:pt x="9260" y="20740"/>
                </a:lnTo>
                <a:lnTo>
                  <a:pt x="9230" y="20750"/>
                </a:lnTo>
                <a:lnTo>
                  <a:pt x="9250" y="20750"/>
                </a:lnTo>
                <a:lnTo>
                  <a:pt x="9310" y="20720"/>
                </a:lnTo>
                <a:lnTo>
                  <a:pt x="9320" y="20720"/>
                </a:lnTo>
                <a:lnTo>
                  <a:pt x="9330" y="20700"/>
                </a:lnTo>
                <a:lnTo>
                  <a:pt x="9310" y="20700"/>
                </a:lnTo>
                <a:lnTo>
                  <a:pt x="9340" y="20680"/>
                </a:lnTo>
                <a:lnTo>
                  <a:pt x="9340" y="20690"/>
                </a:lnTo>
                <a:lnTo>
                  <a:pt x="9360" y="20660"/>
                </a:lnTo>
                <a:lnTo>
                  <a:pt x="9400" y="20670"/>
                </a:lnTo>
                <a:lnTo>
                  <a:pt x="9390" y="20650"/>
                </a:lnTo>
                <a:lnTo>
                  <a:pt x="9380" y="20660"/>
                </a:lnTo>
                <a:lnTo>
                  <a:pt x="9390" y="20650"/>
                </a:lnTo>
                <a:lnTo>
                  <a:pt x="9410" y="20660"/>
                </a:lnTo>
                <a:lnTo>
                  <a:pt x="9410" y="20670"/>
                </a:lnTo>
                <a:lnTo>
                  <a:pt x="9420" y="20650"/>
                </a:lnTo>
                <a:lnTo>
                  <a:pt x="9430" y="20670"/>
                </a:lnTo>
                <a:lnTo>
                  <a:pt x="9420" y="20690"/>
                </a:lnTo>
                <a:lnTo>
                  <a:pt x="9420" y="20710"/>
                </a:lnTo>
                <a:lnTo>
                  <a:pt x="9440" y="20700"/>
                </a:lnTo>
                <a:lnTo>
                  <a:pt x="9440" y="20760"/>
                </a:lnTo>
                <a:lnTo>
                  <a:pt x="9450" y="20760"/>
                </a:lnTo>
                <a:lnTo>
                  <a:pt x="9450" y="20790"/>
                </a:lnTo>
                <a:lnTo>
                  <a:pt x="9480" y="20810"/>
                </a:lnTo>
                <a:lnTo>
                  <a:pt x="9500" y="20810"/>
                </a:lnTo>
                <a:lnTo>
                  <a:pt x="9590" y="20780"/>
                </a:lnTo>
                <a:lnTo>
                  <a:pt x="9630" y="20740"/>
                </a:lnTo>
                <a:lnTo>
                  <a:pt x="9640" y="20750"/>
                </a:lnTo>
                <a:lnTo>
                  <a:pt x="9670" y="20710"/>
                </a:lnTo>
                <a:lnTo>
                  <a:pt x="9710" y="20700"/>
                </a:lnTo>
                <a:lnTo>
                  <a:pt x="9740" y="20620"/>
                </a:lnTo>
                <a:lnTo>
                  <a:pt x="9790" y="20630"/>
                </a:lnTo>
                <a:lnTo>
                  <a:pt x="9820" y="20650"/>
                </a:lnTo>
                <a:lnTo>
                  <a:pt x="9920" y="20600"/>
                </a:lnTo>
                <a:lnTo>
                  <a:pt x="10000" y="20500"/>
                </a:lnTo>
                <a:lnTo>
                  <a:pt x="10000" y="20460"/>
                </a:lnTo>
                <a:lnTo>
                  <a:pt x="10030" y="20450"/>
                </a:lnTo>
                <a:lnTo>
                  <a:pt x="10080" y="20430"/>
                </a:lnTo>
                <a:lnTo>
                  <a:pt x="10210" y="20440"/>
                </a:lnTo>
                <a:lnTo>
                  <a:pt x="10250" y="20410"/>
                </a:lnTo>
                <a:lnTo>
                  <a:pt x="10330" y="20400"/>
                </a:lnTo>
                <a:lnTo>
                  <a:pt x="10360" y="20370"/>
                </a:lnTo>
                <a:lnTo>
                  <a:pt x="10380" y="20340"/>
                </a:lnTo>
                <a:lnTo>
                  <a:pt x="10370" y="20290"/>
                </a:lnTo>
                <a:lnTo>
                  <a:pt x="10410" y="20300"/>
                </a:lnTo>
                <a:lnTo>
                  <a:pt x="10410" y="20290"/>
                </a:lnTo>
                <a:lnTo>
                  <a:pt x="10430" y="20300"/>
                </a:lnTo>
                <a:lnTo>
                  <a:pt x="10450" y="20330"/>
                </a:lnTo>
                <a:lnTo>
                  <a:pt x="10460" y="20330"/>
                </a:lnTo>
                <a:lnTo>
                  <a:pt x="10490" y="20350"/>
                </a:lnTo>
                <a:lnTo>
                  <a:pt x="10500" y="20380"/>
                </a:lnTo>
                <a:lnTo>
                  <a:pt x="10540" y="20370"/>
                </a:lnTo>
                <a:lnTo>
                  <a:pt x="10550" y="20360"/>
                </a:lnTo>
                <a:lnTo>
                  <a:pt x="10560" y="20370"/>
                </a:lnTo>
                <a:lnTo>
                  <a:pt x="10570" y="20420"/>
                </a:lnTo>
                <a:lnTo>
                  <a:pt x="10550" y="20440"/>
                </a:lnTo>
                <a:lnTo>
                  <a:pt x="10560" y="20490"/>
                </a:lnTo>
                <a:lnTo>
                  <a:pt x="10600" y="20550"/>
                </a:lnTo>
                <a:lnTo>
                  <a:pt x="10620" y="20530"/>
                </a:lnTo>
                <a:lnTo>
                  <a:pt x="10640" y="20540"/>
                </a:lnTo>
                <a:lnTo>
                  <a:pt x="10720" y="20520"/>
                </a:lnTo>
                <a:lnTo>
                  <a:pt x="10740" y="20460"/>
                </a:lnTo>
                <a:lnTo>
                  <a:pt x="10760" y="20450"/>
                </a:lnTo>
                <a:lnTo>
                  <a:pt x="10770" y="20480"/>
                </a:lnTo>
                <a:lnTo>
                  <a:pt x="10790" y="20480"/>
                </a:lnTo>
                <a:lnTo>
                  <a:pt x="10790" y="20490"/>
                </a:lnTo>
                <a:lnTo>
                  <a:pt x="10820" y="20520"/>
                </a:lnTo>
                <a:lnTo>
                  <a:pt x="10850" y="20520"/>
                </a:lnTo>
                <a:lnTo>
                  <a:pt x="10870" y="20490"/>
                </a:lnTo>
                <a:lnTo>
                  <a:pt x="10890" y="20510"/>
                </a:lnTo>
                <a:lnTo>
                  <a:pt x="10870" y="20530"/>
                </a:lnTo>
                <a:lnTo>
                  <a:pt x="10890" y="20600"/>
                </a:lnTo>
                <a:lnTo>
                  <a:pt x="10930" y="20630"/>
                </a:lnTo>
                <a:lnTo>
                  <a:pt x="10970" y="20640"/>
                </a:lnTo>
                <a:lnTo>
                  <a:pt x="11000" y="20640"/>
                </a:lnTo>
                <a:lnTo>
                  <a:pt x="11020" y="20620"/>
                </a:lnTo>
                <a:lnTo>
                  <a:pt x="11050" y="20630"/>
                </a:lnTo>
                <a:lnTo>
                  <a:pt x="11120" y="20570"/>
                </a:lnTo>
                <a:lnTo>
                  <a:pt x="11120" y="20530"/>
                </a:lnTo>
                <a:lnTo>
                  <a:pt x="11140" y="20560"/>
                </a:lnTo>
                <a:lnTo>
                  <a:pt x="11150" y="20550"/>
                </a:lnTo>
                <a:lnTo>
                  <a:pt x="11150" y="20540"/>
                </a:lnTo>
                <a:lnTo>
                  <a:pt x="11160" y="20550"/>
                </a:lnTo>
                <a:lnTo>
                  <a:pt x="11180" y="20540"/>
                </a:lnTo>
                <a:lnTo>
                  <a:pt x="11200" y="20550"/>
                </a:lnTo>
                <a:lnTo>
                  <a:pt x="11230" y="20550"/>
                </a:lnTo>
                <a:lnTo>
                  <a:pt x="11240" y="20520"/>
                </a:lnTo>
                <a:lnTo>
                  <a:pt x="11250" y="20540"/>
                </a:lnTo>
                <a:lnTo>
                  <a:pt x="11280" y="20520"/>
                </a:lnTo>
                <a:lnTo>
                  <a:pt x="11350" y="20550"/>
                </a:lnTo>
                <a:lnTo>
                  <a:pt x="11440" y="20550"/>
                </a:lnTo>
                <a:lnTo>
                  <a:pt x="11560" y="20500"/>
                </a:lnTo>
                <a:lnTo>
                  <a:pt x="11660" y="20430"/>
                </a:lnTo>
                <a:lnTo>
                  <a:pt x="11740" y="20340"/>
                </a:lnTo>
                <a:lnTo>
                  <a:pt x="11810" y="20230"/>
                </a:lnTo>
                <a:lnTo>
                  <a:pt x="11820" y="20150"/>
                </a:lnTo>
                <a:lnTo>
                  <a:pt x="11790" y="20040"/>
                </a:lnTo>
                <a:lnTo>
                  <a:pt x="11780" y="20020"/>
                </a:lnTo>
                <a:lnTo>
                  <a:pt x="11760" y="20020"/>
                </a:lnTo>
                <a:lnTo>
                  <a:pt x="11760" y="20000"/>
                </a:lnTo>
                <a:lnTo>
                  <a:pt x="11730" y="19980"/>
                </a:lnTo>
                <a:lnTo>
                  <a:pt x="11770" y="19990"/>
                </a:lnTo>
                <a:lnTo>
                  <a:pt x="11790" y="19970"/>
                </a:lnTo>
                <a:lnTo>
                  <a:pt x="11830" y="19850"/>
                </a:lnTo>
                <a:lnTo>
                  <a:pt x="11830" y="19840"/>
                </a:lnTo>
                <a:lnTo>
                  <a:pt x="11780" y="19810"/>
                </a:lnTo>
                <a:lnTo>
                  <a:pt x="11820" y="19810"/>
                </a:lnTo>
                <a:lnTo>
                  <a:pt x="11820" y="19820"/>
                </a:lnTo>
                <a:lnTo>
                  <a:pt x="11840" y="19800"/>
                </a:lnTo>
                <a:lnTo>
                  <a:pt x="11880" y="19680"/>
                </a:lnTo>
                <a:lnTo>
                  <a:pt x="11960" y="19530"/>
                </a:lnTo>
                <a:lnTo>
                  <a:pt x="11970" y="19470"/>
                </a:lnTo>
                <a:lnTo>
                  <a:pt x="11950" y="19430"/>
                </a:lnTo>
                <a:lnTo>
                  <a:pt x="11900" y="19370"/>
                </a:lnTo>
                <a:lnTo>
                  <a:pt x="11880" y="19370"/>
                </a:lnTo>
                <a:lnTo>
                  <a:pt x="11910" y="19340"/>
                </a:lnTo>
                <a:lnTo>
                  <a:pt x="11890" y="19280"/>
                </a:lnTo>
                <a:lnTo>
                  <a:pt x="11900" y="19270"/>
                </a:lnTo>
                <a:lnTo>
                  <a:pt x="11950" y="19330"/>
                </a:lnTo>
                <a:lnTo>
                  <a:pt x="12020" y="19340"/>
                </a:lnTo>
                <a:lnTo>
                  <a:pt x="12050" y="19370"/>
                </a:lnTo>
                <a:lnTo>
                  <a:pt x="12090" y="19380"/>
                </a:lnTo>
                <a:lnTo>
                  <a:pt x="12090" y="19340"/>
                </a:lnTo>
                <a:lnTo>
                  <a:pt x="12110" y="19360"/>
                </a:lnTo>
                <a:lnTo>
                  <a:pt x="12090" y="19390"/>
                </a:lnTo>
                <a:lnTo>
                  <a:pt x="12100" y="19400"/>
                </a:lnTo>
                <a:lnTo>
                  <a:pt x="12070" y="19460"/>
                </a:lnTo>
                <a:lnTo>
                  <a:pt x="12090" y="19550"/>
                </a:lnTo>
                <a:lnTo>
                  <a:pt x="12070" y="19530"/>
                </a:lnTo>
                <a:lnTo>
                  <a:pt x="12060" y="19650"/>
                </a:lnTo>
                <a:lnTo>
                  <a:pt x="12080" y="19740"/>
                </a:lnTo>
                <a:lnTo>
                  <a:pt x="12090" y="19750"/>
                </a:lnTo>
                <a:lnTo>
                  <a:pt x="12090" y="19780"/>
                </a:lnTo>
                <a:lnTo>
                  <a:pt x="12100" y="19810"/>
                </a:lnTo>
                <a:lnTo>
                  <a:pt x="12140" y="19830"/>
                </a:lnTo>
                <a:lnTo>
                  <a:pt x="12120" y="19840"/>
                </a:lnTo>
                <a:lnTo>
                  <a:pt x="12170" y="19850"/>
                </a:lnTo>
                <a:lnTo>
                  <a:pt x="12180" y="19870"/>
                </a:lnTo>
                <a:lnTo>
                  <a:pt x="12150" y="19870"/>
                </a:lnTo>
                <a:lnTo>
                  <a:pt x="12170" y="19880"/>
                </a:lnTo>
                <a:lnTo>
                  <a:pt x="12140" y="19900"/>
                </a:lnTo>
                <a:lnTo>
                  <a:pt x="12200" y="20010"/>
                </a:lnTo>
                <a:lnTo>
                  <a:pt x="12230" y="19990"/>
                </a:lnTo>
                <a:lnTo>
                  <a:pt x="12250" y="20000"/>
                </a:lnTo>
                <a:lnTo>
                  <a:pt x="12220" y="20010"/>
                </a:lnTo>
                <a:lnTo>
                  <a:pt x="12230" y="20020"/>
                </a:lnTo>
                <a:lnTo>
                  <a:pt x="12190" y="20060"/>
                </a:lnTo>
                <a:lnTo>
                  <a:pt x="12190" y="20170"/>
                </a:lnTo>
                <a:lnTo>
                  <a:pt x="12290" y="20440"/>
                </a:lnTo>
                <a:lnTo>
                  <a:pt x="12370" y="20610"/>
                </a:lnTo>
                <a:lnTo>
                  <a:pt x="12400" y="20640"/>
                </a:lnTo>
                <a:lnTo>
                  <a:pt x="12370" y="20670"/>
                </a:lnTo>
                <a:lnTo>
                  <a:pt x="12380" y="20730"/>
                </a:lnTo>
                <a:lnTo>
                  <a:pt x="12430" y="20790"/>
                </a:lnTo>
                <a:lnTo>
                  <a:pt x="12420" y="20810"/>
                </a:lnTo>
                <a:lnTo>
                  <a:pt x="12450" y="20870"/>
                </a:lnTo>
                <a:lnTo>
                  <a:pt x="12500" y="20940"/>
                </a:lnTo>
                <a:lnTo>
                  <a:pt x="12490" y="20970"/>
                </a:lnTo>
                <a:lnTo>
                  <a:pt x="12540" y="21000"/>
                </a:lnTo>
                <a:lnTo>
                  <a:pt x="12620" y="21030"/>
                </a:lnTo>
                <a:lnTo>
                  <a:pt x="12550" y="21050"/>
                </a:lnTo>
                <a:lnTo>
                  <a:pt x="12540" y="21080"/>
                </a:lnTo>
                <a:lnTo>
                  <a:pt x="12490" y="21240"/>
                </a:lnTo>
                <a:lnTo>
                  <a:pt x="12490" y="21310"/>
                </a:lnTo>
                <a:lnTo>
                  <a:pt x="12500" y="21370"/>
                </a:lnTo>
                <a:lnTo>
                  <a:pt x="12550" y="21480"/>
                </a:lnTo>
                <a:lnTo>
                  <a:pt x="12610" y="21570"/>
                </a:lnTo>
                <a:lnTo>
                  <a:pt x="12660" y="21600"/>
                </a:lnTo>
                <a:lnTo>
                  <a:pt x="12720" y="21580"/>
                </a:lnTo>
                <a:lnTo>
                  <a:pt x="12780" y="21600"/>
                </a:lnTo>
                <a:lnTo>
                  <a:pt x="12880" y="21590"/>
                </a:lnTo>
                <a:lnTo>
                  <a:pt x="12910" y="21560"/>
                </a:lnTo>
                <a:lnTo>
                  <a:pt x="12960" y="21560"/>
                </a:lnTo>
                <a:lnTo>
                  <a:pt x="12970" y="21530"/>
                </a:lnTo>
                <a:lnTo>
                  <a:pt x="13060" y="21530"/>
                </a:lnTo>
                <a:lnTo>
                  <a:pt x="13070" y="21520"/>
                </a:lnTo>
                <a:lnTo>
                  <a:pt x="13170" y="21530"/>
                </a:lnTo>
                <a:lnTo>
                  <a:pt x="13180" y="21530"/>
                </a:lnTo>
                <a:lnTo>
                  <a:pt x="13210" y="21550"/>
                </a:lnTo>
                <a:lnTo>
                  <a:pt x="13230" y="21550"/>
                </a:lnTo>
                <a:lnTo>
                  <a:pt x="13220" y="21540"/>
                </a:lnTo>
                <a:lnTo>
                  <a:pt x="13260" y="21570"/>
                </a:lnTo>
                <a:lnTo>
                  <a:pt x="13310" y="21560"/>
                </a:lnTo>
                <a:lnTo>
                  <a:pt x="13330" y="21570"/>
                </a:lnTo>
                <a:lnTo>
                  <a:pt x="13370" y="21580"/>
                </a:lnTo>
                <a:lnTo>
                  <a:pt x="13420" y="21560"/>
                </a:lnTo>
                <a:lnTo>
                  <a:pt x="13450" y="21530"/>
                </a:lnTo>
                <a:lnTo>
                  <a:pt x="13480" y="21540"/>
                </a:lnTo>
                <a:lnTo>
                  <a:pt x="13520" y="21510"/>
                </a:lnTo>
                <a:lnTo>
                  <a:pt x="13550" y="21500"/>
                </a:lnTo>
                <a:lnTo>
                  <a:pt x="13560" y="21470"/>
                </a:lnTo>
                <a:lnTo>
                  <a:pt x="13550" y="21420"/>
                </a:lnTo>
                <a:lnTo>
                  <a:pt x="13560" y="21410"/>
                </a:lnTo>
                <a:lnTo>
                  <a:pt x="13580" y="21440"/>
                </a:lnTo>
                <a:lnTo>
                  <a:pt x="13590" y="21430"/>
                </a:lnTo>
                <a:lnTo>
                  <a:pt x="13600" y="21410"/>
                </a:lnTo>
                <a:lnTo>
                  <a:pt x="13580" y="21400"/>
                </a:lnTo>
                <a:lnTo>
                  <a:pt x="13620" y="21370"/>
                </a:lnTo>
                <a:lnTo>
                  <a:pt x="13630" y="21380"/>
                </a:lnTo>
                <a:lnTo>
                  <a:pt x="13680" y="21390"/>
                </a:lnTo>
                <a:lnTo>
                  <a:pt x="13740" y="21380"/>
                </a:lnTo>
                <a:lnTo>
                  <a:pt x="13810" y="21370"/>
                </a:lnTo>
                <a:lnTo>
                  <a:pt x="13830" y="21350"/>
                </a:lnTo>
                <a:lnTo>
                  <a:pt x="13860" y="21350"/>
                </a:lnTo>
                <a:lnTo>
                  <a:pt x="13890" y="21330"/>
                </a:lnTo>
                <a:lnTo>
                  <a:pt x="13880" y="21310"/>
                </a:lnTo>
                <a:lnTo>
                  <a:pt x="13960" y="21320"/>
                </a:lnTo>
                <a:lnTo>
                  <a:pt x="14030" y="21290"/>
                </a:lnTo>
                <a:lnTo>
                  <a:pt x="14090" y="21200"/>
                </a:lnTo>
                <a:lnTo>
                  <a:pt x="14130" y="21070"/>
                </a:lnTo>
                <a:lnTo>
                  <a:pt x="14160" y="21170"/>
                </a:lnTo>
                <a:lnTo>
                  <a:pt x="14230" y="21200"/>
                </a:lnTo>
                <a:lnTo>
                  <a:pt x="14400" y="21170"/>
                </a:lnTo>
                <a:lnTo>
                  <a:pt x="14610" y="21170"/>
                </a:lnTo>
                <a:lnTo>
                  <a:pt x="14780" y="21140"/>
                </a:lnTo>
                <a:lnTo>
                  <a:pt x="14820" y="21120"/>
                </a:lnTo>
                <a:lnTo>
                  <a:pt x="14910" y="21030"/>
                </a:lnTo>
                <a:lnTo>
                  <a:pt x="14960" y="20940"/>
                </a:lnTo>
                <a:lnTo>
                  <a:pt x="15000" y="20910"/>
                </a:lnTo>
                <a:lnTo>
                  <a:pt x="15010" y="20830"/>
                </a:lnTo>
                <a:lnTo>
                  <a:pt x="14980" y="20800"/>
                </a:lnTo>
                <a:lnTo>
                  <a:pt x="14790" y="20780"/>
                </a:lnTo>
                <a:lnTo>
                  <a:pt x="14780" y="20770"/>
                </a:lnTo>
                <a:lnTo>
                  <a:pt x="14930" y="20760"/>
                </a:lnTo>
                <a:lnTo>
                  <a:pt x="15070" y="20700"/>
                </a:lnTo>
                <a:lnTo>
                  <a:pt x="15060" y="20700"/>
                </a:lnTo>
                <a:lnTo>
                  <a:pt x="15070" y="20690"/>
                </a:lnTo>
                <a:lnTo>
                  <a:pt x="15130" y="20680"/>
                </a:lnTo>
                <a:lnTo>
                  <a:pt x="15160" y="20690"/>
                </a:lnTo>
                <a:lnTo>
                  <a:pt x="15140" y="20700"/>
                </a:lnTo>
                <a:lnTo>
                  <a:pt x="15170" y="20710"/>
                </a:lnTo>
                <a:lnTo>
                  <a:pt x="15120" y="20790"/>
                </a:lnTo>
                <a:lnTo>
                  <a:pt x="15130" y="20870"/>
                </a:lnTo>
                <a:lnTo>
                  <a:pt x="15170" y="20940"/>
                </a:lnTo>
                <a:lnTo>
                  <a:pt x="15140" y="20980"/>
                </a:lnTo>
                <a:lnTo>
                  <a:pt x="15150" y="21030"/>
                </a:lnTo>
                <a:lnTo>
                  <a:pt x="15220" y="21050"/>
                </a:lnTo>
                <a:lnTo>
                  <a:pt x="15260" y="21080"/>
                </a:lnTo>
                <a:lnTo>
                  <a:pt x="15400" y="21110"/>
                </a:lnTo>
                <a:lnTo>
                  <a:pt x="15520" y="21100"/>
                </a:lnTo>
                <a:lnTo>
                  <a:pt x="15570" y="21070"/>
                </a:lnTo>
                <a:lnTo>
                  <a:pt x="15710" y="21030"/>
                </a:lnTo>
                <a:lnTo>
                  <a:pt x="15800" y="21050"/>
                </a:lnTo>
                <a:lnTo>
                  <a:pt x="15820" y="21070"/>
                </a:lnTo>
                <a:lnTo>
                  <a:pt x="15890" y="21090"/>
                </a:lnTo>
                <a:lnTo>
                  <a:pt x="16090" y="21100"/>
                </a:lnTo>
                <a:lnTo>
                  <a:pt x="16510" y="21090"/>
                </a:lnTo>
                <a:lnTo>
                  <a:pt x="16730" y="21060"/>
                </a:lnTo>
                <a:lnTo>
                  <a:pt x="16760" y="21080"/>
                </a:lnTo>
                <a:lnTo>
                  <a:pt x="16880" y="21050"/>
                </a:lnTo>
                <a:lnTo>
                  <a:pt x="16900" y="21060"/>
                </a:lnTo>
                <a:lnTo>
                  <a:pt x="17000" y="21050"/>
                </a:lnTo>
                <a:lnTo>
                  <a:pt x="17040" y="21030"/>
                </a:lnTo>
                <a:lnTo>
                  <a:pt x="17090" y="21040"/>
                </a:lnTo>
                <a:lnTo>
                  <a:pt x="17140" y="21010"/>
                </a:lnTo>
                <a:lnTo>
                  <a:pt x="17290" y="21000"/>
                </a:lnTo>
                <a:lnTo>
                  <a:pt x="17320" y="20980"/>
                </a:lnTo>
                <a:lnTo>
                  <a:pt x="17550" y="20960"/>
                </a:lnTo>
                <a:lnTo>
                  <a:pt x="17660" y="20930"/>
                </a:lnTo>
                <a:lnTo>
                  <a:pt x="17820" y="20850"/>
                </a:lnTo>
                <a:lnTo>
                  <a:pt x="17850" y="20810"/>
                </a:lnTo>
                <a:lnTo>
                  <a:pt x="17990" y="20560"/>
                </a:lnTo>
                <a:lnTo>
                  <a:pt x="18020" y="20550"/>
                </a:lnTo>
                <a:lnTo>
                  <a:pt x="18010" y="20570"/>
                </a:lnTo>
                <a:lnTo>
                  <a:pt x="18030" y="20550"/>
                </a:lnTo>
                <a:lnTo>
                  <a:pt x="18040" y="20510"/>
                </a:lnTo>
                <a:lnTo>
                  <a:pt x="18090" y="20510"/>
                </a:lnTo>
                <a:lnTo>
                  <a:pt x="18160" y="20630"/>
                </a:lnTo>
                <a:lnTo>
                  <a:pt x="18180" y="20630"/>
                </a:lnTo>
                <a:lnTo>
                  <a:pt x="18230" y="20610"/>
                </a:lnTo>
                <a:lnTo>
                  <a:pt x="18250" y="20570"/>
                </a:lnTo>
                <a:lnTo>
                  <a:pt x="18240" y="20550"/>
                </a:lnTo>
                <a:lnTo>
                  <a:pt x="18260" y="20530"/>
                </a:lnTo>
                <a:lnTo>
                  <a:pt x="18240" y="20520"/>
                </a:lnTo>
                <a:lnTo>
                  <a:pt x="18250" y="20460"/>
                </a:lnTo>
                <a:lnTo>
                  <a:pt x="18290" y="20430"/>
                </a:lnTo>
                <a:lnTo>
                  <a:pt x="18250" y="20410"/>
                </a:lnTo>
                <a:lnTo>
                  <a:pt x="18230" y="20330"/>
                </a:lnTo>
                <a:lnTo>
                  <a:pt x="18190" y="20270"/>
                </a:lnTo>
                <a:lnTo>
                  <a:pt x="18120" y="20220"/>
                </a:lnTo>
                <a:lnTo>
                  <a:pt x="18030" y="20210"/>
                </a:lnTo>
                <a:lnTo>
                  <a:pt x="17510" y="20270"/>
                </a:lnTo>
                <a:lnTo>
                  <a:pt x="17420" y="20270"/>
                </a:lnTo>
                <a:lnTo>
                  <a:pt x="17070" y="20310"/>
                </a:lnTo>
                <a:lnTo>
                  <a:pt x="16970" y="20370"/>
                </a:lnTo>
                <a:lnTo>
                  <a:pt x="16780" y="20440"/>
                </a:lnTo>
                <a:lnTo>
                  <a:pt x="16500" y="20670"/>
                </a:lnTo>
                <a:lnTo>
                  <a:pt x="16570" y="20600"/>
                </a:lnTo>
                <a:lnTo>
                  <a:pt x="16560" y="20570"/>
                </a:lnTo>
                <a:lnTo>
                  <a:pt x="16540" y="20560"/>
                </a:lnTo>
                <a:lnTo>
                  <a:pt x="16420" y="20560"/>
                </a:lnTo>
                <a:lnTo>
                  <a:pt x="16590" y="20500"/>
                </a:lnTo>
                <a:lnTo>
                  <a:pt x="16610" y="20480"/>
                </a:lnTo>
                <a:lnTo>
                  <a:pt x="16660" y="20470"/>
                </a:lnTo>
                <a:lnTo>
                  <a:pt x="16660" y="20430"/>
                </a:lnTo>
                <a:lnTo>
                  <a:pt x="16650" y="20410"/>
                </a:lnTo>
                <a:lnTo>
                  <a:pt x="16680" y="20360"/>
                </a:lnTo>
                <a:lnTo>
                  <a:pt x="16740" y="20310"/>
                </a:lnTo>
                <a:lnTo>
                  <a:pt x="16790" y="20290"/>
                </a:lnTo>
                <a:lnTo>
                  <a:pt x="16830" y="20290"/>
                </a:lnTo>
                <a:lnTo>
                  <a:pt x="16860" y="20260"/>
                </a:lnTo>
                <a:lnTo>
                  <a:pt x="16850" y="20250"/>
                </a:lnTo>
                <a:lnTo>
                  <a:pt x="16830" y="20270"/>
                </a:lnTo>
                <a:lnTo>
                  <a:pt x="16800" y="20260"/>
                </a:lnTo>
                <a:lnTo>
                  <a:pt x="16790" y="20240"/>
                </a:lnTo>
                <a:lnTo>
                  <a:pt x="16790" y="20220"/>
                </a:lnTo>
                <a:lnTo>
                  <a:pt x="16780" y="20180"/>
                </a:lnTo>
                <a:lnTo>
                  <a:pt x="16820" y="20110"/>
                </a:lnTo>
                <a:lnTo>
                  <a:pt x="16820" y="20080"/>
                </a:lnTo>
                <a:lnTo>
                  <a:pt x="16800" y="20060"/>
                </a:lnTo>
                <a:lnTo>
                  <a:pt x="16730" y="20030"/>
                </a:lnTo>
                <a:lnTo>
                  <a:pt x="16720" y="20010"/>
                </a:lnTo>
                <a:lnTo>
                  <a:pt x="16660" y="19980"/>
                </a:lnTo>
                <a:lnTo>
                  <a:pt x="16560" y="19900"/>
                </a:lnTo>
                <a:lnTo>
                  <a:pt x="16440" y="19700"/>
                </a:lnTo>
                <a:lnTo>
                  <a:pt x="16450" y="19660"/>
                </a:lnTo>
                <a:lnTo>
                  <a:pt x="16440" y="19620"/>
                </a:lnTo>
                <a:lnTo>
                  <a:pt x="16520" y="19600"/>
                </a:lnTo>
                <a:lnTo>
                  <a:pt x="16550" y="19560"/>
                </a:lnTo>
                <a:lnTo>
                  <a:pt x="16570" y="19560"/>
                </a:lnTo>
                <a:lnTo>
                  <a:pt x="16610" y="19520"/>
                </a:lnTo>
                <a:lnTo>
                  <a:pt x="16610" y="19490"/>
                </a:lnTo>
                <a:lnTo>
                  <a:pt x="16590" y="19470"/>
                </a:lnTo>
                <a:lnTo>
                  <a:pt x="16640" y="19430"/>
                </a:lnTo>
                <a:lnTo>
                  <a:pt x="16620" y="19410"/>
                </a:lnTo>
                <a:lnTo>
                  <a:pt x="16640" y="19400"/>
                </a:lnTo>
                <a:lnTo>
                  <a:pt x="16640" y="19300"/>
                </a:lnTo>
                <a:lnTo>
                  <a:pt x="16670" y="19280"/>
                </a:lnTo>
                <a:lnTo>
                  <a:pt x="16740" y="19290"/>
                </a:lnTo>
                <a:lnTo>
                  <a:pt x="16770" y="19320"/>
                </a:lnTo>
                <a:lnTo>
                  <a:pt x="16850" y="19460"/>
                </a:lnTo>
                <a:lnTo>
                  <a:pt x="16930" y="19530"/>
                </a:lnTo>
                <a:lnTo>
                  <a:pt x="17010" y="19650"/>
                </a:lnTo>
                <a:lnTo>
                  <a:pt x="17190" y="19940"/>
                </a:lnTo>
                <a:lnTo>
                  <a:pt x="17280" y="20030"/>
                </a:lnTo>
                <a:lnTo>
                  <a:pt x="17370" y="20100"/>
                </a:lnTo>
                <a:lnTo>
                  <a:pt x="17470" y="20120"/>
                </a:lnTo>
                <a:lnTo>
                  <a:pt x="17610" y="20110"/>
                </a:lnTo>
                <a:lnTo>
                  <a:pt x="17820" y="20080"/>
                </a:lnTo>
                <a:lnTo>
                  <a:pt x="18080" y="20020"/>
                </a:lnTo>
                <a:lnTo>
                  <a:pt x="18310" y="20010"/>
                </a:lnTo>
                <a:lnTo>
                  <a:pt x="18420" y="19980"/>
                </a:lnTo>
                <a:lnTo>
                  <a:pt x="18510" y="19920"/>
                </a:lnTo>
                <a:lnTo>
                  <a:pt x="18600" y="19840"/>
                </a:lnTo>
                <a:lnTo>
                  <a:pt x="18910" y="19540"/>
                </a:lnTo>
                <a:lnTo>
                  <a:pt x="18970" y="19460"/>
                </a:lnTo>
                <a:lnTo>
                  <a:pt x="19050" y="19410"/>
                </a:lnTo>
                <a:lnTo>
                  <a:pt x="19200" y="19280"/>
                </a:lnTo>
                <a:lnTo>
                  <a:pt x="19370" y="18990"/>
                </a:lnTo>
                <a:lnTo>
                  <a:pt x="19430" y="18860"/>
                </a:lnTo>
                <a:lnTo>
                  <a:pt x="19500" y="18690"/>
                </a:lnTo>
                <a:lnTo>
                  <a:pt x="19490" y="18670"/>
                </a:lnTo>
                <a:lnTo>
                  <a:pt x="19450" y="18610"/>
                </a:lnTo>
                <a:lnTo>
                  <a:pt x="19450" y="18590"/>
                </a:lnTo>
                <a:lnTo>
                  <a:pt x="19430" y="18510"/>
                </a:lnTo>
                <a:lnTo>
                  <a:pt x="19390" y="18460"/>
                </a:lnTo>
                <a:lnTo>
                  <a:pt x="19380" y="18350"/>
                </a:lnTo>
                <a:lnTo>
                  <a:pt x="19350" y="18310"/>
                </a:lnTo>
                <a:lnTo>
                  <a:pt x="19340" y="18250"/>
                </a:lnTo>
                <a:lnTo>
                  <a:pt x="19310" y="18210"/>
                </a:lnTo>
                <a:lnTo>
                  <a:pt x="19310" y="18200"/>
                </a:lnTo>
                <a:lnTo>
                  <a:pt x="19180" y="18050"/>
                </a:lnTo>
                <a:lnTo>
                  <a:pt x="19140" y="18020"/>
                </a:lnTo>
                <a:lnTo>
                  <a:pt x="19130" y="17980"/>
                </a:lnTo>
                <a:lnTo>
                  <a:pt x="18990" y="17900"/>
                </a:lnTo>
                <a:lnTo>
                  <a:pt x="18980" y="17880"/>
                </a:lnTo>
                <a:lnTo>
                  <a:pt x="19030" y="17890"/>
                </a:lnTo>
                <a:lnTo>
                  <a:pt x="19040" y="17860"/>
                </a:lnTo>
                <a:lnTo>
                  <a:pt x="19030" y="17830"/>
                </a:lnTo>
                <a:lnTo>
                  <a:pt x="19000" y="17830"/>
                </a:lnTo>
                <a:lnTo>
                  <a:pt x="19000" y="17810"/>
                </a:lnTo>
                <a:lnTo>
                  <a:pt x="19040" y="17830"/>
                </a:lnTo>
                <a:lnTo>
                  <a:pt x="19080" y="17820"/>
                </a:lnTo>
                <a:lnTo>
                  <a:pt x="19080" y="17830"/>
                </a:lnTo>
                <a:lnTo>
                  <a:pt x="19110" y="17850"/>
                </a:lnTo>
                <a:lnTo>
                  <a:pt x="19120" y="17900"/>
                </a:lnTo>
                <a:lnTo>
                  <a:pt x="19130" y="17910"/>
                </a:lnTo>
                <a:lnTo>
                  <a:pt x="19150" y="17900"/>
                </a:lnTo>
                <a:lnTo>
                  <a:pt x="19170" y="17920"/>
                </a:lnTo>
                <a:lnTo>
                  <a:pt x="19190" y="17920"/>
                </a:lnTo>
                <a:lnTo>
                  <a:pt x="19210" y="17940"/>
                </a:lnTo>
                <a:lnTo>
                  <a:pt x="19270" y="17960"/>
                </a:lnTo>
                <a:lnTo>
                  <a:pt x="19350" y="18020"/>
                </a:lnTo>
                <a:lnTo>
                  <a:pt x="19380" y="18020"/>
                </a:lnTo>
                <a:lnTo>
                  <a:pt x="19450" y="18090"/>
                </a:lnTo>
                <a:lnTo>
                  <a:pt x="19480" y="18140"/>
                </a:lnTo>
                <a:lnTo>
                  <a:pt x="19510" y="18180"/>
                </a:lnTo>
                <a:lnTo>
                  <a:pt x="19530" y="18180"/>
                </a:lnTo>
                <a:lnTo>
                  <a:pt x="19560" y="18130"/>
                </a:lnTo>
                <a:lnTo>
                  <a:pt x="19580" y="17980"/>
                </a:lnTo>
                <a:lnTo>
                  <a:pt x="19570" y="17960"/>
                </a:lnTo>
                <a:lnTo>
                  <a:pt x="19520" y="17920"/>
                </a:lnTo>
                <a:lnTo>
                  <a:pt x="19450" y="17910"/>
                </a:lnTo>
                <a:lnTo>
                  <a:pt x="19430" y="17850"/>
                </a:lnTo>
                <a:lnTo>
                  <a:pt x="19360" y="17800"/>
                </a:lnTo>
                <a:lnTo>
                  <a:pt x="19320" y="17790"/>
                </a:lnTo>
                <a:lnTo>
                  <a:pt x="19270" y="17730"/>
                </a:lnTo>
                <a:lnTo>
                  <a:pt x="19280" y="17700"/>
                </a:lnTo>
                <a:lnTo>
                  <a:pt x="19320" y="17700"/>
                </a:lnTo>
                <a:lnTo>
                  <a:pt x="19360" y="17660"/>
                </a:lnTo>
                <a:lnTo>
                  <a:pt x="19390" y="17570"/>
                </a:lnTo>
                <a:lnTo>
                  <a:pt x="19380" y="17550"/>
                </a:lnTo>
                <a:lnTo>
                  <a:pt x="19280" y="17470"/>
                </a:lnTo>
                <a:lnTo>
                  <a:pt x="19250" y="17360"/>
                </a:lnTo>
                <a:lnTo>
                  <a:pt x="19140" y="17190"/>
                </a:lnTo>
                <a:lnTo>
                  <a:pt x="19110" y="17160"/>
                </a:lnTo>
                <a:lnTo>
                  <a:pt x="18760" y="17020"/>
                </a:lnTo>
                <a:lnTo>
                  <a:pt x="18720" y="16950"/>
                </a:lnTo>
                <a:lnTo>
                  <a:pt x="18710" y="16900"/>
                </a:lnTo>
                <a:lnTo>
                  <a:pt x="18720" y="16900"/>
                </a:lnTo>
                <a:lnTo>
                  <a:pt x="18710" y="16870"/>
                </a:lnTo>
                <a:lnTo>
                  <a:pt x="18700" y="16870"/>
                </a:lnTo>
                <a:lnTo>
                  <a:pt x="18670" y="16820"/>
                </a:lnTo>
                <a:lnTo>
                  <a:pt x="18640" y="16770"/>
                </a:lnTo>
                <a:lnTo>
                  <a:pt x="18550" y="16730"/>
                </a:lnTo>
                <a:lnTo>
                  <a:pt x="18490" y="16690"/>
                </a:lnTo>
                <a:lnTo>
                  <a:pt x="18440" y="16670"/>
                </a:lnTo>
                <a:lnTo>
                  <a:pt x="18450" y="16660"/>
                </a:lnTo>
                <a:lnTo>
                  <a:pt x="18380" y="16650"/>
                </a:lnTo>
                <a:lnTo>
                  <a:pt x="18340" y="16620"/>
                </a:lnTo>
                <a:lnTo>
                  <a:pt x="18340" y="16610"/>
                </a:lnTo>
                <a:lnTo>
                  <a:pt x="18320" y="16560"/>
                </a:lnTo>
                <a:lnTo>
                  <a:pt x="18210" y="16460"/>
                </a:lnTo>
                <a:lnTo>
                  <a:pt x="18210" y="16450"/>
                </a:lnTo>
                <a:lnTo>
                  <a:pt x="18200" y="16410"/>
                </a:lnTo>
                <a:lnTo>
                  <a:pt x="18150" y="16350"/>
                </a:lnTo>
                <a:lnTo>
                  <a:pt x="18000" y="16240"/>
                </a:lnTo>
                <a:lnTo>
                  <a:pt x="18000" y="16250"/>
                </a:lnTo>
                <a:lnTo>
                  <a:pt x="17990" y="16240"/>
                </a:lnTo>
                <a:lnTo>
                  <a:pt x="17980" y="16210"/>
                </a:lnTo>
                <a:lnTo>
                  <a:pt x="17970" y="16220"/>
                </a:lnTo>
                <a:lnTo>
                  <a:pt x="17930" y="16190"/>
                </a:lnTo>
                <a:lnTo>
                  <a:pt x="17930" y="16160"/>
                </a:lnTo>
                <a:lnTo>
                  <a:pt x="17950" y="16150"/>
                </a:lnTo>
                <a:lnTo>
                  <a:pt x="17960" y="16130"/>
                </a:lnTo>
                <a:lnTo>
                  <a:pt x="17960" y="16080"/>
                </a:lnTo>
                <a:lnTo>
                  <a:pt x="17870" y="15970"/>
                </a:lnTo>
                <a:lnTo>
                  <a:pt x="17790" y="15930"/>
                </a:lnTo>
                <a:lnTo>
                  <a:pt x="17770" y="15880"/>
                </a:lnTo>
                <a:lnTo>
                  <a:pt x="17650" y="15830"/>
                </a:lnTo>
                <a:lnTo>
                  <a:pt x="17610" y="15770"/>
                </a:lnTo>
                <a:lnTo>
                  <a:pt x="17580" y="15760"/>
                </a:lnTo>
                <a:lnTo>
                  <a:pt x="17530" y="15720"/>
                </a:lnTo>
                <a:lnTo>
                  <a:pt x="17470" y="15710"/>
                </a:lnTo>
                <a:lnTo>
                  <a:pt x="17470" y="15700"/>
                </a:lnTo>
                <a:lnTo>
                  <a:pt x="17450" y="15700"/>
                </a:lnTo>
                <a:lnTo>
                  <a:pt x="17420" y="15660"/>
                </a:lnTo>
                <a:lnTo>
                  <a:pt x="17380" y="15650"/>
                </a:lnTo>
                <a:lnTo>
                  <a:pt x="17360" y="15600"/>
                </a:lnTo>
                <a:lnTo>
                  <a:pt x="17320" y="15580"/>
                </a:lnTo>
                <a:lnTo>
                  <a:pt x="17250" y="15550"/>
                </a:lnTo>
                <a:lnTo>
                  <a:pt x="17200" y="15550"/>
                </a:lnTo>
                <a:lnTo>
                  <a:pt x="17200" y="15540"/>
                </a:lnTo>
                <a:lnTo>
                  <a:pt x="17190" y="15540"/>
                </a:lnTo>
                <a:lnTo>
                  <a:pt x="17150" y="15500"/>
                </a:lnTo>
                <a:lnTo>
                  <a:pt x="17110" y="15500"/>
                </a:lnTo>
                <a:lnTo>
                  <a:pt x="17060" y="15450"/>
                </a:lnTo>
                <a:lnTo>
                  <a:pt x="17050" y="15460"/>
                </a:lnTo>
                <a:lnTo>
                  <a:pt x="17050" y="15440"/>
                </a:lnTo>
                <a:lnTo>
                  <a:pt x="16930" y="15420"/>
                </a:lnTo>
                <a:lnTo>
                  <a:pt x="16820" y="15360"/>
                </a:lnTo>
                <a:lnTo>
                  <a:pt x="16780" y="15360"/>
                </a:lnTo>
                <a:lnTo>
                  <a:pt x="16750" y="15390"/>
                </a:lnTo>
                <a:lnTo>
                  <a:pt x="16750" y="15370"/>
                </a:lnTo>
                <a:lnTo>
                  <a:pt x="16740" y="15380"/>
                </a:lnTo>
                <a:lnTo>
                  <a:pt x="16720" y="15370"/>
                </a:lnTo>
                <a:lnTo>
                  <a:pt x="16690" y="15400"/>
                </a:lnTo>
                <a:lnTo>
                  <a:pt x="16670" y="15390"/>
                </a:lnTo>
                <a:lnTo>
                  <a:pt x="16450" y="15280"/>
                </a:lnTo>
                <a:lnTo>
                  <a:pt x="16390" y="15240"/>
                </a:lnTo>
                <a:lnTo>
                  <a:pt x="16380" y="15220"/>
                </a:lnTo>
                <a:lnTo>
                  <a:pt x="16370" y="15230"/>
                </a:lnTo>
                <a:lnTo>
                  <a:pt x="16380" y="15210"/>
                </a:lnTo>
                <a:lnTo>
                  <a:pt x="16360" y="15210"/>
                </a:lnTo>
                <a:lnTo>
                  <a:pt x="16360" y="15190"/>
                </a:lnTo>
                <a:lnTo>
                  <a:pt x="16340" y="15200"/>
                </a:lnTo>
                <a:lnTo>
                  <a:pt x="16340" y="15190"/>
                </a:lnTo>
                <a:lnTo>
                  <a:pt x="16320" y="15190"/>
                </a:lnTo>
                <a:lnTo>
                  <a:pt x="16320" y="15170"/>
                </a:lnTo>
                <a:lnTo>
                  <a:pt x="16310" y="15170"/>
                </a:lnTo>
                <a:lnTo>
                  <a:pt x="16290" y="15150"/>
                </a:lnTo>
                <a:lnTo>
                  <a:pt x="16280" y="15160"/>
                </a:lnTo>
                <a:lnTo>
                  <a:pt x="16280" y="15150"/>
                </a:lnTo>
                <a:lnTo>
                  <a:pt x="16260" y="15150"/>
                </a:lnTo>
                <a:lnTo>
                  <a:pt x="16280" y="15140"/>
                </a:lnTo>
                <a:lnTo>
                  <a:pt x="16270" y="15130"/>
                </a:lnTo>
                <a:lnTo>
                  <a:pt x="16260" y="15140"/>
                </a:lnTo>
                <a:lnTo>
                  <a:pt x="16250" y="15110"/>
                </a:lnTo>
                <a:lnTo>
                  <a:pt x="16230" y="15110"/>
                </a:lnTo>
                <a:lnTo>
                  <a:pt x="16230" y="15090"/>
                </a:lnTo>
                <a:lnTo>
                  <a:pt x="16150" y="15010"/>
                </a:lnTo>
                <a:lnTo>
                  <a:pt x="16100" y="14980"/>
                </a:lnTo>
                <a:lnTo>
                  <a:pt x="15950" y="14820"/>
                </a:lnTo>
                <a:lnTo>
                  <a:pt x="15900" y="14800"/>
                </a:lnTo>
                <a:lnTo>
                  <a:pt x="15850" y="14740"/>
                </a:lnTo>
                <a:lnTo>
                  <a:pt x="15840" y="14740"/>
                </a:lnTo>
                <a:lnTo>
                  <a:pt x="15830" y="14720"/>
                </a:lnTo>
                <a:lnTo>
                  <a:pt x="15790" y="14700"/>
                </a:lnTo>
                <a:lnTo>
                  <a:pt x="15650" y="14540"/>
                </a:lnTo>
                <a:lnTo>
                  <a:pt x="15600" y="14520"/>
                </a:lnTo>
                <a:lnTo>
                  <a:pt x="15560" y="14470"/>
                </a:lnTo>
                <a:lnTo>
                  <a:pt x="15490" y="14400"/>
                </a:lnTo>
                <a:lnTo>
                  <a:pt x="15500" y="14370"/>
                </a:lnTo>
                <a:lnTo>
                  <a:pt x="15470" y="14370"/>
                </a:lnTo>
                <a:lnTo>
                  <a:pt x="15380" y="14250"/>
                </a:lnTo>
                <a:lnTo>
                  <a:pt x="15400" y="14300"/>
                </a:lnTo>
                <a:lnTo>
                  <a:pt x="15370" y="14260"/>
                </a:lnTo>
                <a:lnTo>
                  <a:pt x="15330" y="14240"/>
                </a:lnTo>
                <a:lnTo>
                  <a:pt x="15230" y="14240"/>
                </a:lnTo>
                <a:lnTo>
                  <a:pt x="15220" y="14220"/>
                </a:lnTo>
                <a:lnTo>
                  <a:pt x="15170" y="14210"/>
                </a:lnTo>
                <a:lnTo>
                  <a:pt x="15170" y="14200"/>
                </a:lnTo>
                <a:lnTo>
                  <a:pt x="15140" y="14210"/>
                </a:lnTo>
                <a:lnTo>
                  <a:pt x="15150" y="14200"/>
                </a:lnTo>
                <a:lnTo>
                  <a:pt x="15130" y="14190"/>
                </a:lnTo>
                <a:lnTo>
                  <a:pt x="15130" y="14210"/>
                </a:lnTo>
                <a:lnTo>
                  <a:pt x="15050" y="14260"/>
                </a:lnTo>
                <a:lnTo>
                  <a:pt x="15030" y="14260"/>
                </a:lnTo>
                <a:lnTo>
                  <a:pt x="15040" y="14250"/>
                </a:lnTo>
                <a:lnTo>
                  <a:pt x="15030" y="14260"/>
                </a:lnTo>
                <a:lnTo>
                  <a:pt x="15020" y="14240"/>
                </a:lnTo>
                <a:lnTo>
                  <a:pt x="15010" y="14220"/>
                </a:lnTo>
                <a:lnTo>
                  <a:pt x="15020" y="14210"/>
                </a:lnTo>
                <a:lnTo>
                  <a:pt x="15010" y="14210"/>
                </a:lnTo>
                <a:lnTo>
                  <a:pt x="15040" y="14190"/>
                </a:lnTo>
                <a:lnTo>
                  <a:pt x="15060" y="14200"/>
                </a:lnTo>
                <a:lnTo>
                  <a:pt x="15080" y="14180"/>
                </a:lnTo>
                <a:lnTo>
                  <a:pt x="15080" y="14140"/>
                </a:lnTo>
                <a:lnTo>
                  <a:pt x="15070" y="14130"/>
                </a:lnTo>
                <a:lnTo>
                  <a:pt x="15090" y="14140"/>
                </a:lnTo>
                <a:lnTo>
                  <a:pt x="15110" y="14170"/>
                </a:lnTo>
                <a:lnTo>
                  <a:pt x="15120" y="14130"/>
                </a:lnTo>
                <a:lnTo>
                  <a:pt x="15110" y="14120"/>
                </a:lnTo>
                <a:lnTo>
                  <a:pt x="15120" y="14070"/>
                </a:lnTo>
                <a:lnTo>
                  <a:pt x="15110" y="14060"/>
                </a:lnTo>
                <a:lnTo>
                  <a:pt x="15120" y="14060"/>
                </a:lnTo>
                <a:lnTo>
                  <a:pt x="15110" y="14050"/>
                </a:lnTo>
                <a:lnTo>
                  <a:pt x="15100" y="13990"/>
                </a:lnTo>
                <a:lnTo>
                  <a:pt x="15070" y="13990"/>
                </a:lnTo>
                <a:lnTo>
                  <a:pt x="15090" y="13980"/>
                </a:lnTo>
                <a:lnTo>
                  <a:pt x="15080" y="13940"/>
                </a:lnTo>
                <a:lnTo>
                  <a:pt x="15060" y="13940"/>
                </a:lnTo>
                <a:lnTo>
                  <a:pt x="15050" y="13890"/>
                </a:lnTo>
                <a:lnTo>
                  <a:pt x="15030" y="13890"/>
                </a:lnTo>
                <a:lnTo>
                  <a:pt x="15020" y="13880"/>
                </a:lnTo>
                <a:lnTo>
                  <a:pt x="14990" y="13870"/>
                </a:lnTo>
                <a:lnTo>
                  <a:pt x="15000" y="13830"/>
                </a:lnTo>
                <a:lnTo>
                  <a:pt x="14940" y="13760"/>
                </a:lnTo>
                <a:lnTo>
                  <a:pt x="14900" y="13720"/>
                </a:lnTo>
                <a:lnTo>
                  <a:pt x="14880" y="13700"/>
                </a:lnTo>
                <a:lnTo>
                  <a:pt x="14900" y="13710"/>
                </a:lnTo>
                <a:lnTo>
                  <a:pt x="14890" y="13690"/>
                </a:lnTo>
                <a:lnTo>
                  <a:pt x="14820" y="13660"/>
                </a:lnTo>
                <a:lnTo>
                  <a:pt x="14810" y="13600"/>
                </a:lnTo>
                <a:lnTo>
                  <a:pt x="14710" y="13480"/>
                </a:lnTo>
                <a:lnTo>
                  <a:pt x="14730" y="13480"/>
                </a:lnTo>
                <a:lnTo>
                  <a:pt x="14720" y="13470"/>
                </a:lnTo>
                <a:lnTo>
                  <a:pt x="14700" y="13460"/>
                </a:lnTo>
                <a:lnTo>
                  <a:pt x="14660" y="13410"/>
                </a:lnTo>
                <a:lnTo>
                  <a:pt x="14640" y="13420"/>
                </a:lnTo>
                <a:lnTo>
                  <a:pt x="14650" y="13370"/>
                </a:lnTo>
                <a:lnTo>
                  <a:pt x="14640" y="13340"/>
                </a:lnTo>
                <a:lnTo>
                  <a:pt x="14650" y="13310"/>
                </a:lnTo>
                <a:lnTo>
                  <a:pt x="14640" y="13280"/>
                </a:lnTo>
                <a:lnTo>
                  <a:pt x="14630" y="13280"/>
                </a:lnTo>
                <a:lnTo>
                  <a:pt x="14630" y="13190"/>
                </a:lnTo>
                <a:lnTo>
                  <a:pt x="14610" y="13160"/>
                </a:lnTo>
                <a:lnTo>
                  <a:pt x="14590" y="13130"/>
                </a:lnTo>
                <a:lnTo>
                  <a:pt x="14580" y="13120"/>
                </a:lnTo>
                <a:lnTo>
                  <a:pt x="14590" y="13060"/>
                </a:lnTo>
                <a:lnTo>
                  <a:pt x="14580" y="13030"/>
                </a:lnTo>
                <a:lnTo>
                  <a:pt x="14570" y="13040"/>
                </a:lnTo>
                <a:lnTo>
                  <a:pt x="14590" y="13020"/>
                </a:lnTo>
                <a:lnTo>
                  <a:pt x="14590" y="12940"/>
                </a:lnTo>
                <a:lnTo>
                  <a:pt x="14580" y="12920"/>
                </a:lnTo>
                <a:lnTo>
                  <a:pt x="14560" y="12910"/>
                </a:lnTo>
                <a:lnTo>
                  <a:pt x="14570" y="12840"/>
                </a:lnTo>
                <a:lnTo>
                  <a:pt x="14590" y="12770"/>
                </a:lnTo>
                <a:lnTo>
                  <a:pt x="14590" y="12700"/>
                </a:lnTo>
                <a:lnTo>
                  <a:pt x="14600" y="12690"/>
                </a:lnTo>
                <a:lnTo>
                  <a:pt x="14630" y="12490"/>
                </a:lnTo>
                <a:lnTo>
                  <a:pt x="14600" y="12440"/>
                </a:lnTo>
                <a:lnTo>
                  <a:pt x="14600" y="12350"/>
                </a:lnTo>
                <a:lnTo>
                  <a:pt x="14590" y="12310"/>
                </a:lnTo>
                <a:lnTo>
                  <a:pt x="14600" y="12280"/>
                </a:lnTo>
                <a:lnTo>
                  <a:pt x="14590" y="12210"/>
                </a:lnTo>
                <a:lnTo>
                  <a:pt x="14590" y="12180"/>
                </a:lnTo>
                <a:lnTo>
                  <a:pt x="14570" y="12170"/>
                </a:lnTo>
                <a:lnTo>
                  <a:pt x="14580" y="12090"/>
                </a:lnTo>
                <a:lnTo>
                  <a:pt x="14570" y="12000"/>
                </a:lnTo>
                <a:lnTo>
                  <a:pt x="14580" y="11990"/>
                </a:lnTo>
                <a:lnTo>
                  <a:pt x="14560" y="11920"/>
                </a:lnTo>
                <a:lnTo>
                  <a:pt x="14570" y="11910"/>
                </a:lnTo>
                <a:lnTo>
                  <a:pt x="14560" y="11850"/>
                </a:lnTo>
                <a:lnTo>
                  <a:pt x="14570" y="11840"/>
                </a:lnTo>
                <a:lnTo>
                  <a:pt x="14550" y="11740"/>
                </a:lnTo>
                <a:lnTo>
                  <a:pt x="14520" y="11700"/>
                </a:lnTo>
                <a:lnTo>
                  <a:pt x="14530" y="11680"/>
                </a:lnTo>
                <a:lnTo>
                  <a:pt x="14520" y="11640"/>
                </a:lnTo>
                <a:lnTo>
                  <a:pt x="14520" y="11580"/>
                </a:lnTo>
                <a:lnTo>
                  <a:pt x="14490" y="11500"/>
                </a:lnTo>
                <a:lnTo>
                  <a:pt x="14500" y="11480"/>
                </a:lnTo>
                <a:lnTo>
                  <a:pt x="14480" y="11420"/>
                </a:lnTo>
                <a:lnTo>
                  <a:pt x="14400" y="11300"/>
                </a:lnTo>
                <a:lnTo>
                  <a:pt x="14310" y="11260"/>
                </a:lnTo>
                <a:lnTo>
                  <a:pt x="14310" y="11190"/>
                </a:lnTo>
                <a:lnTo>
                  <a:pt x="14280" y="11120"/>
                </a:lnTo>
                <a:lnTo>
                  <a:pt x="14260" y="11110"/>
                </a:lnTo>
                <a:lnTo>
                  <a:pt x="14270" y="11110"/>
                </a:lnTo>
                <a:lnTo>
                  <a:pt x="14250" y="11070"/>
                </a:lnTo>
                <a:lnTo>
                  <a:pt x="14170" y="10970"/>
                </a:lnTo>
                <a:lnTo>
                  <a:pt x="14110" y="10930"/>
                </a:lnTo>
                <a:lnTo>
                  <a:pt x="14120" y="10880"/>
                </a:lnTo>
                <a:lnTo>
                  <a:pt x="14110" y="10840"/>
                </a:lnTo>
                <a:lnTo>
                  <a:pt x="14090" y="10820"/>
                </a:lnTo>
                <a:lnTo>
                  <a:pt x="14090" y="10790"/>
                </a:lnTo>
                <a:lnTo>
                  <a:pt x="14020" y="10710"/>
                </a:lnTo>
                <a:lnTo>
                  <a:pt x="13970" y="10690"/>
                </a:lnTo>
                <a:lnTo>
                  <a:pt x="13940" y="10650"/>
                </a:lnTo>
                <a:lnTo>
                  <a:pt x="13870" y="10620"/>
                </a:lnTo>
                <a:lnTo>
                  <a:pt x="13850" y="10620"/>
                </a:lnTo>
                <a:lnTo>
                  <a:pt x="13850" y="10630"/>
                </a:lnTo>
                <a:lnTo>
                  <a:pt x="13830" y="10620"/>
                </a:lnTo>
                <a:lnTo>
                  <a:pt x="13820" y="10600"/>
                </a:lnTo>
                <a:lnTo>
                  <a:pt x="13830" y="10590"/>
                </a:lnTo>
                <a:lnTo>
                  <a:pt x="13810" y="10570"/>
                </a:lnTo>
                <a:lnTo>
                  <a:pt x="13800" y="10540"/>
                </a:lnTo>
                <a:lnTo>
                  <a:pt x="13810" y="10530"/>
                </a:lnTo>
                <a:lnTo>
                  <a:pt x="13780" y="10470"/>
                </a:lnTo>
                <a:lnTo>
                  <a:pt x="13800" y="10450"/>
                </a:lnTo>
                <a:lnTo>
                  <a:pt x="13790" y="10430"/>
                </a:lnTo>
                <a:lnTo>
                  <a:pt x="13800" y="10410"/>
                </a:lnTo>
                <a:lnTo>
                  <a:pt x="13800" y="10380"/>
                </a:lnTo>
                <a:lnTo>
                  <a:pt x="13810" y="10350"/>
                </a:lnTo>
                <a:lnTo>
                  <a:pt x="13810" y="10270"/>
                </a:lnTo>
                <a:lnTo>
                  <a:pt x="13830" y="10250"/>
                </a:lnTo>
                <a:lnTo>
                  <a:pt x="13830" y="10220"/>
                </a:lnTo>
                <a:lnTo>
                  <a:pt x="13840" y="10210"/>
                </a:lnTo>
                <a:lnTo>
                  <a:pt x="13860" y="10130"/>
                </a:lnTo>
                <a:lnTo>
                  <a:pt x="13890" y="10050"/>
                </a:lnTo>
                <a:lnTo>
                  <a:pt x="13890" y="9880"/>
                </a:lnTo>
                <a:lnTo>
                  <a:pt x="13920" y="9820"/>
                </a:lnTo>
                <a:lnTo>
                  <a:pt x="13920" y="9780"/>
                </a:lnTo>
                <a:lnTo>
                  <a:pt x="13950" y="9770"/>
                </a:lnTo>
                <a:lnTo>
                  <a:pt x="13960" y="9720"/>
                </a:lnTo>
                <a:lnTo>
                  <a:pt x="13960" y="9630"/>
                </a:lnTo>
                <a:lnTo>
                  <a:pt x="13970" y="9570"/>
                </a:lnTo>
                <a:lnTo>
                  <a:pt x="13950" y="9520"/>
                </a:lnTo>
                <a:lnTo>
                  <a:pt x="13960" y="9510"/>
                </a:lnTo>
                <a:lnTo>
                  <a:pt x="13960" y="9460"/>
                </a:lnTo>
                <a:lnTo>
                  <a:pt x="13920" y="9300"/>
                </a:lnTo>
                <a:lnTo>
                  <a:pt x="13890" y="9250"/>
                </a:lnTo>
                <a:lnTo>
                  <a:pt x="13890" y="9170"/>
                </a:lnTo>
                <a:lnTo>
                  <a:pt x="13790" y="9010"/>
                </a:lnTo>
                <a:lnTo>
                  <a:pt x="13700" y="8900"/>
                </a:lnTo>
                <a:lnTo>
                  <a:pt x="13590" y="8810"/>
                </a:lnTo>
                <a:lnTo>
                  <a:pt x="13460" y="8740"/>
                </a:lnTo>
                <a:lnTo>
                  <a:pt x="13270" y="8670"/>
                </a:lnTo>
                <a:lnTo>
                  <a:pt x="13220" y="8660"/>
                </a:lnTo>
                <a:lnTo>
                  <a:pt x="13190" y="8670"/>
                </a:lnTo>
                <a:lnTo>
                  <a:pt x="13180" y="8650"/>
                </a:lnTo>
                <a:lnTo>
                  <a:pt x="13150" y="8640"/>
                </a:lnTo>
                <a:lnTo>
                  <a:pt x="13030" y="8640"/>
                </a:lnTo>
                <a:lnTo>
                  <a:pt x="13000" y="8620"/>
                </a:lnTo>
                <a:lnTo>
                  <a:pt x="12910" y="8620"/>
                </a:lnTo>
                <a:lnTo>
                  <a:pt x="12740" y="8620"/>
                </a:lnTo>
                <a:lnTo>
                  <a:pt x="12680" y="8550"/>
                </a:lnTo>
                <a:lnTo>
                  <a:pt x="12610" y="8520"/>
                </a:lnTo>
                <a:lnTo>
                  <a:pt x="12510" y="8510"/>
                </a:lnTo>
                <a:lnTo>
                  <a:pt x="12410" y="8520"/>
                </a:lnTo>
                <a:lnTo>
                  <a:pt x="12290" y="8580"/>
                </a:lnTo>
                <a:lnTo>
                  <a:pt x="12270" y="8560"/>
                </a:lnTo>
                <a:lnTo>
                  <a:pt x="12230" y="8580"/>
                </a:lnTo>
                <a:lnTo>
                  <a:pt x="12130" y="8550"/>
                </a:lnTo>
                <a:lnTo>
                  <a:pt x="12010" y="8560"/>
                </a:lnTo>
                <a:lnTo>
                  <a:pt x="12010" y="8550"/>
                </a:lnTo>
                <a:lnTo>
                  <a:pt x="11960" y="8550"/>
                </a:lnTo>
                <a:lnTo>
                  <a:pt x="11790" y="8580"/>
                </a:lnTo>
                <a:lnTo>
                  <a:pt x="11760" y="8580"/>
                </a:lnTo>
                <a:lnTo>
                  <a:pt x="11740" y="8570"/>
                </a:lnTo>
                <a:lnTo>
                  <a:pt x="11690" y="8580"/>
                </a:lnTo>
                <a:lnTo>
                  <a:pt x="11670" y="8560"/>
                </a:lnTo>
                <a:lnTo>
                  <a:pt x="11590" y="8580"/>
                </a:lnTo>
                <a:lnTo>
                  <a:pt x="11570" y="8570"/>
                </a:lnTo>
                <a:lnTo>
                  <a:pt x="11480" y="8600"/>
                </a:lnTo>
                <a:lnTo>
                  <a:pt x="11460" y="8620"/>
                </a:lnTo>
                <a:lnTo>
                  <a:pt x="11360" y="8640"/>
                </a:lnTo>
                <a:lnTo>
                  <a:pt x="11320" y="8640"/>
                </a:lnTo>
                <a:lnTo>
                  <a:pt x="11200" y="8670"/>
                </a:lnTo>
                <a:lnTo>
                  <a:pt x="11100" y="8650"/>
                </a:lnTo>
                <a:lnTo>
                  <a:pt x="11020" y="8660"/>
                </a:lnTo>
                <a:lnTo>
                  <a:pt x="10960" y="8660"/>
                </a:lnTo>
                <a:lnTo>
                  <a:pt x="10740" y="8700"/>
                </a:lnTo>
                <a:lnTo>
                  <a:pt x="10720" y="8720"/>
                </a:lnTo>
                <a:lnTo>
                  <a:pt x="10700" y="8710"/>
                </a:lnTo>
                <a:lnTo>
                  <a:pt x="10700" y="8700"/>
                </a:lnTo>
                <a:lnTo>
                  <a:pt x="10690" y="8700"/>
                </a:lnTo>
                <a:lnTo>
                  <a:pt x="10650" y="8690"/>
                </a:lnTo>
                <a:lnTo>
                  <a:pt x="10520" y="8700"/>
                </a:lnTo>
                <a:lnTo>
                  <a:pt x="10390" y="8750"/>
                </a:lnTo>
                <a:lnTo>
                  <a:pt x="10370" y="8780"/>
                </a:lnTo>
                <a:lnTo>
                  <a:pt x="10350" y="8780"/>
                </a:lnTo>
                <a:lnTo>
                  <a:pt x="10240" y="8830"/>
                </a:lnTo>
                <a:lnTo>
                  <a:pt x="10130" y="8860"/>
                </a:lnTo>
                <a:lnTo>
                  <a:pt x="10120" y="8870"/>
                </a:lnTo>
                <a:lnTo>
                  <a:pt x="10130" y="8870"/>
                </a:lnTo>
                <a:lnTo>
                  <a:pt x="10130" y="8880"/>
                </a:lnTo>
                <a:lnTo>
                  <a:pt x="10120" y="8870"/>
                </a:lnTo>
                <a:lnTo>
                  <a:pt x="10120" y="8880"/>
                </a:lnTo>
                <a:lnTo>
                  <a:pt x="10110" y="8880"/>
                </a:lnTo>
                <a:lnTo>
                  <a:pt x="10070" y="8880"/>
                </a:lnTo>
                <a:lnTo>
                  <a:pt x="10060" y="8900"/>
                </a:lnTo>
                <a:lnTo>
                  <a:pt x="9990" y="8940"/>
                </a:lnTo>
                <a:lnTo>
                  <a:pt x="9950" y="8930"/>
                </a:lnTo>
                <a:lnTo>
                  <a:pt x="9880" y="8970"/>
                </a:lnTo>
                <a:lnTo>
                  <a:pt x="9860" y="8980"/>
                </a:lnTo>
                <a:lnTo>
                  <a:pt x="9850" y="8970"/>
                </a:lnTo>
                <a:lnTo>
                  <a:pt x="9810" y="8960"/>
                </a:lnTo>
                <a:lnTo>
                  <a:pt x="9720" y="8980"/>
                </a:lnTo>
                <a:lnTo>
                  <a:pt x="9520" y="8900"/>
                </a:lnTo>
                <a:lnTo>
                  <a:pt x="9230" y="8830"/>
                </a:lnTo>
                <a:lnTo>
                  <a:pt x="9090" y="8850"/>
                </a:lnTo>
                <a:lnTo>
                  <a:pt x="9040" y="8870"/>
                </a:lnTo>
                <a:lnTo>
                  <a:pt x="9010" y="8910"/>
                </a:lnTo>
                <a:lnTo>
                  <a:pt x="8980" y="8900"/>
                </a:lnTo>
                <a:lnTo>
                  <a:pt x="8900" y="8930"/>
                </a:lnTo>
                <a:lnTo>
                  <a:pt x="8800" y="8980"/>
                </a:lnTo>
                <a:lnTo>
                  <a:pt x="8630" y="9120"/>
                </a:lnTo>
                <a:lnTo>
                  <a:pt x="8580" y="9170"/>
                </a:lnTo>
                <a:lnTo>
                  <a:pt x="8510" y="9290"/>
                </a:lnTo>
                <a:lnTo>
                  <a:pt x="8470" y="9290"/>
                </a:lnTo>
                <a:lnTo>
                  <a:pt x="8460" y="9320"/>
                </a:lnTo>
                <a:lnTo>
                  <a:pt x="8350" y="9400"/>
                </a:lnTo>
                <a:lnTo>
                  <a:pt x="8330" y="9440"/>
                </a:lnTo>
                <a:lnTo>
                  <a:pt x="8310" y="9440"/>
                </a:lnTo>
                <a:lnTo>
                  <a:pt x="8210" y="9540"/>
                </a:lnTo>
                <a:lnTo>
                  <a:pt x="8200" y="9530"/>
                </a:lnTo>
                <a:lnTo>
                  <a:pt x="8180" y="9550"/>
                </a:lnTo>
                <a:lnTo>
                  <a:pt x="8120" y="9580"/>
                </a:lnTo>
                <a:lnTo>
                  <a:pt x="8020" y="9680"/>
                </a:lnTo>
                <a:lnTo>
                  <a:pt x="7940" y="9720"/>
                </a:lnTo>
                <a:lnTo>
                  <a:pt x="7940" y="9740"/>
                </a:lnTo>
                <a:lnTo>
                  <a:pt x="7900" y="9790"/>
                </a:lnTo>
                <a:lnTo>
                  <a:pt x="7880" y="9790"/>
                </a:lnTo>
                <a:lnTo>
                  <a:pt x="7770" y="9960"/>
                </a:lnTo>
                <a:lnTo>
                  <a:pt x="7670" y="10080"/>
                </a:lnTo>
                <a:lnTo>
                  <a:pt x="7610" y="10190"/>
                </a:lnTo>
                <a:lnTo>
                  <a:pt x="7570" y="10280"/>
                </a:lnTo>
                <a:lnTo>
                  <a:pt x="7550" y="10300"/>
                </a:lnTo>
                <a:lnTo>
                  <a:pt x="7520" y="10380"/>
                </a:lnTo>
                <a:lnTo>
                  <a:pt x="7400" y="10580"/>
                </a:lnTo>
                <a:lnTo>
                  <a:pt x="7380" y="10630"/>
                </a:lnTo>
                <a:lnTo>
                  <a:pt x="7370" y="10630"/>
                </a:lnTo>
                <a:lnTo>
                  <a:pt x="7340" y="10690"/>
                </a:lnTo>
                <a:lnTo>
                  <a:pt x="7310" y="10720"/>
                </a:lnTo>
                <a:lnTo>
                  <a:pt x="7310" y="10740"/>
                </a:lnTo>
                <a:lnTo>
                  <a:pt x="7270" y="10780"/>
                </a:lnTo>
                <a:lnTo>
                  <a:pt x="7250" y="10860"/>
                </a:lnTo>
                <a:lnTo>
                  <a:pt x="7180" y="10950"/>
                </a:lnTo>
                <a:lnTo>
                  <a:pt x="7160" y="10960"/>
                </a:lnTo>
                <a:lnTo>
                  <a:pt x="7030" y="11180"/>
                </a:lnTo>
                <a:lnTo>
                  <a:pt x="6770" y="11690"/>
                </a:lnTo>
                <a:lnTo>
                  <a:pt x="6650" y="11790"/>
                </a:lnTo>
                <a:lnTo>
                  <a:pt x="6570" y="11890"/>
                </a:lnTo>
                <a:lnTo>
                  <a:pt x="6460" y="12000"/>
                </a:lnTo>
                <a:lnTo>
                  <a:pt x="6400" y="12060"/>
                </a:lnTo>
                <a:lnTo>
                  <a:pt x="6380" y="12160"/>
                </a:lnTo>
                <a:lnTo>
                  <a:pt x="6400" y="12240"/>
                </a:lnTo>
                <a:lnTo>
                  <a:pt x="6400" y="12300"/>
                </a:lnTo>
                <a:lnTo>
                  <a:pt x="6430" y="12430"/>
                </a:lnTo>
                <a:lnTo>
                  <a:pt x="6450" y="12470"/>
                </a:lnTo>
                <a:lnTo>
                  <a:pt x="6480" y="12480"/>
                </a:lnTo>
                <a:lnTo>
                  <a:pt x="6500" y="12530"/>
                </a:lnTo>
                <a:lnTo>
                  <a:pt x="6540" y="12570"/>
                </a:lnTo>
                <a:lnTo>
                  <a:pt x="6560" y="12600"/>
                </a:lnTo>
                <a:lnTo>
                  <a:pt x="6540" y="12640"/>
                </a:lnTo>
                <a:lnTo>
                  <a:pt x="6550" y="12690"/>
                </a:lnTo>
                <a:lnTo>
                  <a:pt x="6480" y="12750"/>
                </a:lnTo>
                <a:lnTo>
                  <a:pt x="6430" y="12880"/>
                </a:lnTo>
                <a:lnTo>
                  <a:pt x="6340" y="12940"/>
                </a:lnTo>
                <a:lnTo>
                  <a:pt x="6320" y="12940"/>
                </a:lnTo>
                <a:lnTo>
                  <a:pt x="6340" y="12950"/>
                </a:lnTo>
                <a:lnTo>
                  <a:pt x="6310" y="12960"/>
                </a:lnTo>
                <a:lnTo>
                  <a:pt x="6300" y="13000"/>
                </a:lnTo>
                <a:lnTo>
                  <a:pt x="6360" y="13020"/>
                </a:lnTo>
                <a:lnTo>
                  <a:pt x="6300" y="13000"/>
                </a:lnTo>
                <a:lnTo>
                  <a:pt x="6290" y="13060"/>
                </a:lnTo>
                <a:lnTo>
                  <a:pt x="6320" y="13160"/>
                </a:lnTo>
                <a:lnTo>
                  <a:pt x="6350" y="13150"/>
                </a:lnTo>
                <a:lnTo>
                  <a:pt x="6360" y="13170"/>
                </a:lnTo>
                <a:lnTo>
                  <a:pt x="6390" y="13160"/>
                </a:lnTo>
                <a:lnTo>
                  <a:pt x="6370" y="13180"/>
                </a:lnTo>
                <a:lnTo>
                  <a:pt x="6390" y="13210"/>
                </a:lnTo>
                <a:lnTo>
                  <a:pt x="6380" y="13210"/>
                </a:lnTo>
                <a:lnTo>
                  <a:pt x="6350" y="13200"/>
                </a:lnTo>
                <a:lnTo>
                  <a:pt x="6360" y="13210"/>
                </a:lnTo>
                <a:lnTo>
                  <a:pt x="6420" y="13230"/>
                </a:lnTo>
                <a:lnTo>
                  <a:pt x="6600" y="13220"/>
                </a:lnTo>
                <a:lnTo>
                  <a:pt x="6620" y="13230"/>
                </a:lnTo>
                <a:lnTo>
                  <a:pt x="6630" y="13250"/>
                </a:lnTo>
                <a:lnTo>
                  <a:pt x="6690" y="13250"/>
                </a:lnTo>
                <a:lnTo>
                  <a:pt x="6710" y="13240"/>
                </a:lnTo>
                <a:lnTo>
                  <a:pt x="6700" y="13230"/>
                </a:lnTo>
                <a:lnTo>
                  <a:pt x="6740" y="13210"/>
                </a:lnTo>
                <a:lnTo>
                  <a:pt x="6740" y="13200"/>
                </a:lnTo>
                <a:lnTo>
                  <a:pt x="6750" y="13190"/>
                </a:lnTo>
                <a:lnTo>
                  <a:pt x="6750" y="13200"/>
                </a:lnTo>
                <a:lnTo>
                  <a:pt x="6760" y="13200"/>
                </a:lnTo>
                <a:lnTo>
                  <a:pt x="6770" y="13190"/>
                </a:lnTo>
                <a:lnTo>
                  <a:pt x="6760" y="13190"/>
                </a:lnTo>
                <a:lnTo>
                  <a:pt x="6750" y="13190"/>
                </a:lnTo>
                <a:lnTo>
                  <a:pt x="6760" y="13190"/>
                </a:lnTo>
                <a:lnTo>
                  <a:pt x="6770" y="13180"/>
                </a:lnTo>
                <a:lnTo>
                  <a:pt x="6780" y="13190"/>
                </a:lnTo>
                <a:lnTo>
                  <a:pt x="6840" y="13120"/>
                </a:lnTo>
                <a:lnTo>
                  <a:pt x="6900" y="13090"/>
                </a:lnTo>
                <a:lnTo>
                  <a:pt x="6900" y="13080"/>
                </a:lnTo>
                <a:lnTo>
                  <a:pt x="6910" y="13080"/>
                </a:lnTo>
                <a:lnTo>
                  <a:pt x="6930" y="13020"/>
                </a:lnTo>
                <a:lnTo>
                  <a:pt x="6920" y="12970"/>
                </a:lnTo>
                <a:lnTo>
                  <a:pt x="6910" y="12970"/>
                </a:lnTo>
                <a:lnTo>
                  <a:pt x="6930" y="12970"/>
                </a:lnTo>
                <a:lnTo>
                  <a:pt x="6930" y="12940"/>
                </a:lnTo>
                <a:lnTo>
                  <a:pt x="6950" y="12910"/>
                </a:lnTo>
                <a:lnTo>
                  <a:pt x="6940" y="12910"/>
                </a:lnTo>
                <a:lnTo>
                  <a:pt x="6940" y="12850"/>
                </a:lnTo>
                <a:lnTo>
                  <a:pt x="7000" y="12690"/>
                </a:lnTo>
                <a:lnTo>
                  <a:pt x="7030" y="12650"/>
                </a:lnTo>
                <a:lnTo>
                  <a:pt x="7100" y="12620"/>
                </a:lnTo>
                <a:lnTo>
                  <a:pt x="7140" y="12610"/>
                </a:lnTo>
                <a:lnTo>
                  <a:pt x="7280" y="12640"/>
                </a:lnTo>
                <a:lnTo>
                  <a:pt x="7330" y="12680"/>
                </a:lnTo>
                <a:lnTo>
                  <a:pt x="7330" y="12690"/>
                </a:lnTo>
                <a:lnTo>
                  <a:pt x="7240" y="12730"/>
                </a:lnTo>
                <a:lnTo>
                  <a:pt x="7180" y="12880"/>
                </a:lnTo>
                <a:lnTo>
                  <a:pt x="7170" y="12960"/>
                </a:lnTo>
                <a:lnTo>
                  <a:pt x="7190" y="12980"/>
                </a:lnTo>
                <a:lnTo>
                  <a:pt x="7180" y="12990"/>
                </a:lnTo>
                <a:lnTo>
                  <a:pt x="7210" y="13090"/>
                </a:lnTo>
                <a:lnTo>
                  <a:pt x="7220" y="13180"/>
                </a:lnTo>
                <a:lnTo>
                  <a:pt x="7200" y="13240"/>
                </a:lnTo>
                <a:lnTo>
                  <a:pt x="7220" y="13370"/>
                </a:lnTo>
                <a:lnTo>
                  <a:pt x="7190" y="13460"/>
                </a:lnTo>
                <a:lnTo>
                  <a:pt x="7070" y="13940"/>
                </a:lnTo>
                <a:lnTo>
                  <a:pt x="6870" y="14760"/>
                </a:lnTo>
                <a:lnTo>
                  <a:pt x="6820" y="15030"/>
                </a:lnTo>
                <a:lnTo>
                  <a:pt x="6820" y="15230"/>
                </a:lnTo>
                <a:lnTo>
                  <a:pt x="6850" y="15430"/>
                </a:lnTo>
                <a:lnTo>
                  <a:pt x="6950" y="15630"/>
                </a:lnTo>
                <a:lnTo>
                  <a:pt x="7040" y="15920"/>
                </a:lnTo>
                <a:lnTo>
                  <a:pt x="7110" y="16340"/>
                </a:lnTo>
                <a:lnTo>
                  <a:pt x="7170" y="16580"/>
                </a:lnTo>
                <a:lnTo>
                  <a:pt x="7250" y="17100"/>
                </a:lnTo>
                <a:lnTo>
                  <a:pt x="7270" y="17310"/>
                </a:lnTo>
                <a:lnTo>
                  <a:pt x="7310" y="17390"/>
                </a:lnTo>
                <a:lnTo>
                  <a:pt x="7320" y="17370"/>
                </a:lnTo>
                <a:lnTo>
                  <a:pt x="7330" y="17390"/>
                </a:lnTo>
                <a:lnTo>
                  <a:pt x="7340" y="17380"/>
                </a:lnTo>
                <a:lnTo>
                  <a:pt x="7340" y="17400"/>
                </a:lnTo>
                <a:lnTo>
                  <a:pt x="7350" y="17410"/>
                </a:lnTo>
                <a:lnTo>
                  <a:pt x="7360" y="17390"/>
                </a:lnTo>
                <a:lnTo>
                  <a:pt x="7390" y="17400"/>
                </a:lnTo>
                <a:lnTo>
                  <a:pt x="7460" y="17440"/>
                </a:lnTo>
                <a:lnTo>
                  <a:pt x="7490" y="17450"/>
                </a:lnTo>
                <a:lnTo>
                  <a:pt x="7490" y="17520"/>
                </a:lnTo>
                <a:lnTo>
                  <a:pt x="7470" y="17590"/>
                </a:lnTo>
                <a:lnTo>
                  <a:pt x="7480" y="17650"/>
                </a:lnTo>
                <a:lnTo>
                  <a:pt x="7430" y="17740"/>
                </a:lnTo>
                <a:lnTo>
                  <a:pt x="7420" y="17810"/>
                </a:lnTo>
                <a:lnTo>
                  <a:pt x="7480" y="17890"/>
                </a:lnTo>
                <a:lnTo>
                  <a:pt x="7520" y="17910"/>
                </a:lnTo>
                <a:lnTo>
                  <a:pt x="7520" y="17950"/>
                </a:lnTo>
                <a:lnTo>
                  <a:pt x="7490" y="17980"/>
                </a:lnTo>
                <a:lnTo>
                  <a:pt x="7450" y="17980"/>
                </a:lnTo>
                <a:lnTo>
                  <a:pt x="7400" y="17930"/>
                </a:lnTo>
                <a:lnTo>
                  <a:pt x="7390" y="17910"/>
                </a:lnTo>
                <a:lnTo>
                  <a:pt x="7330" y="17830"/>
                </a:lnTo>
                <a:lnTo>
                  <a:pt x="7160" y="17680"/>
                </a:lnTo>
                <a:lnTo>
                  <a:pt x="7100" y="17610"/>
                </a:lnTo>
                <a:lnTo>
                  <a:pt x="7080" y="17440"/>
                </a:lnTo>
                <a:lnTo>
                  <a:pt x="7090" y="17370"/>
                </a:lnTo>
                <a:lnTo>
                  <a:pt x="7090" y="17250"/>
                </a:lnTo>
                <a:lnTo>
                  <a:pt x="7100" y="17180"/>
                </a:lnTo>
                <a:lnTo>
                  <a:pt x="7140" y="17100"/>
                </a:lnTo>
                <a:lnTo>
                  <a:pt x="7140" y="16990"/>
                </a:lnTo>
                <a:lnTo>
                  <a:pt x="7130" y="16860"/>
                </a:lnTo>
                <a:lnTo>
                  <a:pt x="7100" y="16700"/>
                </a:lnTo>
                <a:lnTo>
                  <a:pt x="6940" y="16260"/>
                </a:lnTo>
                <a:lnTo>
                  <a:pt x="6930" y="16050"/>
                </a:lnTo>
                <a:lnTo>
                  <a:pt x="6900" y="15860"/>
                </a:lnTo>
                <a:lnTo>
                  <a:pt x="6820" y="15610"/>
                </a:lnTo>
                <a:lnTo>
                  <a:pt x="6770" y="15500"/>
                </a:lnTo>
                <a:lnTo>
                  <a:pt x="6720" y="15440"/>
                </a:lnTo>
                <a:lnTo>
                  <a:pt x="6630" y="15120"/>
                </a:lnTo>
                <a:lnTo>
                  <a:pt x="6540" y="14980"/>
                </a:lnTo>
                <a:lnTo>
                  <a:pt x="6480" y="14910"/>
                </a:lnTo>
                <a:lnTo>
                  <a:pt x="6450" y="14900"/>
                </a:lnTo>
                <a:lnTo>
                  <a:pt x="6430" y="14920"/>
                </a:lnTo>
                <a:lnTo>
                  <a:pt x="6420" y="14920"/>
                </a:lnTo>
                <a:lnTo>
                  <a:pt x="6400" y="14850"/>
                </a:lnTo>
                <a:lnTo>
                  <a:pt x="6350" y="14880"/>
                </a:lnTo>
                <a:lnTo>
                  <a:pt x="6300" y="14830"/>
                </a:lnTo>
                <a:lnTo>
                  <a:pt x="6320" y="14780"/>
                </a:lnTo>
                <a:lnTo>
                  <a:pt x="6320" y="14740"/>
                </a:lnTo>
                <a:lnTo>
                  <a:pt x="6210" y="14550"/>
                </a:lnTo>
                <a:lnTo>
                  <a:pt x="5940" y="14350"/>
                </a:lnTo>
                <a:lnTo>
                  <a:pt x="5870" y="14270"/>
                </a:lnTo>
                <a:lnTo>
                  <a:pt x="5680" y="14090"/>
                </a:lnTo>
                <a:lnTo>
                  <a:pt x="5400" y="13960"/>
                </a:lnTo>
                <a:lnTo>
                  <a:pt x="5380" y="13940"/>
                </a:lnTo>
                <a:lnTo>
                  <a:pt x="5380" y="13910"/>
                </a:lnTo>
                <a:lnTo>
                  <a:pt x="5350" y="13890"/>
                </a:lnTo>
                <a:lnTo>
                  <a:pt x="5340" y="13840"/>
                </a:lnTo>
                <a:lnTo>
                  <a:pt x="5300" y="13810"/>
                </a:lnTo>
                <a:lnTo>
                  <a:pt x="5240" y="13790"/>
                </a:lnTo>
                <a:lnTo>
                  <a:pt x="5220" y="13790"/>
                </a:lnTo>
                <a:lnTo>
                  <a:pt x="5210" y="13770"/>
                </a:lnTo>
                <a:lnTo>
                  <a:pt x="5240" y="13730"/>
                </a:lnTo>
                <a:lnTo>
                  <a:pt x="5420" y="13320"/>
                </a:lnTo>
                <a:lnTo>
                  <a:pt x="5480" y="13080"/>
                </a:lnTo>
                <a:lnTo>
                  <a:pt x="5520" y="12910"/>
                </a:lnTo>
                <a:lnTo>
                  <a:pt x="5490" y="12830"/>
                </a:lnTo>
                <a:lnTo>
                  <a:pt x="5450" y="12780"/>
                </a:lnTo>
                <a:lnTo>
                  <a:pt x="5450" y="12640"/>
                </a:lnTo>
                <a:lnTo>
                  <a:pt x="5430" y="12520"/>
                </a:lnTo>
                <a:lnTo>
                  <a:pt x="5350" y="12430"/>
                </a:lnTo>
                <a:lnTo>
                  <a:pt x="5250" y="12380"/>
                </a:lnTo>
                <a:lnTo>
                  <a:pt x="5160" y="12360"/>
                </a:lnTo>
                <a:lnTo>
                  <a:pt x="5100" y="12270"/>
                </a:lnTo>
                <a:lnTo>
                  <a:pt x="4960" y="12130"/>
                </a:lnTo>
                <a:lnTo>
                  <a:pt x="4890" y="12080"/>
                </a:lnTo>
                <a:lnTo>
                  <a:pt x="4770" y="12030"/>
                </a:lnTo>
                <a:lnTo>
                  <a:pt x="4710" y="12050"/>
                </a:lnTo>
                <a:lnTo>
                  <a:pt x="4590" y="11950"/>
                </a:lnTo>
                <a:lnTo>
                  <a:pt x="4550" y="11870"/>
                </a:lnTo>
                <a:lnTo>
                  <a:pt x="4840" y="11560"/>
                </a:lnTo>
                <a:lnTo>
                  <a:pt x="4910" y="11500"/>
                </a:lnTo>
                <a:lnTo>
                  <a:pt x="4950" y="11470"/>
                </a:lnTo>
                <a:lnTo>
                  <a:pt x="4960" y="11460"/>
                </a:lnTo>
                <a:lnTo>
                  <a:pt x="4990" y="11430"/>
                </a:lnTo>
                <a:lnTo>
                  <a:pt x="5090" y="11350"/>
                </a:lnTo>
                <a:lnTo>
                  <a:pt x="5150" y="11310"/>
                </a:lnTo>
                <a:lnTo>
                  <a:pt x="5160" y="11290"/>
                </a:lnTo>
                <a:lnTo>
                  <a:pt x="5170" y="11290"/>
                </a:lnTo>
                <a:lnTo>
                  <a:pt x="5330" y="11150"/>
                </a:lnTo>
                <a:lnTo>
                  <a:pt x="5660" y="10870"/>
                </a:lnTo>
                <a:lnTo>
                  <a:pt x="5690" y="10840"/>
                </a:lnTo>
                <a:lnTo>
                  <a:pt x="5800" y="10720"/>
                </a:lnTo>
                <a:lnTo>
                  <a:pt x="5850" y="10670"/>
                </a:lnTo>
                <a:lnTo>
                  <a:pt x="5880" y="10650"/>
                </a:lnTo>
                <a:lnTo>
                  <a:pt x="5930" y="10600"/>
                </a:lnTo>
                <a:lnTo>
                  <a:pt x="5990" y="10540"/>
                </a:lnTo>
                <a:lnTo>
                  <a:pt x="6070" y="10470"/>
                </a:lnTo>
                <a:lnTo>
                  <a:pt x="6140" y="10410"/>
                </a:lnTo>
                <a:lnTo>
                  <a:pt x="6160" y="10390"/>
                </a:lnTo>
                <a:lnTo>
                  <a:pt x="6170" y="10380"/>
                </a:lnTo>
                <a:lnTo>
                  <a:pt x="6300" y="10280"/>
                </a:lnTo>
                <a:lnTo>
                  <a:pt x="6510" y="10100"/>
                </a:lnTo>
                <a:lnTo>
                  <a:pt x="6590" y="10040"/>
                </a:lnTo>
                <a:lnTo>
                  <a:pt x="6660" y="9970"/>
                </a:lnTo>
                <a:lnTo>
                  <a:pt x="6800" y="9830"/>
                </a:lnTo>
                <a:lnTo>
                  <a:pt x="6830" y="9810"/>
                </a:lnTo>
                <a:lnTo>
                  <a:pt x="6840" y="9800"/>
                </a:lnTo>
                <a:lnTo>
                  <a:pt x="6840" y="9790"/>
                </a:lnTo>
                <a:lnTo>
                  <a:pt x="6850" y="9790"/>
                </a:lnTo>
                <a:lnTo>
                  <a:pt x="6860" y="9780"/>
                </a:lnTo>
                <a:lnTo>
                  <a:pt x="6970" y="9670"/>
                </a:lnTo>
                <a:lnTo>
                  <a:pt x="7100" y="9540"/>
                </a:lnTo>
                <a:lnTo>
                  <a:pt x="7190" y="9460"/>
                </a:lnTo>
                <a:lnTo>
                  <a:pt x="7270" y="9400"/>
                </a:lnTo>
                <a:lnTo>
                  <a:pt x="7420" y="9270"/>
                </a:lnTo>
                <a:lnTo>
                  <a:pt x="7520" y="9180"/>
                </a:lnTo>
                <a:lnTo>
                  <a:pt x="7540" y="9160"/>
                </a:lnTo>
                <a:lnTo>
                  <a:pt x="7580" y="9130"/>
                </a:lnTo>
                <a:lnTo>
                  <a:pt x="7800" y="8940"/>
                </a:lnTo>
                <a:lnTo>
                  <a:pt x="7810" y="8930"/>
                </a:lnTo>
                <a:lnTo>
                  <a:pt x="8050" y="8760"/>
                </a:lnTo>
                <a:lnTo>
                  <a:pt x="8080" y="8740"/>
                </a:lnTo>
                <a:lnTo>
                  <a:pt x="11700" y="7340"/>
                </a:lnTo>
                <a:lnTo>
                  <a:pt x="12150" y="7240"/>
                </a:lnTo>
                <a:lnTo>
                  <a:pt x="12290" y="7220"/>
                </a:lnTo>
                <a:lnTo>
                  <a:pt x="12510" y="7190"/>
                </a:lnTo>
                <a:lnTo>
                  <a:pt x="12520" y="7190"/>
                </a:lnTo>
                <a:lnTo>
                  <a:pt x="12540" y="7190"/>
                </a:lnTo>
                <a:lnTo>
                  <a:pt x="12740" y="7150"/>
                </a:lnTo>
                <a:lnTo>
                  <a:pt x="12990" y="7110"/>
                </a:lnTo>
                <a:lnTo>
                  <a:pt x="13030" y="7100"/>
                </a:lnTo>
                <a:lnTo>
                  <a:pt x="13080" y="7100"/>
                </a:lnTo>
                <a:lnTo>
                  <a:pt x="13100" y="7100"/>
                </a:lnTo>
                <a:lnTo>
                  <a:pt x="13620" y="7000"/>
                </a:lnTo>
                <a:lnTo>
                  <a:pt x="13700" y="7000"/>
                </a:lnTo>
                <a:lnTo>
                  <a:pt x="13750" y="7000"/>
                </a:lnTo>
                <a:lnTo>
                  <a:pt x="13860" y="6970"/>
                </a:lnTo>
                <a:lnTo>
                  <a:pt x="13920" y="6960"/>
                </a:lnTo>
                <a:lnTo>
                  <a:pt x="13950" y="6950"/>
                </a:lnTo>
                <a:lnTo>
                  <a:pt x="13960" y="6950"/>
                </a:lnTo>
                <a:lnTo>
                  <a:pt x="13970" y="6950"/>
                </a:lnTo>
                <a:lnTo>
                  <a:pt x="14070" y="6940"/>
                </a:lnTo>
                <a:lnTo>
                  <a:pt x="14150" y="6930"/>
                </a:lnTo>
                <a:lnTo>
                  <a:pt x="14180" y="6930"/>
                </a:lnTo>
                <a:lnTo>
                  <a:pt x="14410" y="6920"/>
                </a:lnTo>
                <a:lnTo>
                  <a:pt x="14430" y="6920"/>
                </a:lnTo>
                <a:lnTo>
                  <a:pt x="14440" y="6920"/>
                </a:lnTo>
                <a:lnTo>
                  <a:pt x="14570" y="6900"/>
                </a:lnTo>
                <a:lnTo>
                  <a:pt x="14630" y="6890"/>
                </a:lnTo>
                <a:lnTo>
                  <a:pt x="14660" y="6890"/>
                </a:lnTo>
                <a:lnTo>
                  <a:pt x="14730" y="6890"/>
                </a:lnTo>
                <a:lnTo>
                  <a:pt x="14750" y="6890"/>
                </a:lnTo>
                <a:lnTo>
                  <a:pt x="14820" y="6890"/>
                </a:lnTo>
                <a:lnTo>
                  <a:pt x="14920" y="6880"/>
                </a:lnTo>
                <a:lnTo>
                  <a:pt x="14930" y="6880"/>
                </a:lnTo>
                <a:lnTo>
                  <a:pt x="14960" y="6880"/>
                </a:lnTo>
                <a:lnTo>
                  <a:pt x="15130" y="6890"/>
                </a:lnTo>
                <a:lnTo>
                  <a:pt x="15360" y="6870"/>
                </a:lnTo>
                <a:lnTo>
                  <a:pt x="15510" y="6870"/>
                </a:lnTo>
                <a:lnTo>
                  <a:pt x="15650" y="6880"/>
                </a:lnTo>
                <a:lnTo>
                  <a:pt x="15760" y="6910"/>
                </a:lnTo>
                <a:lnTo>
                  <a:pt x="15760" y="6920"/>
                </a:lnTo>
                <a:lnTo>
                  <a:pt x="15950" y="7000"/>
                </a:lnTo>
                <a:lnTo>
                  <a:pt x="15960" y="7000"/>
                </a:lnTo>
                <a:lnTo>
                  <a:pt x="15960" y="7010"/>
                </a:lnTo>
                <a:lnTo>
                  <a:pt x="16140" y="7110"/>
                </a:lnTo>
                <a:lnTo>
                  <a:pt x="16280" y="7190"/>
                </a:lnTo>
                <a:lnTo>
                  <a:pt x="16330" y="7230"/>
                </a:lnTo>
                <a:lnTo>
                  <a:pt x="16460" y="7320"/>
                </a:lnTo>
                <a:lnTo>
                  <a:pt x="16530" y="7360"/>
                </a:lnTo>
                <a:lnTo>
                  <a:pt x="16680" y="7480"/>
                </a:lnTo>
                <a:lnTo>
                  <a:pt x="16760" y="7520"/>
                </a:lnTo>
                <a:lnTo>
                  <a:pt x="16770" y="7530"/>
                </a:lnTo>
                <a:lnTo>
                  <a:pt x="16810" y="7550"/>
                </a:lnTo>
                <a:lnTo>
                  <a:pt x="16820" y="7550"/>
                </a:lnTo>
                <a:lnTo>
                  <a:pt x="16830" y="7560"/>
                </a:lnTo>
                <a:lnTo>
                  <a:pt x="17010" y="7680"/>
                </a:lnTo>
                <a:lnTo>
                  <a:pt x="17050" y="7710"/>
                </a:lnTo>
                <a:lnTo>
                  <a:pt x="17090" y="7740"/>
                </a:lnTo>
                <a:lnTo>
                  <a:pt x="17330" y="7890"/>
                </a:lnTo>
                <a:lnTo>
                  <a:pt x="17340" y="7900"/>
                </a:lnTo>
                <a:lnTo>
                  <a:pt x="17350" y="7900"/>
                </a:lnTo>
                <a:lnTo>
                  <a:pt x="17420" y="7950"/>
                </a:lnTo>
                <a:lnTo>
                  <a:pt x="17530" y="8030"/>
                </a:lnTo>
                <a:lnTo>
                  <a:pt x="17640" y="8120"/>
                </a:lnTo>
                <a:lnTo>
                  <a:pt x="17720" y="8190"/>
                </a:lnTo>
                <a:lnTo>
                  <a:pt x="17930" y="8330"/>
                </a:lnTo>
                <a:lnTo>
                  <a:pt x="18150" y="8480"/>
                </a:lnTo>
                <a:lnTo>
                  <a:pt x="18190" y="8500"/>
                </a:lnTo>
                <a:lnTo>
                  <a:pt x="18210" y="8510"/>
                </a:lnTo>
                <a:lnTo>
                  <a:pt x="18220" y="8510"/>
                </a:lnTo>
                <a:lnTo>
                  <a:pt x="18230" y="8510"/>
                </a:lnTo>
                <a:lnTo>
                  <a:pt x="18390" y="8640"/>
                </a:lnTo>
                <a:lnTo>
                  <a:pt x="18430" y="8660"/>
                </a:lnTo>
                <a:lnTo>
                  <a:pt x="18460" y="8680"/>
                </a:lnTo>
                <a:lnTo>
                  <a:pt x="18660" y="8830"/>
                </a:lnTo>
                <a:lnTo>
                  <a:pt x="18690" y="8860"/>
                </a:lnTo>
                <a:lnTo>
                  <a:pt x="18900" y="9020"/>
                </a:lnTo>
                <a:lnTo>
                  <a:pt x="19180" y="9190"/>
                </a:lnTo>
                <a:lnTo>
                  <a:pt x="19210" y="9210"/>
                </a:lnTo>
                <a:lnTo>
                  <a:pt x="19420" y="9370"/>
                </a:lnTo>
                <a:lnTo>
                  <a:pt x="19670" y="9670"/>
                </a:lnTo>
                <a:lnTo>
                  <a:pt x="19990" y="10010"/>
                </a:lnTo>
                <a:lnTo>
                  <a:pt x="20270" y="10330"/>
                </a:lnTo>
                <a:lnTo>
                  <a:pt x="20380" y="10440"/>
                </a:lnTo>
                <a:lnTo>
                  <a:pt x="20530" y="10630"/>
                </a:lnTo>
                <a:lnTo>
                  <a:pt x="20520" y="10860"/>
                </a:lnTo>
                <a:lnTo>
                  <a:pt x="20500" y="11050"/>
                </a:lnTo>
                <a:lnTo>
                  <a:pt x="20510" y="11170"/>
                </a:lnTo>
                <a:lnTo>
                  <a:pt x="20500" y="11190"/>
                </a:lnTo>
                <a:lnTo>
                  <a:pt x="20500" y="11220"/>
                </a:lnTo>
                <a:lnTo>
                  <a:pt x="20510" y="11230"/>
                </a:lnTo>
                <a:lnTo>
                  <a:pt x="20510" y="11290"/>
                </a:lnTo>
                <a:lnTo>
                  <a:pt x="20510" y="11300"/>
                </a:lnTo>
                <a:lnTo>
                  <a:pt x="20530" y="11370"/>
                </a:lnTo>
                <a:lnTo>
                  <a:pt x="20600" y="11470"/>
                </a:lnTo>
                <a:lnTo>
                  <a:pt x="20620" y="11510"/>
                </a:lnTo>
                <a:lnTo>
                  <a:pt x="20630" y="11530"/>
                </a:lnTo>
                <a:lnTo>
                  <a:pt x="20690" y="11580"/>
                </a:lnTo>
                <a:lnTo>
                  <a:pt x="20820" y="11710"/>
                </a:lnTo>
                <a:lnTo>
                  <a:pt x="20830" y="11710"/>
                </a:lnTo>
                <a:lnTo>
                  <a:pt x="20830" y="11720"/>
                </a:lnTo>
                <a:lnTo>
                  <a:pt x="20840" y="11720"/>
                </a:lnTo>
                <a:lnTo>
                  <a:pt x="21040" y="12030"/>
                </a:lnTo>
                <a:lnTo>
                  <a:pt x="21130" y="12200"/>
                </a:lnTo>
                <a:lnTo>
                  <a:pt x="21250" y="12400"/>
                </a:lnTo>
                <a:lnTo>
                  <a:pt x="21530" y="13000"/>
                </a:lnTo>
                <a:lnTo>
                  <a:pt x="21570" y="13160"/>
                </a:lnTo>
                <a:lnTo>
                  <a:pt x="21600" y="13210"/>
                </a:lnTo>
                <a:lnTo>
                  <a:pt x="21710" y="13320"/>
                </a:lnTo>
                <a:lnTo>
                  <a:pt x="21740" y="13360"/>
                </a:lnTo>
                <a:lnTo>
                  <a:pt x="21760" y="13450"/>
                </a:lnTo>
                <a:lnTo>
                  <a:pt x="21830" y="13570"/>
                </a:lnTo>
                <a:lnTo>
                  <a:pt x="21920" y="13720"/>
                </a:lnTo>
                <a:lnTo>
                  <a:pt x="22030" y="13890"/>
                </a:lnTo>
                <a:lnTo>
                  <a:pt x="22180" y="14150"/>
                </a:lnTo>
                <a:lnTo>
                  <a:pt x="22190" y="14170"/>
                </a:lnTo>
                <a:lnTo>
                  <a:pt x="22210" y="14190"/>
                </a:lnTo>
                <a:lnTo>
                  <a:pt x="22220" y="14220"/>
                </a:lnTo>
                <a:lnTo>
                  <a:pt x="22270" y="14300"/>
                </a:lnTo>
                <a:lnTo>
                  <a:pt x="22350" y="14430"/>
                </a:lnTo>
                <a:lnTo>
                  <a:pt x="22500" y="14650"/>
                </a:lnTo>
                <a:lnTo>
                  <a:pt x="22540" y="14700"/>
                </a:lnTo>
                <a:lnTo>
                  <a:pt x="22550" y="14720"/>
                </a:lnTo>
                <a:lnTo>
                  <a:pt x="22640" y="14820"/>
                </a:lnTo>
                <a:lnTo>
                  <a:pt x="22650" y="14830"/>
                </a:lnTo>
                <a:lnTo>
                  <a:pt x="22760" y="14930"/>
                </a:lnTo>
                <a:lnTo>
                  <a:pt x="22770" y="14940"/>
                </a:lnTo>
                <a:lnTo>
                  <a:pt x="22880" y="15020"/>
                </a:lnTo>
                <a:lnTo>
                  <a:pt x="23010" y="15120"/>
                </a:lnTo>
                <a:lnTo>
                  <a:pt x="23110" y="15240"/>
                </a:lnTo>
                <a:lnTo>
                  <a:pt x="23230" y="15370"/>
                </a:lnTo>
                <a:lnTo>
                  <a:pt x="23290" y="15470"/>
                </a:lnTo>
                <a:lnTo>
                  <a:pt x="23350" y="15560"/>
                </a:lnTo>
                <a:lnTo>
                  <a:pt x="23360" y="15570"/>
                </a:lnTo>
                <a:lnTo>
                  <a:pt x="23360" y="15580"/>
                </a:lnTo>
                <a:lnTo>
                  <a:pt x="23420" y="15660"/>
                </a:lnTo>
                <a:lnTo>
                  <a:pt x="23430" y="15670"/>
                </a:lnTo>
                <a:lnTo>
                  <a:pt x="23440" y="15670"/>
                </a:lnTo>
                <a:lnTo>
                  <a:pt x="23460" y="15690"/>
                </a:lnTo>
                <a:lnTo>
                  <a:pt x="23480" y="15700"/>
                </a:lnTo>
                <a:lnTo>
                  <a:pt x="23480" y="15750"/>
                </a:lnTo>
                <a:lnTo>
                  <a:pt x="23450" y="15780"/>
                </a:lnTo>
                <a:lnTo>
                  <a:pt x="23450" y="15810"/>
                </a:lnTo>
                <a:lnTo>
                  <a:pt x="23480" y="15870"/>
                </a:lnTo>
                <a:lnTo>
                  <a:pt x="23550" y="15850"/>
                </a:lnTo>
                <a:lnTo>
                  <a:pt x="23580" y="15870"/>
                </a:lnTo>
                <a:lnTo>
                  <a:pt x="23580" y="15890"/>
                </a:lnTo>
                <a:lnTo>
                  <a:pt x="23570" y="15950"/>
                </a:lnTo>
                <a:lnTo>
                  <a:pt x="23580" y="15980"/>
                </a:lnTo>
                <a:lnTo>
                  <a:pt x="23610" y="15970"/>
                </a:lnTo>
                <a:lnTo>
                  <a:pt x="23640" y="15860"/>
                </a:lnTo>
                <a:lnTo>
                  <a:pt x="23650" y="15860"/>
                </a:lnTo>
                <a:lnTo>
                  <a:pt x="23690" y="15890"/>
                </a:lnTo>
                <a:lnTo>
                  <a:pt x="23700" y="15910"/>
                </a:lnTo>
                <a:lnTo>
                  <a:pt x="23720" y="15920"/>
                </a:lnTo>
                <a:lnTo>
                  <a:pt x="23710" y="15990"/>
                </a:lnTo>
                <a:lnTo>
                  <a:pt x="23690" y="16020"/>
                </a:lnTo>
                <a:lnTo>
                  <a:pt x="23710" y="16070"/>
                </a:lnTo>
                <a:lnTo>
                  <a:pt x="23740" y="16090"/>
                </a:lnTo>
                <a:lnTo>
                  <a:pt x="23800" y="16050"/>
                </a:lnTo>
                <a:lnTo>
                  <a:pt x="23850" y="16050"/>
                </a:lnTo>
                <a:lnTo>
                  <a:pt x="23880" y="16070"/>
                </a:lnTo>
                <a:lnTo>
                  <a:pt x="23910" y="16140"/>
                </a:lnTo>
                <a:lnTo>
                  <a:pt x="23970" y="16150"/>
                </a:lnTo>
                <a:lnTo>
                  <a:pt x="24020" y="16220"/>
                </a:lnTo>
                <a:lnTo>
                  <a:pt x="24080" y="16180"/>
                </a:lnTo>
                <a:lnTo>
                  <a:pt x="24090" y="16180"/>
                </a:lnTo>
                <a:lnTo>
                  <a:pt x="24130" y="16210"/>
                </a:lnTo>
                <a:lnTo>
                  <a:pt x="24190" y="16230"/>
                </a:lnTo>
                <a:lnTo>
                  <a:pt x="24260" y="16240"/>
                </a:lnTo>
                <a:lnTo>
                  <a:pt x="24270" y="16240"/>
                </a:lnTo>
                <a:lnTo>
                  <a:pt x="24270" y="16230"/>
                </a:lnTo>
                <a:lnTo>
                  <a:pt x="24340" y="16210"/>
                </a:lnTo>
                <a:lnTo>
                  <a:pt x="24390" y="16150"/>
                </a:lnTo>
                <a:lnTo>
                  <a:pt x="24390" y="15980"/>
                </a:lnTo>
                <a:lnTo>
                  <a:pt x="24400" y="15960"/>
                </a:lnTo>
                <a:lnTo>
                  <a:pt x="24410" y="15950"/>
                </a:lnTo>
                <a:lnTo>
                  <a:pt x="24440" y="15950"/>
                </a:lnTo>
                <a:lnTo>
                  <a:pt x="24460" y="15950"/>
                </a:lnTo>
                <a:lnTo>
                  <a:pt x="24470" y="15960"/>
                </a:lnTo>
                <a:lnTo>
                  <a:pt x="24500" y="15970"/>
                </a:lnTo>
                <a:lnTo>
                  <a:pt x="24510" y="15980"/>
                </a:lnTo>
                <a:lnTo>
                  <a:pt x="24520" y="15990"/>
                </a:lnTo>
                <a:lnTo>
                  <a:pt x="24540" y="16020"/>
                </a:lnTo>
                <a:lnTo>
                  <a:pt x="24560" y="16070"/>
                </a:lnTo>
                <a:lnTo>
                  <a:pt x="24570" y="16080"/>
                </a:lnTo>
                <a:lnTo>
                  <a:pt x="24570" y="16090"/>
                </a:lnTo>
                <a:lnTo>
                  <a:pt x="24620" y="16230"/>
                </a:lnTo>
                <a:lnTo>
                  <a:pt x="24630" y="16240"/>
                </a:lnTo>
                <a:lnTo>
                  <a:pt x="24640" y="16260"/>
                </a:lnTo>
                <a:lnTo>
                  <a:pt x="24680" y="16300"/>
                </a:lnTo>
                <a:lnTo>
                  <a:pt x="24690" y="16310"/>
                </a:lnTo>
                <a:lnTo>
                  <a:pt x="24720" y="16320"/>
                </a:lnTo>
                <a:lnTo>
                  <a:pt x="24740" y="16310"/>
                </a:lnTo>
                <a:lnTo>
                  <a:pt x="24760" y="16300"/>
                </a:lnTo>
                <a:lnTo>
                  <a:pt x="24770" y="16280"/>
                </a:lnTo>
                <a:lnTo>
                  <a:pt x="24790" y="16250"/>
                </a:lnTo>
                <a:lnTo>
                  <a:pt x="24810" y="16200"/>
                </a:lnTo>
                <a:lnTo>
                  <a:pt x="24820" y="16150"/>
                </a:lnTo>
                <a:lnTo>
                  <a:pt x="24860" y="16070"/>
                </a:lnTo>
                <a:lnTo>
                  <a:pt x="24930" y="16020"/>
                </a:lnTo>
                <a:lnTo>
                  <a:pt x="24970" y="15990"/>
                </a:lnTo>
                <a:lnTo>
                  <a:pt x="24980" y="15980"/>
                </a:lnTo>
                <a:lnTo>
                  <a:pt x="25010" y="15980"/>
                </a:lnTo>
                <a:lnTo>
                  <a:pt x="25010" y="15970"/>
                </a:lnTo>
                <a:lnTo>
                  <a:pt x="25100" y="15950"/>
                </a:lnTo>
                <a:lnTo>
                  <a:pt x="25190" y="15940"/>
                </a:lnTo>
                <a:lnTo>
                  <a:pt x="25230" y="15930"/>
                </a:lnTo>
                <a:lnTo>
                  <a:pt x="25260" y="15920"/>
                </a:lnTo>
                <a:lnTo>
                  <a:pt x="25340" y="15940"/>
                </a:lnTo>
                <a:lnTo>
                  <a:pt x="25350" y="15970"/>
                </a:lnTo>
                <a:lnTo>
                  <a:pt x="25390" y="15990"/>
                </a:lnTo>
                <a:lnTo>
                  <a:pt x="25420" y="15960"/>
                </a:lnTo>
                <a:lnTo>
                  <a:pt x="25480" y="15980"/>
                </a:lnTo>
                <a:lnTo>
                  <a:pt x="25490" y="15980"/>
                </a:lnTo>
                <a:lnTo>
                  <a:pt x="25480" y="15940"/>
                </a:lnTo>
                <a:lnTo>
                  <a:pt x="25440" y="15920"/>
                </a:lnTo>
                <a:lnTo>
                  <a:pt x="25440" y="15900"/>
                </a:lnTo>
                <a:lnTo>
                  <a:pt x="25500" y="15890"/>
                </a:lnTo>
                <a:lnTo>
                  <a:pt x="25550" y="15850"/>
                </a:lnTo>
                <a:lnTo>
                  <a:pt x="25560" y="15840"/>
                </a:lnTo>
                <a:lnTo>
                  <a:pt x="25570" y="15840"/>
                </a:lnTo>
                <a:lnTo>
                  <a:pt x="25630" y="15840"/>
                </a:lnTo>
                <a:lnTo>
                  <a:pt x="25700" y="15850"/>
                </a:lnTo>
                <a:lnTo>
                  <a:pt x="25730" y="15910"/>
                </a:lnTo>
                <a:lnTo>
                  <a:pt x="25770" y="15940"/>
                </a:lnTo>
                <a:lnTo>
                  <a:pt x="25910" y="15960"/>
                </a:lnTo>
                <a:lnTo>
                  <a:pt x="25930" y="15980"/>
                </a:lnTo>
                <a:lnTo>
                  <a:pt x="25950" y="15980"/>
                </a:lnTo>
                <a:lnTo>
                  <a:pt x="26000" y="16000"/>
                </a:lnTo>
                <a:lnTo>
                  <a:pt x="26010" y="15990"/>
                </a:lnTo>
                <a:lnTo>
                  <a:pt x="26020" y="15980"/>
                </a:lnTo>
                <a:lnTo>
                  <a:pt x="26030" y="15980"/>
                </a:lnTo>
                <a:lnTo>
                  <a:pt x="26040" y="15970"/>
                </a:lnTo>
                <a:lnTo>
                  <a:pt x="26060" y="15950"/>
                </a:lnTo>
                <a:lnTo>
                  <a:pt x="26120" y="15860"/>
                </a:lnTo>
                <a:lnTo>
                  <a:pt x="26180" y="15790"/>
                </a:lnTo>
                <a:lnTo>
                  <a:pt x="26230" y="15720"/>
                </a:lnTo>
                <a:lnTo>
                  <a:pt x="26300" y="15660"/>
                </a:lnTo>
                <a:lnTo>
                  <a:pt x="26330" y="15640"/>
                </a:lnTo>
                <a:lnTo>
                  <a:pt x="26370" y="15620"/>
                </a:lnTo>
                <a:lnTo>
                  <a:pt x="26390" y="15620"/>
                </a:lnTo>
                <a:lnTo>
                  <a:pt x="26530" y="15620"/>
                </a:lnTo>
                <a:lnTo>
                  <a:pt x="26630" y="15620"/>
                </a:lnTo>
                <a:lnTo>
                  <a:pt x="26770" y="15630"/>
                </a:lnTo>
                <a:lnTo>
                  <a:pt x="27150" y="15660"/>
                </a:lnTo>
                <a:lnTo>
                  <a:pt x="27190" y="15660"/>
                </a:lnTo>
                <a:lnTo>
                  <a:pt x="27220" y="15660"/>
                </a:lnTo>
                <a:lnTo>
                  <a:pt x="27220" y="15630"/>
                </a:lnTo>
                <a:lnTo>
                  <a:pt x="27420" y="15640"/>
                </a:lnTo>
                <a:lnTo>
                  <a:pt x="27520" y="15660"/>
                </a:lnTo>
                <a:lnTo>
                  <a:pt x="28080" y="15700"/>
                </a:lnTo>
                <a:lnTo>
                  <a:pt x="28520" y="15710"/>
                </a:lnTo>
                <a:lnTo>
                  <a:pt x="29240" y="15770"/>
                </a:lnTo>
                <a:lnTo>
                  <a:pt x="29500" y="15770"/>
                </a:lnTo>
                <a:lnTo>
                  <a:pt x="29960" y="15810"/>
                </a:lnTo>
                <a:close/>
                <a:moveTo>
                  <a:pt x="10920" y="26890"/>
                </a:moveTo>
                <a:lnTo>
                  <a:pt x="10980" y="26900"/>
                </a:lnTo>
                <a:lnTo>
                  <a:pt x="11020" y="26890"/>
                </a:lnTo>
                <a:lnTo>
                  <a:pt x="11070" y="26890"/>
                </a:lnTo>
                <a:lnTo>
                  <a:pt x="11140" y="26950"/>
                </a:lnTo>
                <a:lnTo>
                  <a:pt x="11150" y="26940"/>
                </a:lnTo>
                <a:lnTo>
                  <a:pt x="11140" y="26920"/>
                </a:lnTo>
                <a:lnTo>
                  <a:pt x="11190" y="26920"/>
                </a:lnTo>
                <a:lnTo>
                  <a:pt x="11200" y="26930"/>
                </a:lnTo>
                <a:lnTo>
                  <a:pt x="11170" y="26940"/>
                </a:lnTo>
                <a:lnTo>
                  <a:pt x="11210" y="26980"/>
                </a:lnTo>
                <a:lnTo>
                  <a:pt x="11150" y="27010"/>
                </a:lnTo>
                <a:lnTo>
                  <a:pt x="11110" y="27010"/>
                </a:lnTo>
                <a:lnTo>
                  <a:pt x="11000" y="26940"/>
                </a:lnTo>
                <a:lnTo>
                  <a:pt x="10930" y="26920"/>
                </a:lnTo>
                <a:lnTo>
                  <a:pt x="10910" y="26900"/>
                </a:lnTo>
                <a:lnTo>
                  <a:pt x="10920" y="26890"/>
                </a:lnTo>
                <a:close/>
                <a:moveTo>
                  <a:pt x="15300" y="20700"/>
                </a:moveTo>
                <a:lnTo>
                  <a:pt x="15480" y="20700"/>
                </a:lnTo>
                <a:lnTo>
                  <a:pt x="15590" y="20650"/>
                </a:lnTo>
                <a:lnTo>
                  <a:pt x="15760" y="20620"/>
                </a:lnTo>
                <a:lnTo>
                  <a:pt x="15860" y="20630"/>
                </a:lnTo>
                <a:lnTo>
                  <a:pt x="15950" y="20660"/>
                </a:lnTo>
                <a:lnTo>
                  <a:pt x="15900" y="20670"/>
                </a:lnTo>
                <a:lnTo>
                  <a:pt x="15850" y="20690"/>
                </a:lnTo>
                <a:lnTo>
                  <a:pt x="15850" y="20660"/>
                </a:lnTo>
                <a:lnTo>
                  <a:pt x="15880" y="20670"/>
                </a:lnTo>
                <a:lnTo>
                  <a:pt x="15870" y="20650"/>
                </a:lnTo>
                <a:lnTo>
                  <a:pt x="15810" y="20630"/>
                </a:lnTo>
                <a:lnTo>
                  <a:pt x="15780" y="20640"/>
                </a:lnTo>
                <a:lnTo>
                  <a:pt x="15680" y="20720"/>
                </a:lnTo>
                <a:lnTo>
                  <a:pt x="15670" y="20750"/>
                </a:lnTo>
                <a:lnTo>
                  <a:pt x="15670" y="20870"/>
                </a:lnTo>
                <a:lnTo>
                  <a:pt x="15590" y="20890"/>
                </a:lnTo>
                <a:lnTo>
                  <a:pt x="15560" y="20940"/>
                </a:lnTo>
                <a:lnTo>
                  <a:pt x="15520" y="20970"/>
                </a:lnTo>
                <a:lnTo>
                  <a:pt x="15510" y="20950"/>
                </a:lnTo>
                <a:lnTo>
                  <a:pt x="15550" y="20890"/>
                </a:lnTo>
                <a:lnTo>
                  <a:pt x="15550" y="20830"/>
                </a:lnTo>
                <a:lnTo>
                  <a:pt x="15560" y="20820"/>
                </a:lnTo>
                <a:lnTo>
                  <a:pt x="15560" y="20790"/>
                </a:lnTo>
                <a:lnTo>
                  <a:pt x="15550" y="20780"/>
                </a:lnTo>
                <a:lnTo>
                  <a:pt x="15460" y="20760"/>
                </a:lnTo>
                <a:lnTo>
                  <a:pt x="15300" y="20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