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Ashgabat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Ashgabat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41640" y="44070"/>
                </a:moveTo>
                <a:lnTo>
                  <a:pt x="41730" y="43710"/>
                </a:lnTo>
                <a:lnTo>
                  <a:pt x="41750" y="43120"/>
                </a:lnTo>
                <a:lnTo>
                  <a:pt x="41960" y="42910"/>
                </a:lnTo>
                <a:lnTo>
                  <a:pt x="42060" y="43020"/>
                </a:lnTo>
                <a:lnTo>
                  <a:pt x="42160" y="43100"/>
                </a:lnTo>
                <a:lnTo>
                  <a:pt x="42360" y="43230"/>
                </a:lnTo>
                <a:lnTo>
                  <a:pt x="42480" y="43070"/>
                </a:lnTo>
                <a:lnTo>
                  <a:pt x="42520" y="42970"/>
                </a:lnTo>
                <a:lnTo>
                  <a:pt x="42680" y="43030"/>
                </a:lnTo>
                <a:lnTo>
                  <a:pt x="42900" y="43320"/>
                </a:lnTo>
                <a:lnTo>
                  <a:pt x="43000" y="43520"/>
                </a:lnTo>
                <a:lnTo>
                  <a:pt x="43000" y="43580"/>
                </a:lnTo>
                <a:lnTo>
                  <a:pt x="42840" y="43760"/>
                </a:lnTo>
                <a:lnTo>
                  <a:pt x="42840" y="43890"/>
                </a:lnTo>
                <a:lnTo>
                  <a:pt x="42690" y="44180"/>
                </a:lnTo>
                <a:lnTo>
                  <a:pt x="42480" y="44260"/>
                </a:lnTo>
                <a:lnTo>
                  <a:pt x="42260" y="44270"/>
                </a:lnTo>
                <a:lnTo>
                  <a:pt x="41640" y="4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