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Ahal Region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Turkmenistan • State Map | Fully Editable Vector Shape</a:t>
            </a:r>
          </a:p>
        </p:txBody>
      </p:sp>
      <p:sp>
        <p:nvSpPr>
          <p:cNvPr id="101" name="Ahal Region"/>
          <p:cNvSpPr/>
          <p:nvPr/>
        </p:nvSpPr>
        <p:spPr>
          <a:xfrm>
            <a:off x="2528101" y="1325880"/>
            <a:ext cx="7135491" cy="4937760"/>
          </a:xfrm>
          <a:custGeom>
            <a:avLst/>
            <a:gdLst/>
            <a:ahLst/>
            <a:cxnLst/>
            <a:rect l="0" t="0" r="100000" b="69200"/>
            <a:pathLst>
              <a:path w="100000" h="69200">
                <a:moveTo>
                  <a:pt x="34030" y="41600"/>
                </a:moveTo>
                <a:lnTo>
                  <a:pt x="34010" y="41570"/>
                </a:lnTo>
                <a:lnTo>
                  <a:pt x="33640" y="41090"/>
                </a:lnTo>
                <a:lnTo>
                  <a:pt x="33030" y="40650"/>
                </a:lnTo>
                <a:lnTo>
                  <a:pt x="32470" y="40220"/>
                </a:lnTo>
                <a:lnTo>
                  <a:pt x="31290" y="40010"/>
                </a:lnTo>
                <a:lnTo>
                  <a:pt x="30580" y="39730"/>
                </a:lnTo>
                <a:lnTo>
                  <a:pt x="30390" y="39450"/>
                </a:lnTo>
                <a:lnTo>
                  <a:pt x="30410" y="38640"/>
                </a:lnTo>
                <a:lnTo>
                  <a:pt x="30900" y="37430"/>
                </a:lnTo>
                <a:lnTo>
                  <a:pt x="31460" y="36290"/>
                </a:lnTo>
                <a:lnTo>
                  <a:pt x="32280" y="33390"/>
                </a:lnTo>
                <a:lnTo>
                  <a:pt x="32640" y="32170"/>
                </a:lnTo>
                <a:lnTo>
                  <a:pt x="32880" y="31130"/>
                </a:lnTo>
                <a:lnTo>
                  <a:pt x="33420" y="30660"/>
                </a:lnTo>
                <a:lnTo>
                  <a:pt x="33560" y="30220"/>
                </a:lnTo>
                <a:lnTo>
                  <a:pt x="33540" y="29340"/>
                </a:lnTo>
                <a:lnTo>
                  <a:pt x="33180" y="28620"/>
                </a:lnTo>
                <a:lnTo>
                  <a:pt x="33100" y="27480"/>
                </a:lnTo>
                <a:lnTo>
                  <a:pt x="33390" y="26880"/>
                </a:lnTo>
                <a:lnTo>
                  <a:pt x="34000" y="26690"/>
                </a:lnTo>
                <a:lnTo>
                  <a:pt x="34430" y="26200"/>
                </a:lnTo>
                <a:lnTo>
                  <a:pt x="34920" y="26720"/>
                </a:lnTo>
                <a:lnTo>
                  <a:pt x="35770" y="26110"/>
                </a:lnTo>
                <a:lnTo>
                  <a:pt x="37520" y="25870"/>
                </a:lnTo>
                <a:lnTo>
                  <a:pt x="38830" y="25770"/>
                </a:lnTo>
                <a:lnTo>
                  <a:pt x="40460" y="25690"/>
                </a:lnTo>
                <a:lnTo>
                  <a:pt x="41910" y="25080"/>
                </a:lnTo>
                <a:lnTo>
                  <a:pt x="44140" y="25410"/>
                </a:lnTo>
                <a:lnTo>
                  <a:pt x="45590" y="25830"/>
                </a:lnTo>
                <a:lnTo>
                  <a:pt x="46560" y="26660"/>
                </a:lnTo>
                <a:lnTo>
                  <a:pt x="48830" y="26720"/>
                </a:lnTo>
                <a:lnTo>
                  <a:pt x="50590" y="26670"/>
                </a:lnTo>
                <a:lnTo>
                  <a:pt x="52420" y="26650"/>
                </a:lnTo>
                <a:lnTo>
                  <a:pt x="52340" y="29570"/>
                </a:lnTo>
                <a:lnTo>
                  <a:pt x="52740" y="30180"/>
                </a:lnTo>
                <a:lnTo>
                  <a:pt x="54000" y="29920"/>
                </a:lnTo>
                <a:lnTo>
                  <a:pt x="54560" y="31180"/>
                </a:lnTo>
                <a:lnTo>
                  <a:pt x="55650" y="30950"/>
                </a:lnTo>
                <a:lnTo>
                  <a:pt x="57810" y="30940"/>
                </a:lnTo>
                <a:lnTo>
                  <a:pt x="58920" y="30840"/>
                </a:lnTo>
                <a:lnTo>
                  <a:pt x="58770" y="32280"/>
                </a:lnTo>
                <a:lnTo>
                  <a:pt x="57420" y="32640"/>
                </a:lnTo>
                <a:lnTo>
                  <a:pt x="56930" y="35570"/>
                </a:lnTo>
                <a:lnTo>
                  <a:pt x="56060" y="35910"/>
                </a:lnTo>
                <a:lnTo>
                  <a:pt x="56000" y="36880"/>
                </a:lnTo>
                <a:lnTo>
                  <a:pt x="55240" y="37290"/>
                </a:lnTo>
                <a:lnTo>
                  <a:pt x="56120" y="40750"/>
                </a:lnTo>
                <a:lnTo>
                  <a:pt x="57590" y="42080"/>
                </a:lnTo>
                <a:lnTo>
                  <a:pt x="58850" y="44130"/>
                </a:lnTo>
                <a:lnTo>
                  <a:pt x="58120" y="44530"/>
                </a:lnTo>
                <a:lnTo>
                  <a:pt x="58410" y="45530"/>
                </a:lnTo>
                <a:lnTo>
                  <a:pt x="57710" y="45800"/>
                </a:lnTo>
                <a:lnTo>
                  <a:pt x="58300" y="47920"/>
                </a:lnTo>
                <a:lnTo>
                  <a:pt x="59750" y="48230"/>
                </a:lnTo>
                <a:lnTo>
                  <a:pt x="60870" y="48780"/>
                </a:lnTo>
                <a:lnTo>
                  <a:pt x="61530" y="49460"/>
                </a:lnTo>
                <a:lnTo>
                  <a:pt x="60490" y="50160"/>
                </a:lnTo>
                <a:lnTo>
                  <a:pt x="59930" y="49020"/>
                </a:lnTo>
                <a:lnTo>
                  <a:pt x="58850" y="48710"/>
                </a:lnTo>
                <a:lnTo>
                  <a:pt x="61960" y="53670"/>
                </a:lnTo>
                <a:lnTo>
                  <a:pt x="61700" y="58940"/>
                </a:lnTo>
                <a:lnTo>
                  <a:pt x="62400" y="59130"/>
                </a:lnTo>
                <a:lnTo>
                  <a:pt x="62350" y="59860"/>
                </a:lnTo>
                <a:lnTo>
                  <a:pt x="61600" y="60360"/>
                </a:lnTo>
                <a:lnTo>
                  <a:pt x="62190" y="61370"/>
                </a:lnTo>
                <a:lnTo>
                  <a:pt x="61890" y="62250"/>
                </a:lnTo>
                <a:lnTo>
                  <a:pt x="61730" y="62370"/>
                </a:lnTo>
                <a:lnTo>
                  <a:pt x="61710" y="62450"/>
                </a:lnTo>
                <a:lnTo>
                  <a:pt x="61690" y="62440"/>
                </a:lnTo>
                <a:lnTo>
                  <a:pt x="61670" y="62470"/>
                </a:lnTo>
                <a:lnTo>
                  <a:pt x="61660" y="62450"/>
                </a:lnTo>
                <a:lnTo>
                  <a:pt x="61670" y="62400"/>
                </a:lnTo>
                <a:lnTo>
                  <a:pt x="61600" y="62420"/>
                </a:lnTo>
                <a:lnTo>
                  <a:pt x="61570" y="62400"/>
                </a:lnTo>
                <a:lnTo>
                  <a:pt x="61560" y="62410"/>
                </a:lnTo>
                <a:lnTo>
                  <a:pt x="61550" y="62410"/>
                </a:lnTo>
                <a:lnTo>
                  <a:pt x="61550" y="62390"/>
                </a:lnTo>
                <a:lnTo>
                  <a:pt x="61540" y="62340"/>
                </a:lnTo>
                <a:lnTo>
                  <a:pt x="61510" y="62300"/>
                </a:lnTo>
                <a:lnTo>
                  <a:pt x="61510" y="62220"/>
                </a:lnTo>
                <a:lnTo>
                  <a:pt x="61550" y="62170"/>
                </a:lnTo>
                <a:lnTo>
                  <a:pt x="61520" y="62140"/>
                </a:lnTo>
                <a:lnTo>
                  <a:pt x="61430" y="62140"/>
                </a:lnTo>
                <a:lnTo>
                  <a:pt x="61140" y="62180"/>
                </a:lnTo>
                <a:lnTo>
                  <a:pt x="60980" y="62230"/>
                </a:lnTo>
                <a:lnTo>
                  <a:pt x="60960" y="62260"/>
                </a:lnTo>
                <a:lnTo>
                  <a:pt x="60920" y="62280"/>
                </a:lnTo>
                <a:lnTo>
                  <a:pt x="60920" y="62260"/>
                </a:lnTo>
                <a:lnTo>
                  <a:pt x="60870" y="62190"/>
                </a:lnTo>
                <a:lnTo>
                  <a:pt x="60720" y="61950"/>
                </a:lnTo>
                <a:lnTo>
                  <a:pt x="60630" y="61770"/>
                </a:lnTo>
                <a:lnTo>
                  <a:pt x="60620" y="61570"/>
                </a:lnTo>
                <a:lnTo>
                  <a:pt x="60610" y="61560"/>
                </a:lnTo>
                <a:lnTo>
                  <a:pt x="60630" y="61540"/>
                </a:lnTo>
                <a:lnTo>
                  <a:pt x="60630" y="61530"/>
                </a:lnTo>
                <a:lnTo>
                  <a:pt x="60640" y="61510"/>
                </a:lnTo>
                <a:lnTo>
                  <a:pt x="60710" y="61440"/>
                </a:lnTo>
                <a:lnTo>
                  <a:pt x="60730" y="61430"/>
                </a:lnTo>
                <a:lnTo>
                  <a:pt x="60750" y="61370"/>
                </a:lnTo>
                <a:lnTo>
                  <a:pt x="60740" y="61320"/>
                </a:lnTo>
                <a:lnTo>
                  <a:pt x="60740" y="61230"/>
                </a:lnTo>
                <a:lnTo>
                  <a:pt x="60740" y="61220"/>
                </a:lnTo>
                <a:lnTo>
                  <a:pt x="60750" y="61190"/>
                </a:lnTo>
                <a:lnTo>
                  <a:pt x="60790" y="61000"/>
                </a:lnTo>
                <a:lnTo>
                  <a:pt x="60790" y="60930"/>
                </a:lnTo>
                <a:lnTo>
                  <a:pt x="60760" y="60880"/>
                </a:lnTo>
                <a:lnTo>
                  <a:pt x="60750" y="60870"/>
                </a:lnTo>
                <a:lnTo>
                  <a:pt x="60770" y="60780"/>
                </a:lnTo>
                <a:lnTo>
                  <a:pt x="60770" y="60770"/>
                </a:lnTo>
                <a:lnTo>
                  <a:pt x="60790" y="60690"/>
                </a:lnTo>
                <a:lnTo>
                  <a:pt x="60780" y="60560"/>
                </a:lnTo>
                <a:lnTo>
                  <a:pt x="60760" y="60440"/>
                </a:lnTo>
                <a:lnTo>
                  <a:pt x="60750" y="60400"/>
                </a:lnTo>
                <a:lnTo>
                  <a:pt x="60730" y="60160"/>
                </a:lnTo>
                <a:lnTo>
                  <a:pt x="60700" y="60060"/>
                </a:lnTo>
                <a:lnTo>
                  <a:pt x="60690" y="60020"/>
                </a:lnTo>
                <a:lnTo>
                  <a:pt x="60680" y="59990"/>
                </a:lnTo>
                <a:lnTo>
                  <a:pt x="60630" y="59890"/>
                </a:lnTo>
                <a:lnTo>
                  <a:pt x="60570" y="59780"/>
                </a:lnTo>
                <a:lnTo>
                  <a:pt x="60560" y="59770"/>
                </a:lnTo>
                <a:lnTo>
                  <a:pt x="60470" y="59660"/>
                </a:lnTo>
                <a:lnTo>
                  <a:pt x="60440" y="59630"/>
                </a:lnTo>
                <a:lnTo>
                  <a:pt x="60350" y="59550"/>
                </a:lnTo>
                <a:lnTo>
                  <a:pt x="60220" y="59480"/>
                </a:lnTo>
                <a:lnTo>
                  <a:pt x="60070" y="59460"/>
                </a:lnTo>
                <a:lnTo>
                  <a:pt x="60000" y="59430"/>
                </a:lnTo>
                <a:lnTo>
                  <a:pt x="60050" y="59380"/>
                </a:lnTo>
                <a:lnTo>
                  <a:pt x="60070" y="59330"/>
                </a:lnTo>
                <a:lnTo>
                  <a:pt x="60220" y="59260"/>
                </a:lnTo>
                <a:lnTo>
                  <a:pt x="60240" y="59220"/>
                </a:lnTo>
                <a:lnTo>
                  <a:pt x="60250" y="59140"/>
                </a:lnTo>
                <a:lnTo>
                  <a:pt x="60260" y="59130"/>
                </a:lnTo>
                <a:lnTo>
                  <a:pt x="60270" y="59060"/>
                </a:lnTo>
                <a:lnTo>
                  <a:pt x="60240" y="58900"/>
                </a:lnTo>
                <a:lnTo>
                  <a:pt x="60260" y="58840"/>
                </a:lnTo>
                <a:lnTo>
                  <a:pt x="60260" y="58810"/>
                </a:lnTo>
                <a:lnTo>
                  <a:pt x="60300" y="58770"/>
                </a:lnTo>
                <a:lnTo>
                  <a:pt x="60360" y="58750"/>
                </a:lnTo>
                <a:lnTo>
                  <a:pt x="60360" y="58740"/>
                </a:lnTo>
                <a:lnTo>
                  <a:pt x="60420" y="58710"/>
                </a:lnTo>
                <a:lnTo>
                  <a:pt x="60440" y="58620"/>
                </a:lnTo>
                <a:lnTo>
                  <a:pt x="60440" y="58550"/>
                </a:lnTo>
                <a:lnTo>
                  <a:pt x="60450" y="58480"/>
                </a:lnTo>
                <a:lnTo>
                  <a:pt x="60450" y="58470"/>
                </a:lnTo>
                <a:lnTo>
                  <a:pt x="60470" y="58420"/>
                </a:lnTo>
                <a:lnTo>
                  <a:pt x="60470" y="58400"/>
                </a:lnTo>
                <a:lnTo>
                  <a:pt x="60510" y="58350"/>
                </a:lnTo>
                <a:lnTo>
                  <a:pt x="60530" y="58310"/>
                </a:lnTo>
                <a:lnTo>
                  <a:pt x="60570" y="58260"/>
                </a:lnTo>
                <a:lnTo>
                  <a:pt x="60580" y="58230"/>
                </a:lnTo>
                <a:lnTo>
                  <a:pt x="60590" y="58210"/>
                </a:lnTo>
                <a:lnTo>
                  <a:pt x="60580" y="58170"/>
                </a:lnTo>
                <a:lnTo>
                  <a:pt x="60570" y="58090"/>
                </a:lnTo>
                <a:lnTo>
                  <a:pt x="60570" y="58050"/>
                </a:lnTo>
                <a:lnTo>
                  <a:pt x="60560" y="57960"/>
                </a:lnTo>
                <a:lnTo>
                  <a:pt x="60580" y="57940"/>
                </a:lnTo>
                <a:lnTo>
                  <a:pt x="60600" y="57890"/>
                </a:lnTo>
                <a:lnTo>
                  <a:pt x="60560" y="57730"/>
                </a:lnTo>
                <a:lnTo>
                  <a:pt x="60540" y="57690"/>
                </a:lnTo>
                <a:lnTo>
                  <a:pt x="60550" y="57670"/>
                </a:lnTo>
                <a:lnTo>
                  <a:pt x="60530" y="57640"/>
                </a:lnTo>
                <a:lnTo>
                  <a:pt x="60500" y="57640"/>
                </a:lnTo>
                <a:lnTo>
                  <a:pt x="60460" y="57440"/>
                </a:lnTo>
                <a:lnTo>
                  <a:pt x="60370" y="57280"/>
                </a:lnTo>
                <a:lnTo>
                  <a:pt x="60360" y="57260"/>
                </a:lnTo>
                <a:lnTo>
                  <a:pt x="60350" y="57210"/>
                </a:lnTo>
                <a:lnTo>
                  <a:pt x="60350" y="57200"/>
                </a:lnTo>
                <a:lnTo>
                  <a:pt x="60350" y="57150"/>
                </a:lnTo>
                <a:lnTo>
                  <a:pt x="60350" y="57050"/>
                </a:lnTo>
                <a:lnTo>
                  <a:pt x="60350" y="57020"/>
                </a:lnTo>
                <a:lnTo>
                  <a:pt x="60340" y="56940"/>
                </a:lnTo>
                <a:lnTo>
                  <a:pt x="60310" y="56860"/>
                </a:lnTo>
                <a:lnTo>
                  <a:pt x="60280" y="56810"/>
                </a:lnTo>
                <a:lnTo>
                  <a:pt x="60240" y="56760"/>
                </a:lnTo>
                <a:lnTo>
                  <a:pt x="60190" y="56720"/>
                </a:lnTo>
                <a:lnTo>
                  <a:pt x="60140" y="56700"/>
                </a:lnTo>
                <a:lnTo>
                  <a:pt x="60130" y="56690"/>
                </a:lnTo>
                <a:lnTo>
                  <a:pt x="60150" y="56650"/>
                </a:lnTo>
                <a:lnTo>
                  <a:pt x="60150" y="56640"/>
                </a:lnTo>
                <a:lnTo>
                  <a:pt x="60160" y="56620"/>
                </a:lnTo>
                <a:lnTo>
                  <a:pt x="60180" y="56590"/>
                </a:lnTo>
                <a:lnTo>
                  <a:pt x="60180" y="56580"/>
                </a:lnTo>
                <a:lnTo>
                  <a:pt x="60170" y="56560"/>
                </a:lnTo>
                <a:lnTo>
                  <a:pt x="60130" y="56460"/>
                </a:lnTo>
                <a:lnTo>
                  <a:pt x="60090" y="56360"/>
                </a:lnTo>
                <a:lnTo>
                  <a:pt x="60100" y="56240"/>
                </a:lnTo>
                <a:lnTo>
                  <a:pt x="60120" y="56000"/>
                </a:lnTo>
                <a:lnTo>
                  <a:pt x="60160" y="55980"/>
                </a:lnTo>
                <a:lnTo>
                  <a:pt x="60180" y="55940"/>
                </a:lnTo>
                <a:lnTo>
                  <a:pt x="60210" y="55910"/>
                </a:lnTo>
                <a:lnTo>
                  <a:pt x="60230" y="55860"/>
                </a:lnTo>
                <a:lnTo>
                  <a:pt x="60200" y="55820"/>
                </a:lnTo>
                <a:lnTo>
                  <a:pt x="60220" y="55690"/>
                </a:lnTo>
                <a:lnTo>
                  <a:pt x="60190" y="55660"/>
                </a:lnTo>
                <a:lnTo>
                  <a:pt x="60190" y="55650"/>
                </a:lnTo>
                <a:lnTo>
                  <a:pt x="60210" y="55590"/>
                </a:lnTo>
                <a:lnTo>
                  <a:pt x="60240" y="55420"/>
                </a:lnTo>
                <a:lnTo>
                  <a:pt x="60260" y="55330"/>
                </a:lnTo>
                <a:lnTo>
                  <a:pt x="60220" y="55210"/>
                </a:lnTo>
                <a:lnTo>
                  <a:pt x="60210" y="55120"/>
                </a:lnTo>
                <a:lnTo>
                  <a:pt x="60230" y="55060"/>
                </a:lnTo>
                <a:lnTo>
                  <a:pt x="60240" y="55030"/>
                </a:lnTo>
                <a:lnTo>
                  <a:pt x="60280" y="54970"/>
                </a:lnTo>
                <a:lnTo>
                  <a:pt x="60290" y="54960"/>
                </a:lnTo>
                <a:lnTo>
                  <a:pt x="60310" y="54900"/>
                </a:lnTo>
                <a:lnTo>
                  <a:pt x="60330" y="54850"/>
                </a:lnTo>
                <a:lnTo>
                  <a:pt x="60330" y="54830"/>
                </a:lnTo>
                <a:lnTo>
                  <a:pt x="60340" y="54810"/>
                </a:lnTo>
                <a:lnTo>
                  <a:pt x="60350" y="54710"/>
                </a:lnTo>
                <a:lnTo>
                  <a:pt x="60340" y="54610"/>
                </a:lnTo>
                <a:lnTo>
                  <a:pt x="60310" y="54540"/>
                </a:lnTo>
                <a:lnTo>
                  <a:pt x="60260" y="54410"/>
                </a:lnTo>
                <a:lnTo>
                  <a:pt x="60210" y="54140"/>
                </a:lnTo>
                <a:lnTo>
                  <a:pt x="60090" y="54130"/>
                </a:lnTo>
                <a:lnTo>
                  <a:pt x="59950" y="54110"/>
                </a:lnTo>
                <a:lnTo>
                  <a:pt x="59830" y="54090"/>
                </a:lnTo>
                <a:lnTo>
                  <a:pt x="59630" y="54050"/>
                </a:lnTo>
                <a:lnTo>
                  <a:pt x="58980" y="54060"/>
                </a:lnTo>
                <a:lnTo>
                  <a:pt x="58220" y="54080"/>
                </a:lnTo>
                <a:lnTo>
                  <a:pt x="56860" y="54100"/>
                </a:lnTo>
                <a:lnTo>
                  <a:pt x="55970" y="54120"/>
                </a:lnTo>
                <a:lnTo>
                  <a:pt x="54970" y="54140"/>
                </a:lnTo>
                <a:lnTo>
                  <a:pt x="54970" y="54090"/>
                </a:lnTo>
                <a:lnTo>
                  <a:pt x="54910" y="54080"/>
                </a:lnTo>
                <a:lnTo>
                  <a:pt x="54840" y="53960"/>
                </a:lnTo>
                <a:lnTo>
                  <a:pt x="54750" y="53840"/>
                </a:lnTo>
                <a:lnTo>
                  <a:pt x="54570" y="53450"/>
                </a:lnTo>
                <a:lnTo>
                  <a:pt x="54480" y="53300"/>
                </a:lnTo>
                <a:lnTo>
                  <a:pt x="54470" y="53180"/>
                </a:lnTo>
                <a:lnTo>
                  <a:pt x="54320" y="53020"/>
                </a:lnTo>
                <a:lnTo>
                  <a:pt x="54320" y="52970"/>
                </a:lnTo>
                <a:lnTo>
                  <a:pt x="54240" y="52900"/>
                </a:lnTo>
                <a:lnTo>
                  <a:pt x="54180" y="52800"/>
                </a:lnTo>
                <a:lnTo>
                  <a:pt x="54140" y="52680"/>
                </a:lnTo>
                <a:lnTo>
                  <a:pt x="54100" y="52660"/>
                </a:lnTo>
                <a:lnTo>
                  <a:pt x="54070" y="52650"/>
                </a:lnTo>
                <a:lnTo>
                  <a:pt x="54020" y="52600"/>
                </a:lnTo>
                <a:lnTo>
                  <a:pt x="53960" y="52570"/>
                </a:lnTo>
                <a:lnTo>
                  <a:pt x="53850" y="52460"/>
                </a:lnTo>
                <a:lnTo>
                  <a:pt x="53770" y="52300"/>
                </a:lnTo>
                <a:lnTo>
                  <a:pt x="53700" y="52210"/>
                </a:lnTo>
                <a:lnTo>
                  <a:pt x="53680" y="52170"/>
                </a:lnTo>
                <a:lnTo>
                  <a:pt x="53630" y="52110"/>
                </a:lnTo>
                <a:lnTo>
                  <a:pt x="53620" y="52050"/>
                </a:lnTo>
                <a:lnTo>
                  <a:pt x="53470" y="51900"/>
                </a:lnTo>
                <a:lnTo>
                  <a:pt x="53430" y="51840"/>
                </a:lnTo>
                <a:lnTo>
                  <a:pt x="53360" y="51720"/>
                </a:lnTo>
                <a:lnTo>
                  <a:pt x="53350" y="51660"/>
                </a:lnTo>
                <a:lnTo>
                  <a:pt x="53360" y="51540"/>
                </a:lnTo>
                <a:lnTo>
                  <a:pt x="53330" y="51470"/>
                </a:lnTo>
                <a:lnTo>
                  <a:pt x="53280" y="51390"/>
                </a:lnTo>
                <a:lnTo>
                  <a:pt x="53040" y="51070"/>
                </a:lnTo>
                <a:lnTo>
                  <a:pt x="52960" y="51030"/>
                </a:lnTo>
                <a:lnTo>
                  <a:pt x="52870" y="50960"/>
                </a:lnTo>
                <a:lnTo>
                  <a:pt x="52830" y="50940"/>
                </a:lnTo>
                <a:lnTo>
                  <a:pt x="52770" y="50910"/>
                </a:lnTo>
                <a:lnTo>
                  <a:pt x="52650" y="50860"/>
                </a:lnTo>
                <a:lnTo>
                  <a:pt x="52560" y="50890"/>
                </a:lnTo>
                <a:lnTo>
                  <a:pt x="52460" y="50900"/>
                </a:lnTo>
                <a:lnTo>
                  <a:pt x="52210" y="50850"/>
                </a:lnTo>
                <a:lnTo>
                  <a:pt x="52180" y="50830"/>
                </a:lnTo>
                <a:lnTo>
                  <a:pt x="52120" y="50830"/>
                </a:lnTo>
                <a:lnTo>
                  <a:pt x="52070" y="50760"/>
                </a:lnTo>
                <a:lnTo>
                  <a:pt x="51990" y="50700"/>
                </a:lnTo>
                <a:lnTo>
                  <a:pt x="51950" y="50700"/>
                </a:lnTo>
                <a:lnTo>
                  <a:pt x="51840" y="50590"/>
                </a:lnTo>
                <a:lnTo>
                  <a:pt x="51780" y="50520"/>
                </a:lnTo>
                <a:lnTo>
                  <a:pt x="51710" y="50450"/>
                </a:lnTo>
                <a:lnTo>
                  <a:pt x="51690" y="50440"/>
                </a:lnTo>
                <a:lnTo>
                  <a:pt x="51670" y="50460"/>
                </a:lnTo>
                <a:lnTo>
                  <a:pt x="51610" y="50400"/>
                </a:lnTo>
                <a:lnTo>
                  <a:pt x="51560" y="50410"/>
                </a:lnTo>
                <a:lnTo>
                  <a:pt x="51510" y="50340"/>
                </a:lnTo>
                <a:lnTo>
                  <a:pt x="51490" y="50360"/>
                </a:lnTo>
                <a:lnTo>
                  <a:pt x="51480" y="50350"/>
                </a:lnTo>
                <a:lnTo>
                  <a:pt x="51470" y="50340"/>
                </a:lnTo>
                <a:lnTo>
                  <a:pt x="51230" y="50260"/>
                </a:lnTo>
                <a:lnTo>
                  <a:pt x="50550" y="50040"/>
                </a:lnTo>
                <a:lnTo>
                  <a:pt x="50480" y="50040"/>
                </a:lnTo>
                <a:lnTo>
                  <a:pt x="50420" y="50070"/>
                </a:lnTo>
                <a:lnTo>
                  <a:pt x="50350" y="50190"/>
                </a:lnTo>
                <a:lnTo>
                  <a:pt x="50300" y="50240"/>
                </a:lnTo>
                <a:lnTo>
                  <a:pt x="50300" y="50230"/>
                </a:lnTo>
                <a:lnTo>
                  <a:pt x="50200" y="50180"/>
                </a:lnTo>
                <a:lnTo>
                  <a:pt x="50180" y="50190"/>
                </a:lnTo>
                <a:lnTo>
                  <a:pt x="50160" y="50190"/>
                </a:lnTo>
                <a:lnTo>
                  <a:pt x="50160" y="50180"/>
                </a:lnTo>
                <a:lnTo>
                  <a:pt x="50110" y="50050"/>
                </a:lnTo>
                <a:lnTo>
                  <a:pt x="50080" y="49900"/>
                </a:lnTo>
                <a:lnTo>
                  <a:pt x="50040" y="49770"/>
                </a:lnTo>
                <a:lnTo>
                  <a:pt x="49930" y="49660"/>
                </a:lnTo>
                <a:lnTo>
                  <a:pt x="49830" y="49640"/>
                </a:lnTo>
                <a:lnTo>
                  <a:pt x="49680" y="49700"/>
                </a:lnTo>
                <a:lnTo>
                  <a:pt x="49570" y="49640"/>
                </a:lnTo>
                <a:lnTo>
                  <a:pt x="49510" y="49580"/>
                </a:lnTo>
                <a:lnTo>
                  <a:pt x="49410" y="49520"/>
                </a:lnTo>
                <a:lnTo>
                  <a:pt x="49410" y="49490"/>
                </a:lnTo>
                <a:lnTo>
                  <a:pt x="49480" y="49470"/>
                </a:lnTo>
                <a:lnTo>
                  <a:pt x="49520" y="49400"/>
                </a:lnTo>
                <a:lnTo>
                  <a:pt x="49520" y="49370"/>
                </a:lnTo>
                <a:lnTo>
                  <a:pt x="49470" y="49250"/>
                </a:lnTo>
                <a:lnTo>
                  <a:pt x="49390" y="49220"/>
                </a:lnTo>
                <a:lnTo>
                  <a:pt x="49350" y="49150"/>
                </a:lnTo>
                <a:lnTo>
                  <a:pt x="49340" y="49110"/>
                </a:lnTo>
                <a:lnTo>
                  <a:pt x="49260" y="49080"/>
                </a:lnTo>
                <a:lnTo>
                  <a:pt x="49250" y="49070"/>
                </a:lnTo>
                <a:lnTo>
                  <a:pt x="49270" y="49010"/>
                </a:lnTo>
                <a:lnTo>
                  <a:pt x="49230" y="49000"/>
                </a:lnTo>
                <a:lnTo>
                  <a:pt x="49170" y="48960"/>
                </a:lnTo>
                <a:lnTo>
                  <a:pt x="49140" y="48900"/>
                </a:lnTo>
                <a:lnTo>
                  <a:pt x="49160" y="48870"/>
                </a:lnTo>
                <a:lnTo>
                  <a:pt x="49160" y="48800"/>
                </a:lnTo>
                <a:lnTo>
                  <a:pt x="49150" y="48790"/>
                </a:lnTo>
                <a:lnTo>
                  <a:pt x="49100" y="48770"/>
                </a:lnTo>
                <a:lnTo>
                  <a:pt x="49080" y="48790"/>
                </a:lnTo>
                <a:lnTo>
                  <a:pt x="49040" y="48770"/>
                </a:lnTo>
                <a:lnTo>
                  <a:pt x="49020" y="48780"/>
                </a:lnTo>
                <a:lnTo>
                  <a:pt x="48990" y="48780"/>
                </a:lnTo>
                <a:lnTo>
                  <a:pt x="48910" y="48700"/>
                </a:lnTo>
                <a:lnTo>
                  <a:pt x="48930" y="48650"/>
                </a:lnTo>
                <a:lnTo>
                  <a:pt x="48880" y="48580"/>
                </a:lnTo>
                <a:lnTo>
                  <a:pt x="48890" y="48530"/>
                </a:lnTo>
                <a:lnTo>
                  <a:pt x="48870" y="48500"/>
                </a:lnTo>
                <a:lnTo>
                  <a:pt x="48870" y="48350"/>
                </a:lnTo>
                <a:lnTo>
                  <a:pt x="48860" y="48240"/>
                </a:lnTo>
                <a:lnTo>
                  <a:pt x="48790" y="47970"/>
                </a:lnTo>
                <a:lnTo>
                  <a:pt x="48820" y="47860"/>
                </a:lnTo>
                <a:lnTo>
                  <a:pt x="48930" y="47810"/>
                </a:lnTo>
                <a:lnTo>
                  <a:pt x="49000" y="47750"/>
                </a:lnTo>
                <a:lnTo>
                  <a:pt x="48910" y="47640"/>
                </a:lnTo>
                <a:lnTo>
                  <a:pt x="48850" y="47670"/>
                </a:lnTo>
                <a:lnTo>
                  <a:pt x="48810" y="47630"/>
                </a:lnTo>
                <a:lnTo>
                  <a:pt x="48880" y="47400"/>
                </a:lnTo>
                <a:lnTo>
                  <a:pt x="48830" y="47290"/>
                </a:lnTo>
                <a:lnTo>
                  <a:pt x="48680" y="47140"/>
                </a:lnTo>
                <a:lnTo>
                  <a:pt x="48640" y="47000"/>
                </a:lnTo>
                <a:lnTo>
                  <a:pt x="48420" y="46990"/>
                </a:lnTo>
                <a:lnTo>
                  <a:pt x="48390" y="47000"/>
                </a:lnTo>
                <a:lnTo>
                  <a:pt x="48370" y="46980"/>
                </a:lnTo>
                <a:lnTo>
                  <a:pt x="48230" y="46950"/>
                </a:lnTo>
                <a:lnTo>
                  <a:pt x="47950" y="47070"/>
                </a:lnTo>
                <a:lnTo>
                  <a:pt x="47870" y="47110"/>
                </a:lnTo>
                <a:lnTo>
                  <a:pt x="47860" y="47110"/>
                </a:lnTo>
                <a:lnTo>
                  <a:pt x="47800" y="47100"/>
                </a:lnTo>
                <a:lnTo>
                  <a:pt x="47720" y="47050"/>
                </a:lnTo>
                <a:lnTo>
                  <a:pt x="47700" y="47020"/>
                </a:lnTo>
                <a:lnTo>
                  <a:pt x="47670" y="47000"/>
                </a:lnTo>
                <a:lnTo>
                  <a:pt x="47660" y="46970"/>
                </a:lnTo>
                <a:lnTo>
                  <a:pt x="47600" y="46940"/>
                </a:lnTo>
                <a:lnTo>
                  <a:pt x="47590" y="46910"/>
                </a:lnTo>
                <a:lnTo>
                  <a:pt x="47550" y="46900"/>
                </a:lnTo>
                <a:lnTo>
                  <a:pt x="47540" y="46920"/>
                </a:lnTo>
                <a:lnTo>
                  <a:pt x="47520" y="46910"/>
                </a:lnTo>
                <a:lnTo>
                  <a:pt x="47440" y="46830"/>
                </a:lnTo>
                <a:lnTo>
                  <a:pt x="47370" y="46660"/>
                </a:lnTo>
                <a:lnTo>
                  <a:pt x="47230" y="46610"/>
                </a:lnTo>
                <a:lnTo>
                  <a:pt x="47160" y="46570"/>
                </a:lnTo>
                <a:lnTo>
                  <a:pt x="46900" y="46330"/>
                </a:lnTo>
                <a:lnTo>
                  <a:pt x="46760" y="46180"/>
                </a:lnTo>
                <a:lnTo>
                  <a:pt x="46710" y="46170"/>
                </a:lnTo>
                <a:lnTo>
                  <a:pt x="46570" y="46180"/>
                </a:lnTo>
                <a:lnTo>
                  <a:pt x="46530" y="46160"/>
                </a:lnTo>
                <a:lnTo>
                  <a:pt x="46460" y="46120"/>
                </a:lnTo>
                <a:lnTo>
                  <a:pt x="46400" y="46070"/>
                </a:lnTo>
                <a:lnTo>
                  <a:pt x="46260" y="45980"/>
                </a:lnTo>
                <a:lnTo>
                  <a:pt x="46000" y="45880"/>
                </a:lnTo>
                <a:lnTo>
                  <a:pt x="45910" y="45860"/>
                </a:lnTo>
                <a:lnTo>
                  <a:pt x="45730" y="45890"/>
                </a:lnTo>
                <a:lnTo>
                  <a:pt x="45590" y="45870"/>
                </a:lnTo>
                <a:lnTo>
                  <a:pt x="45520" y="45820"/>
                </a:lnTo>
                <a:lnTo>
                  <a:pt x="45460" y="45770"/>
                </a:lnTo>
                <a:lnTo>
                  <a:pt x="45330" y="45620"/>
                </a:lnTo>
                <a:lnTo>
                  <a:pt x="45250" y="45590"/>
                </a:lnTo>
                <a:lnTo>
                  <a:pt x="45200" y="45590"/>
                </a:lnTo>
                <a:lnTo>
                  <a:pt x="45180" y="45640"/>
                </a:lnTo>
                <a:lnTo>
                  <a:pt x="45190" y="45710"/>
                </a:lnTo>
                <a:lnTo>
                  <a:pt x="45110" y="45660"/>
                </a:lnTo>
                <a:lnTo>
                  <a:pt x="45070" y="45720"/>
                </a:lnTo>
                <a:lnTo>
                  <a:pt x="45060" y="45840"/>
                </a:lnTo>
                <a:lnTo>
                  <a:pt x="44990" y="45920"/>
                </a:lnTo>
                <a:lnTo>
                  <a:pt x="44770" y="45880"/>
                </a:lnTo>
                <a:lnTo>
                  <a:pt x="44710" y="45920"/>
                </a:lnTo>
                <a:lnTo>
                  <a:pt x="44700" y="45940"/>
                </a:lnTo>
                <a:lnTo>
                  <a:pt x="44630" y="45940"/>
                </a:lnTo>
                <a:lnTo>
                  <a:pt x="44580" y="45980"/>
                </a:lnTo>
                <a:lnTo>
                  <a:pt x="44540" y="46030"/>
                </a:lnTo>
                <a:lnTo>
                  <a:pt x="44390" y="46020"/>
                </a:lnTo>
                <a:lnTo>
                  <a:pt x="44240" y="45980"/>
                </a:lnTo>
                <a:lnTo>
                  <a:pt x="44120" y="45930"/>
                </a:lnTo>
                <a:lnTo>
                  <a:pt x="43940" y="45820"/>
                </a:lnTo>
                <a:lnTo>
                  <a:pt x="43810" y="45700"/>
                </a:lnTo>
                <a:lnTo>
                  <a:pt x="43800" y="45710"/>
                </a:lnTo>
                <a:lnTo>
                  <a:pt x="43740" y="45670"/>
                </a:lnTo>
                <a:lnTo>
                  <a:pt x="43610" y="45620"/>
                </a:lnTo>
                <a:lnTo>
                  <a:pt x="43550" y="45570"/>
                </a:lnTo>
                <a:lnTo>
                  <a:pt x="43500" y="45570"/>
                </a:lnTo>
                <a:lnTo>
                  <a:pt x="43450" y="45610"/>
                </a:lnTo>
                <a:lnTo>
                  <a:pt x="43370" y="45610"/>
                </a:lnTo>
                <a:lnTo>
                  <a:pt x="43280" y="45690"/>
                </a:lnTo>
                <a:lnTo>
                  <a:pt x="43200" y="45800"/>
                </a:lnTo>
                <a:lnTo>
                  <a:pt x="43140" y="45930"/>
                </a:lnTo>
                <a:lnTo>
                  <a:pt x="43050" y="46070"/>
                </a:lnTo>
                <a:lnTo>
                  <a:pt x="43000" y="46100"/>
                </a:lnTo>
                <a:lnTo>
                  <a:pt x="42940" y="46120"/>
                </a:lnTo>
                <a:lnTo>
                  <a:pt x="42620" y="46150"/>
                </a:lnTo>
                <a:lnTo>
                  <a:pt x="42430" y="46170"/>
                </a:lnTo>
                <a:lnTo>
                  <a:pt x="42420" y="46130"/>
                </a:lnTo>
                <a:lnTo>
                  <a:pt x="42340" y="46130"/>
                </a:lnTo>
                <a:lnTo>
                  <a:pt x="42330" y="46120"/>
                </a:lnTo>
                <a:lnTo>
                  <a:pt x="42300" y="46070"/>
                </a:lnTo>
                <a:lnTo>
                  <a:pt x="42310" y="46030"/>
                </a:lnTo>
                <a:lnTo>
                  <a:pt x="42280" y="45990"/>
                </a:lnTo>
                <a:lnTo>
                  <a:pt x="42280" y="45940"/>
                </a:lnTo>
                <a:lnTo>
                  <a:pt x="42290" y="45930"/>
                </a:lnTo>
                <a:lnTo>
                  <a:pt x="42190" y="45910"/>
                </a:lnTo>
                <a:lnTo>
                  <a:pt x="41950" y="45920"/>
                </a:lnTo>
                <a:lnTo>
                  <a:pt x="41830" y="45890"/>
                </a:lnTo>
                <a:lnTo>
                  <a:pt x="41780" y="45850"/>
                </a:lnTo>
                <a:lnTo>
                  <a:pt x="41670" y="45830"/>
                </a:lnTo>
                <a:lnTo>
                  <a:pt x="41440" y="45750"/>
                </a:lnTo>
                <a:lnTo>
                  <a:pt x="41440" y="45670"/>
                </a:lnTo>
                <a:lnTo>
                  <a:pt x="41450" y="45630"/>
                </a:lnTo>
                <a:lnTo>
                  <a:pt x="41450" y="45600"/>
                </a:lnTo>
                <a:lnTo>
                  <a:pt x="41480" y="45580"/>
                </a:lnTo>
                <a:lnTo>
                  <a:pt x="41480" y="45560"/>
                </a:lnTo>
                <a:lnTo>
                  <a:pt x="41430" y="45470"/>
                </a:lnTo>
                <a:lnTo>
                  <a:pt x="41450" y="45380"/>
                </a:lnTo>
                <a:lnTo>
                  <a:pt x="41430" y="45330"/>
                </a:lnTo>
                <a:lnTo>
                  <a:pt x="41430" y="45300"/>
                </a:lnTo>
                <a:lnTo>
                  <a:pt x="41380" y="45300"/>
                </a:lnTo>
                <a:lnTo>
                  <a:pt x="41360" y="45200"/>
                </a:lnTo>
                <a:lnTo>
                  <a:pt x="41340" y="45090"/>
                </a:lnTo>
                <a:lnTo>
                  <a:pt x="41320" y="45040"/>
                </a:lnTo>
                <a:lnTo>
                  <a:pt x="41290" y="45010"/>
                </a:lnTo>
                <a:lnTo>
                  <a:pt x="41260" y="45010"/>
                </a:lnTo>
                <a:lnTo>
                  <a:pt x="41150" y="44960"/>
                </a:lnTo>
                <a:lnTo>
                  <a:pt x="41130" y="44960"/>
                </a:lnTo>
                <a:lnTo>
                  <a:pt x="40980" y="44860"/>
                </a:lnTo>
                <a:lnTo>
                  <a:pt x="40940" y="44890"/>
                </a:lnTo>
                <a:lnTo>
                  <a:pt x="40890" y="44880"/>
                </a:lnTo>
                <a:lnTo>
                  <a:pt x="40780" y="44870"/>
                </a:lnTo>
                <a:lnTo>
                  <a:pt x="40700" y="44860"/>
                </a:lnTo>
                <a:lnTo>
                  <a:pt x="40670" y="44860"/>
                </a:lnTo>
                <a:lnTo>
                  <a:pt x="40610" y="44850"/>
                </a:lnTo>
                <a:lnTo>
                  <a:pt x="40330" y="44780"/>
                </a:lnTo>
                <a:lnTo>
                  <a:pt x="40250" y="44760"/>
                </a:lnTo>
                <a:lnTo>
                  <a:pt x="40150" y="44710"/>
                </a:lnTo>
                <a:lnTo>
                  <a:pt x="40120" y="44700"/>
                </a:lnTo>
                <a:lnTo>
                  <a:pt x="40060" y="44670"/>
                </a:lnTo>
                <a:lnTo>
                  <a:pt x="39990" y="44640"/>
                </a:lnTo>
                <a:lnTo>
                  <a:pt x="39320" y="44310"/>
                </a:lnTo>
                <a:lnTo>
                  <a:pt x="39310" y="44310"/>
                </a:lnTo>
                <a:lnTo>
                  <a:pt x="39250" y="44280"/>
                </a:lnTo>
                <a:lnTo>
                  <a:pt x="39040" y="44220"/>
                </a:lnTo>
                <a:lnTo>
                  <a:pt x="39030" y="44220"/>
                </a:lnTo>
                <a:lnTo>
                  <a:pt x="38930" y="44230"/>
                </a:lnTo>
                <a:lnTo>
                  <a:pt x="38830" y="44250"/>
                </a:lnTo>
                <a:lnTo>
                  <a:pt x="38780" y="44220"/>
                </a:lnTo>
                <a:lnTo>
                  <a:pt x="38740" y="44120"/>
                </a:lnTo>
                <a:lnTo>
                  <a:pt x="38750" y="44060"/>
                </a:lnTo>
                <a:lnTo>
                  <a:pt x="38720" y="44070"/>
                </a:lnTo>
                <a:lnTo>
                  <a:pt x="38700" y="44050"/>
                </a:lnTo>
                <a:lnTo>
                  <a:pt x="38690" y="44000"/>
                </a:lnTo>
                <a:lnTo>
                  <a:pt x="38640" y="44020"/>
                </a:lnTo>
                <a:lnTo>
                  <a:pt x="38620" y="43990"/>
                </a:lnTo>
                <a:lnTo>
                  <a:pt x="38600" y="44010"/>
                </a:lnTo>
                <a:lnTo>
                  <a:pt x="38530" y="44010"/>
                </a:lnTo>
                <a:lnTo>
                  <a:pt x="38500" y="44020"/>
                </a:lnTo>
                <a:lnTo>
                  <a:pt x="38480" y="44010"/>
                </a:lnTo>
                <a:lnTo>
                  <a:pt x="38420" y="43990"/>
                </a:lnTo>
                <a:lnTo>
                  <a:pt x="38410" y="44000"/>
                </a:lnTo>
                <a:lnTo>
                  <a:pt x="38400" y="43980"/>
                </a:lnTo>
                <a:lnTo>
                  <a:pt x="38360" y="43950"/>
                </a:lnTo>
                <a:lnTo>
                  <a:pt x="38350" y="43900"/>
                </a:lnTo>
                <a:lnTo>
                  <a:pt x="38290" y="43850"/>
                </a:lnTo>
                <a:lnTo>
                  <a:pt x="38210" y="43820"/>
                </a:lnTo>
                <a:lnTo>
                  <a:pt x="38080" y="43820"/>
                </a:lnTo>
                <a:lnTo>
                  <a:pt x="38040" y="43850"/>
                </a:lnTo>
                <a:lnTo>
                  <a:pt x="38010" y="43870"/>
                </a:lnTo>
                <a:lnTo>
                  <a:pt x="37910" y="43850"/>
                </a:lnTo>
                <a:lnTo>
                  <a:pt x="37900" y="43840"/>
                </a:lnTo>
                <a:lnTo>
                  <a:pt x="37850" y="43800"/>
                </a:lnTo>
                <a:lnTo>
                  <a:pt x="37800" y="43810"/>
                </a:lnTo>
                <a:lnTo>
                  <a:pt x="37780" y="43790"/>
                </a:lnTo>
                <a:lnTo>
                  <a:pt x="37620" y="43820"/>
                </a:lnTo>
                <a:lnTo>
                  <a:pt x="37530" y="43780"/>
                </a:lnTo>
                <a:lnTo>
                  <a:pt x="37450" y="43760"/>
                </a:lnTo>
                <a:lnTo>
                  <a:pt x="37420" y="43730"/>
                </a:lnTo>
                <a:lnTo>
                  <a:pt x="37390" y="43730"/>
                </a:lnTo>
                <a:lnTo>
                  <a:pt x="37310" y="43690"/>
                </a:lnTo>
                <a:lnTo>
                  <a:pt x="37230" y="43710"/>
                </a:lnTo>
                <a:lnTo>
                  <a:pt x="37160" y="43740"/>
                </a:lnTo>
                <a:lnTo>
                  <a:pt x="37130" y="43760"/>
                </a:lnTo>
                <a:lnTo>
                  <a:pt x="37070" y="43800"/>
                </a:lnTo>
                <a:lnTo>
                  <a:pt x="37020" y="43780"/>
                </a:lnTo>
                <a:lnTo>
                  <a:pt x="36940" y="43840"/>
                </a:lnTo>
                <a:lnTo>
                  <a:pt x="36880" y="43840"/>
                </a:lnTo>
                <a:lnTo>
                  <a:pt x="36850" y="43830"/>
                </a:lnTo>
                <a:lnTo>
                  <a:pt x="36840" y="43810"/>
                </a:lnTo>
                <a:lnTo>
                  <a:pt x="36830" y="43800"/>
                </a:lnTo>
                <a:lnTo>
                  <a:pt x="36800" y="43780"/>
                </a:lnTo>
                <a:lnTo>
                  <a:pt x="36790" y="43730"/>
                </a:lnTo>
                <a:lnTo>
                  <a:pt x="36760" y="43700"/>
                </a:lnTo>
                <a:lnTo>
                  <a:pt x="36670" y="43680"/>
                </a:lnTo>
                <a:lnTo>
                  <a:pt x="36530" y="43690"/>
                </a:lnTo>
                <a:lnTo>
                  <a:pt x="36480" y="43680"/>
                </a:lnTo>
                <a:lnTo>
                  <a:pt x="36410" y="43640"/>
                </a:lnTo>
                <a:lnTo>
                  <a:pt x="36210" y="43450"/>
                </a:lnTo>
                <a:lnTo>
                  <a:pt x="36130" y="43410"/>
                </a:lnTo>
                <a:lnTo>
                  <a:pt x="36020" y="43400"/>
                </a:lnTo>
                <a:lnTo>
                  <a:pt x="35970" y="43340"/>
                </a:lnTo>
                <a:lnTo>
                  <a:pt x="35920" y="43330"/>
                </a:lnTo>
                <a:lnTo>
                  <a:pt x="35880" y="43310"/>
                </a:lnTo>
                <a:lnTo>
                  <a:pt x="35860" y="43280"/>
                </a:lnTo>
                <a:lnTo>
                  <a:pt x="35830" y="43200"/>
                </a:lnTo>
                <a:lnTo>
                  <a:pt x="35990" y="42580"/>
                </a:lnTo>
                <a:lnTo>
                  <a:pt x="35990" y="42520"/>
                </a:lnTo>
                <a:lnTo>
                  <a:pt x="35970" y="42440"/>
                </a:lnTo>
                <a:lnTo>
                  <a:pt x="35860" y="42330"/>
                </a:lnTo>
                <a:lnTo>
                  <a:pt x="35790" y="42240"/>
                </a:lnTo>
                <a:lnTo>
                  <a:pt x="35760" y="42100"/>
                </a:lnTo>
                <a:lnTo>
                  <a:pt x="35680" y="41970"/>
                </a:lnTo>
                <a:lnTo>
                  <a:pt x="35640" y="41950"/>
                </a:lnTo>
                <a:lnTo>
                  <a:pt x="35550" y="41920"/>
                </a:lnTo>
                <a:lnTo>
                  <a:pt x="35490" y="41870"/>
                </a:lnTo>
                <a:lnTo>
                  <a:pt x="35450" y="41810"/>
                </a:lnTo>
                <a:lnTo>
                  <a:pt x="35450" y="41610"/>
                </a:lnTo>
                <a:lnTo>
                  <a:pt x="35380" y="41410"/>
                </a:lnTo>
                <a:lnTo>
                  <a:pt x="35340" y="41340"/>
                </a:lnTo>
                <a:lnTo>
                  <a:pt x="35240" y="41280"/>
                </a:lnTo>
                <a:lnTo>
                  <a:pt x="35210" y="41250"/>
                </a:lnTo>
                <a:lnTo>
                  <a:pt x="35170" y="41130"/>
                </a:lnTo>
                <a:lnTo>
                  <a:pt x="35180" y="41030"/>
                </a:lnTo>
                <a:lnTo>
                  <a:pt x="35160" y="40990"/>
                </a:lnTo>
                <a:lnTo>
                  <a:pt x="35130" y="40970"/>
                </a:lnTo>
                <a:lnTo>
                  <a:pt x="34910" y="40890"/>
                </a:lnTo>
                <a:lnTo>
                  <a:pt x="34810" y="40890"/>
                </a:lnTo>
                <a:lnTo>
                  <a:pt x="34680" y="40940"/>
                </a:lnTo>
                <a:lnTo>
                  <a:pt x="34660" y="40950"/>
                </a:lnTo>
                <a:lnTo>
                  <a:pt x="34580" y="41040"/>
                </a:lnTo>
                <a:lnTo>
                  <a:pt x="34470" y="41270"/>
                </a:lnTo>
                <a:lnTo>
                  <a:pt x="34430" y="41300"/>
                </a:lnTo>
                <a:lnTo>
                  <a:pt x="34270" y="41380"/>
                </a:lnTo>
                <a:lnTo>
                  <a:pt x="34260" y="41390"/>
                </a:lnTo>
                <a:lnTo>
                  <a:pt x="34180" y="41440"/>
                </a:lnTo>
                <a:lnTo>
                  <a:pt x="34160" y="41470"/>
                </a:lnTo>
                <a:lnTo>
                  <a:pt x="34090" y="41570"/>
                </a:lnTo>
                <a:lnTo>
                  <a:pt x="34030" y="41600"/>
                </a:lnTo>
                <a:close/>
                <a:moveTo>
                  <a:pt x="41640" y="44070"/>
                </a:moveTo>
                <a:lnTo>
                  <a:pt x="42260" y="44270"/>
                </a:lnTo>
                <a:lnTo>
                  <a:pt x="42480" y="44260"/>
                </a:lnTo>
                <a:lnTo>
                  <a:pt x="42690" y="44180"/>
                </a:lnTo>
                <a:lnTo>
                  <a:pt x="42840" y="43890"/>
                </a:lnTo>
                <a:lnTo>
                  <a:pt x="42840" y="43760"/>
                </a:lnTo>
                <a:lnTo>
                  <a:pt x="43000" y="43580"/>
                </a:lnTo>
                <a:lnTo>
                  <a:pt x="43000" y="43520"/>
                </a:lnTo>
                <a:lnTo>
                  <a:pt x="42900" y="43320"/>
                </a:lnTo>
                <a:lnTo>
                  <a:pt x="42680" y="43030"/>
                </a:lnTo>
                <a:lnTo>
                  <a:pt x="42520" y="42970"/>
                </a:lnTo>
                <a:lnTo>
                  <a:pt x="42480" y="43070"/>
                </a:lnTo>
                <a:lnTo>
                  <a:pt x="42360" y="43230"/>
                </a:lnTo>
                <a:lnTo>
                  <a:pt x="42160" y="43100"/>
                </a:lnTo>
                <a:lnTo>
                  <a:pt x="42060" y="43020"/>
                </a:lnTo>
                <a:lnTo>
                  <a:pt x="41960" y="42910"/>
                </a:lnTo>
                <a:lnTo>
                  <a:pt x="41750" y="43120"/>
                </a:lnTo>
                <a:lnTo>
                  <a:pt x="41730" y="43710"/>
                </a:lnTo>
                <a:lnTo>
                  <a:pt x="41640" y="44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