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Turkey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rdah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970" y="8220"/>
                </a:moveTo>
                <a:lnTo>
                  <a:pt x="88660" y="8330"/>
                </a:lnTo>
                <a:lnTo>
                  <a:pt x="88180" y="8600"/>
                </a:lnTo>
                <a:lnTo>
                  <a:pt x="87410" y="8930"/>
                </a:lnTo>
                <a:lnTo>
                  <a:pt x="86630" y="9260"/>
                </a:lnTo>
                <a:lnTo>
                  <a:pt x="86060" y="9560"/>
                </a:lnTo>
                <a:lnTo>
                  <a:pt x="85950" y="10040"/>
                </a:lnTo>
                <a:lnTo>
                  <a:pt x="85880" y="10790"/>
                </a:lnTo>
                <a:lnTo>
                  <a:pt x="85790" y="11240"/>
                </a:lnTo>
                <a:lnTo>
                  <a:pt x="85220" y="11300"/>
                </a:lnTo>
                <a:lnTo>
                  <a:pt x="84670" y="11410"/>
                </a:lnTo>
                <a:lnTo>
                  <a:pt x="84530" y="11150"/>
                </a:lnTo>
                <a:lnTo>
                  <a:pt x="84340" y="10960"/>
                </a:lnTo>
                <a:lnTo>
                  <a:pt x="84200" y="10750"/>
                </a:lnTo>
                <a:lnTo>
                  <a:pt x="84100" y="10510"/>
                </a:lnTo>
                <a:lnTo>
                  <a:pt x="83970" y="10340"/>
                </a:lnTo>
                <a:lnTo>
                  <a:pt x="83790" y="10220"/>
                </a:lnTo>
                <a:lnTo>
                  <a:pt x="83550" y="9850"/>
                </a:lnTo>
                <a:lnTo>
                  <a:pt x="83450" y="9360"/>
                </a:lnTo>
                <a:lnTo>
                  <a:pt x="83750" y="8770"/>
                </a:lnTo>
                <a:lnTo>
                  <a:pt x="84160" y="8310"/>
                </a:lnTo>
                <a:lnTo>
                  <a:pt x="84560" y="8110"/>
                </a:lnTo>
                <a:lnTo>
                  <a:pt x="84680" y="7690"/>
                </a:lnTo>
                <a:lnTo>
                  <a:pt x="84550" y="7250"/>
                </a:lnTo>
                <a:lnTo>
                  <a:pt x="84460" y="7020"/>
                </a:lnTo>
                <a:lnTo>
                  <a:pt x="84420" y="6950"/>
                </a:lnTo>
                <a:lnTo>
                  <a:pt x="84370" y="6800"/>
                </a:lnTo>
                <a:lnTo>
                  <a:pt x="84340" y="6530"/>
                </a:lnTo>
                <a:lnTo>
                  <a:pt x="84270" y="6170"/>
                </a:lnTo>
                <a:lnTo>
                  <a:pt x="84320" y="6170"/>
                </a:lnTo>
                <a:lnTo>
                  <a:pt x="84420" y="6100"/>
                </a:lnTo>
                <a:lnTo>
                  <a:pt x="84560" y="5880"/>
                </a:lnTo>
                <a:lnTo>
                  <a:pt x="84670" y="5780"/>
                </a:lnTo>
                <a:lnTo>
                  <a:pt x="84720" y="5670"/>
                </a:lnTo>
                <a:lnTo>
                  <a:pt x="84760" y="5410"/>
                </a:lnTo>
                <a:lnTo>
                  <a:pt x="84810" y="5310"/>
                </a:lnTo>
                <a:lnTo>
                  <a:pt x="84900" y="5230"/>
                </a:lnTo>
                <a:lnTo>
                  <a:pt x="84910" y="5230"/>
                </a:lnTo>
                <a:lnTo>
                  <a:pt x="84930" y="5230"/>
                </a:lnTo>
                <a:lnTo>
                  <a:pt x="85020" y="5190"/>
                </a:lnTo>
                <a:lnTo>
                  <a:pt x="85260" y="5170"/>
                </a:lnTo>
                <a:lnTo>
                  <a:pt x="85930" y="5230"/>
                </a:lnTo>
                <a:lnTo>
                  <a:pt x="86020" y="5270"/>
                </a:lnTo>
                <a:lnTo>
                  <a:pt x="85980" y="5330"/>
                </a:lnTo>
                <a:lnTo>
                  <a:pt x="85970" y="5400"/>
                </a:lnTo>
                <a:lnTo>
                  <a:pt x="85960" y="5460"/>
                </a:lnTo>
                <a:lnTo>
                  <a:pt x="85940" y="5520"/>
                </a:lnTo>
                <a:lnTo>
                  <a:pt x="85900" y="5560"/>
                </a:lnTo>
                <a:lnTo>
                  <a:pt x="85800" y="5640"/>
                </a:lnTo>
                <a:lnTo>
                  <a:pt x="85760" y="5710"/>
                </a:lnTo>
                <a:lnTo>
                  <a:pt x="85890" y="5780"/>
                </a:lnTo>
                <a:lnTo>
                  <a:pt x="85980" y="5880"/>
                </a:lnTo>
                <a:lnTo>
                  <a:pt x="86070" y="5910"/>
                </a:lnTo>
                <a:lnTo>
                  <a:pt x="86180" y="5770"/>
                </a:lnTo>
                <a:lnTo>
                  <a:pt x="86250" y="5730"/>
                </a:lnTo>
                <a:lnTo>
                  <a:pt x="86280" y="5770"/>
                </a:lnTo>
                <a:lnTo>
                  <a:pt x="86310" y="5850"/>
                </a:lnTo>
                <a:lnTo>
                  <a:pt x="86350" y="5920"/>
                </a:lnTo>
                <a:lnTo>
                  <a:pt x="86380" y="5950"/>
                </a:lnTo>
                <a:lnTo>
                  <a:pt x="86520" y="5990"/>
                </a:lnTo>
                <a:lnTo>
                  <a:pt x="86550" y="6020"/>
                </a:lnTo>
                <a:lnTo>
                  <a:pt x="86570" y="6050"/>
                </a:lnTo>
                <a:lnTo>
                  <a:pt x="86590" y="6070"/>
                </a:lnTo>
                <a:lnTo>
                  <a:pt x="86640" y="6090"/>
                </a:lnTo>
                <a:lnTo>
                  <a:pt x="86670" y="6130"/>
                </a:lnTo>
                <a:lnTo>
                  <a:pt x="86810" y="6400"/>
                </a:lnTo>
                <a:lnTo>
                  <a:pt x="86880" y="6480"/>
                </a:lnTo>
                <a:lnTo>
                  <a:pt x="87230" y="6720"/>
                </a:lnTo>
                <a:lnTo>
                  <a:pt x="87460" y="6920"/>
                </a:lnTo>
                <a:lnTo>
                  <a:pt x="87610" y="6990"/>
                </a:lnTo>
                <a:lnTo>
                  <a:pt x="87750" y="7010"/>
                </a:lnTo>
                <a:lnTo>
                  <a:pt x="87750" y="7040"/>
                </a:lnTo>
                <a:lnTo>
                  <a:pt x="87690" y="7130"/>
                </a:lnTo>
                <a:lnTo>
                  <a:pt x="87620" y="7190"/>
                </a:lnTo>
                <a:lnTo>
                  <a:pt x="87360" y="7320"/>
                </a:lnTo>
                <a:lnTo>
                  <a:pt x="87490" y="7360"/>
                </a:lnTo>
                <a:lnTo>
                  <a:pt x="87600" y="7350"/>
                </a:lnTo>
                <a:lnTo>
                  <a:pt x="87690" y="7360"/>
                </a:lnTo>
                <a:lnTo>
                  <a:pt x="87790" y="7470"/>
                </a:lnTo>
                <a:lnTo>
                  <a:pt x="87900" y="7750"/>
                </a:lnTo>
                <a:lnTo>
                  <a:pt x="87970" y="7800"/>
                </a:lnTo>
                <a:lnTo>
                  <a:pt x="88410" y="7680"/>
                </a:lnTo>
                <a:lnTo>
                  <a:pt x="88540" y="7670"/>
                </a:lnTo>
                <a:lnTo>
                  <a:pt x="88690" y="7710"/>
                </a:lnTo>
                <a:lnTo>
                  <a:pt x="88820" y="7790"/>
                </a:lnTo>
                <a:lnTo>
                  <a:pt x="88950" y="7910"/>
                </a:lnTo>
                <a:lnTo>
                  <a:pt x="89020" y="8060"/>
                </a:lnTo>
                <a:lnTo>
                  <a:pt x="88970" y="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rtv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4270" y="6170"/>
                </a:moveTo>
                <a:lnTo>
                  <a:pt x="84340" y="6530"/>
                </a:lnTo>
                <a:lnTo>
                  <a:pt x="84370" y="6800"/>
                </a:lnTo>
                <a:lnTo>
                  <a:pt x="84420" y="6950"/>
                </a:lnTo>
                <a:lnTo>
                  <a:pt x="84460" y="7020"/>
                </a:lnTo>
                <a:lnTo>
                  <a:pt x="84550" y="7250"/>
                </a:lnTo>
                <a:lnTo>
                  <a:pt x="84680" y="7690"/>
                </a:lnTo>
                <a:lnTo>
                  <a:pt x="84560" y="8110"/>
                </a:lnTo>
                <a:lnTo>
                  <a:pt x="84160" y="8310"/>
                </a:lnTo>
                <a:lnTo>
                  <a:pt x="83750" y="8770"/>
                </a:lnTo>
                <a:lnTo>
                  <a:pt x="83450" y="9360"/>
                </a:lnTo>
                <a:lnTo>
                  <a:pt x="83170" y="9390"/>
                </a:lnTo>
                <a:lnTo>
                  <a:pt x="82890" y="9450"/>
                </a:lnTo>
                <a:lnTo>
                  <a:pt x="82560" y="9420"/>
                </a:lnTo>
                <a:lnTo>
                  <a:pt x="82240" y="9450"/>
                </a:lnTo>
                <a:lnTo>
                  <a:pt x="82080" y="9530"/>
                </a:lnTo>
                <a:lnTo>
                  <a:pt x="81930" y="9660"/>
                </a:lnTo>
                <a:lnTo>
                  <a:pt x="81870" y="9910"/>
                </a:lnTo>
                <a:lnTo>
                  <a:pt x="81900" y="10180"/>
                </a:lnTo>
                <a:lnTo>
                  <a:pt x="81780" y="10430"/>
                </a:lnTo>
                <a:lnTo>
                  <a:pt x="81590" y="10620"/>
                </a:lnTo>
                <a:lnTo>
                  <a:pt x="81500" y="10870"/>
                </a:lnTo>
                <a:lnTo>
                  <a:pt x="81490" y="11150"/>
                </a:lnTo>
                <a:lnTo>
                  <a:pt x="81270" y="11480"/>
                </a:lnTo>
                <a:lnTo>
                  <a:pt x="80870" y="11250"/>
                </a:lnTo>
                <a:lnTo>
                  <a:pt x="80490" y="11140"/>
                </a:lnTo>
                <a:lnTo>
                  <a:pt x="80120" y="11250"/>
                </a:lnTo>
                <a:lnTo>
                  <a:pt x="79720" y="11510"/>
                </a:lnTo>
                <a:lnTo>
                  <a:pt x="79280" y="11680"/>
                </a:lnTo>
                <a:lnTo>
                  <a:pt x="78960" y="11390"/>
                </a:lnTo>
                <a:lnTo>
                  <a:pt x="79020" y="10860"/>
                </a:lnTo>
                <a:lnTo>
                  <a:pt x="79150" y="10640"/>
                </a:lnTo>
                <a:lnTo>
                  <a:pt x="79110" y="10430"/>
                </a:lnTo>
                <a:lnTo>
                  <a:pt x="78940" y="10370"/>
                </a:lnTo>
                <a:lnTo>
                  <a:pt x="78350" y="10280"/>
                </a:lnTo>
                <a:lnTo>
                  <a:pt x="77980" y="10070"/>
                </a:lnTo>
                <a:lnTo>
                  <a:pt x="78050" y="9820"/>
                </a:lnTo>
                <a:lnTo>
                  <a:pt x="78500" y="9290"/>
                </a:lnTo>
                <a:lnTo>
                  <a:pt x="78610" y="9230"/>
                </a:lnTo>
                <a:lnTo>
                  <a:pt x="78710" y="9140"/>
                </a:lnTo>
                <a:lnTo>
                  <a:pt x="78750" y="9010"/>
                </a:lnTo>
                <a:lnTo>
                  <a:pt x="78820" y="8880"/>
                </a:lnTo>
                <a:lnTo>
                  <a:pt x="79080" y="8710"/>
                </a:lnTo>
                <a:lnTo>
                  <a:pt x="79210" y="8420"/>
                </a:lnTo>
                <a:lnTo>
                  <a:pt x="79070" y="8260"/>
                </a:lnTo>
                <a:lnTo>
                  <a:pt x="78880" y="8170"/>
                </a:lnTo>
                <a:lnTo>
                  <a:pt x="78830" y="8060"/>
                </a:lnTo>
                <a:lnTo>
                  <a:pt x="78770" y="7950"/>
                </a:lnTo>
                <a:lnTo>
                  <a:pt x="78680" y="7890"/>
                </a:lnTo>
                <a:lnTo>
                  <a:pt x="78590" y="7800"/>
                </a:lnTo>
                <a:lnTo>
                  <a:pt x="78500" y="7590"/>
                </a:lnTo>
                <a:lnTo>
                  <a:pt x="78460" y="7340"/>
                </a:lnTo>
                <a:lnTo>
                  <a:pt x="78330" y="7010"/>
                </a:lnTo>
                <a:lnTo>
                  <a:pt x="78320" y="6990"/>
                </a:lnTo>
                <a:lnTo>
                  <a:pt x="78730" y="6660"/>
                </a:lnTo>
                <a:lnTo>
                  <a:pt x="78850" y="6620"/>
                </a:lnTo>
                <a:lnTo>
                  <a:pt x="78950" y="6560"/>
                </a:lnTo>
                <a:lnTo>
                  <a:pt x="79000" y="6540"/>
                </a:lnTo>
                <a:lnTo>
                  <a:pt x="79170" y="6520"/>
                </a:lnTo>
                <a:lnTo>
                  <a:pt x="79230" y="6500"/>
                </a:lnTo>
                <a:lnTo>
                  <a:pt x="79320" y="6430"/>
                </a:lnTo>
                <a:lnTo>
                  <a:pt x="79390" y="6320"/>
                </a:lnTo>
                <a:lnTo>
                  <a:pt x="79440" y="6180"/>
                </a:lnTo>
                <a:lnTo>
                  <a:pt x="79460" y="6040"/>
                </a:lnTo>
                <a:lnTo>
                  <a:pt x="79510" y="6010"/>
                </a:lnTo>
                <a:lnTo>
                  <a:pt x="79780" y="5760"/>
                </a:lnTo>
                <a:lnTo>
                  <a:pt x="79850" y="5640"/>
                </a:lnTo>
                <a:lnTo>
                  <a:pt x="80350" y="5860"/>
                </a:lnTo>
                <a:lnTo>
                  <a:pt x="80420" y="5870"/>
                </a:lnTo>
                <a:lnTo>
                  <a:pt x="80560" y="5860"/>
                </a:lnTo>
                <a:lnTo>
                  <a:pt x="80680" y="5800"/>
                </a:lnTo>
                <a:lnTo>
                  <a:pt x="80710" y="5800"/>
                </a:lnTo>
                <a:lnTo>
                  <a:pt x="80720" y="5830"/>
                </a:lnTo>
                <a:lnTo>
                  <a:pt x="80710" y="5880"/>
                </a:lnTo>
                <a:lnTo>
                  <a:pt x="80710" y="5930"/>
                </a:lnTo>
                <a:lnTo>
                  <a:pt x="80730" y="5970"/>
                </a:lnTo>
                <a:lnTo>
                  <a:pt x="80790" y="5990"/>
                </a:lnTo>
                <a:lnTo>
                  <a:pt x="80930" y="6010"/>
                </a:lnTo>
                <a:lnTo>
                  <a:pt x="80990" y="6030"/>
                </a:lnTo>
                <a:lnTo>
                  <a:pt x="81180" y="6200"/>
                </a:lnTo>
                <a:lnTo>
                  <a:pt x="81240" y="6230"/>
                </a:lnTo>
                <a:lnTo>
                  <a:pt x="81280" y="6200"/>
                </a:lnTo>
                <a:lnTo>
                  <a:pt x="81470" y="6040"/>
                </a:lnTo>
                <a:lnTo>
                  <a:pt x="81620" y="5830"/>
                </a:lnTo>
                <a:lnTo>
                  <a:pt x="81690" y="5780"/>
                </a:lnTo>
                <a:lnTo>
                  <a:pt x="81880" y="5700"/>
                </a:lnTo>
                <a:lnTo>
                  <a:pt x="82220" y="5830"/>
                </a:lnTo>
                <a:lnTo>
                  <a:pt x="82390" y="5780"/>
                </a:lnTo>
                <a:lnTo>
                  <a:pt x="82450" y="5740"/>
                </a:lnTo>
                <a:lnTo>
                  <a:pt x="82520" y="5730"/>
                </a:lnTo>
                <a:lnTo>
                  <a:pt x="82590" y="5740"/>
                </a:lnTo>
                <a:lnTo>
                  <a:pt x="82660" y="5780"/>
                </a:lnTo>
                <a:lnTo>
                  <a:pt x="82800" y="5730"/>
                </a:lnTo>
                <a:lnTo>
                  <a:pt x="82880" y="5730"/>
                </a:lnTo>
                <a:lnTo>
                  <a:pt x="82940" y="5780"/>
                </a:lnTo>
                <a:lnTo>
                  <a:pt x="83020" y="5850"/>
                </a:lnTo>
                <a:lnTo>
                  <a:pt x="83140" y="5860"/>
                </a:lnTo>
                <a:lnTo>
                  <a:pt x="83370" y="5850"/>
                </a:lnTo>
                <a:lnTo>
                  <a:pt x="84200" y="6170"/>
                </a:lnTo>
                <a:lnTo>
                  <a:pt x="84270" y="6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irna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600" y="31530"/>
                </a:moveTo>
                <a:lnTo>
                  <a:pt x="88470" y="31440"/>
                </a:lnTo>
                <a:lnTo>
                  <a:pt x="88410" y="31430"/>
                </a:lnTo>
                <a:lnTo>
                  <a:pt x="88330" y="31440"/>
                </a:lnTo>
                <a:lnTo>
                  <a:pt x="88280" y="31460"/>
                </a:lnTo>
                <a:lnTo>
                  <a:pt x="88240" y="31500"/>
                </a:lnTo>
                <a:lnTo>
                  <a:pt x="88200" y="31510"/>
                </a:lnTo>
                <a:lnTo>
                  <a:pt x="88160" y="31510"/>
                </a:lnTo>
                <a:lnTo>
                  <a:pt x="88120" y="31490"/>
                </a:lnTo>
                <a:lnTo>
                  <a:pt x="87500" y="31160"/>
                </a:lnTo>
                <a:lnTo>
                  <a:pt x="87420" y="31130"/>
                </a:lnTo>
                <a:lnTo>
                  <a:pt x="87270" y="31150"/>
                </a:lnTo>
                <a:lnTo>
                  <a:pt x="87080" y="31200"/>
                </a:lnTo>
                <a:lnTo>
                  <a:pt x="86900" y="31280"/>
                </a:lnTo>
                <a:lnTo>
                  <a:pt x="86780" y="31370"/>
                </a:lnTo>
                <a:lnTo>
                  <a:pt x="86570" y="31440"/>
                </a:lnTo>
                <a:lnTo>
                  <a:pt x="86380" y="31410"/>
                </a:lnTo>
                <a:lnTo>
                  <a:pt x="85990" y="31280"/>
                </a:lnTo>
                <a:lnTo>
                  <a:pt x="85950" y="31250"/>
                </a:lnTo>
                <a:lnTo>
                  <a:pt x="85930" y="31150"/>
                </a:lnTo>
                <a:lnTo>
                  <a:pt x="85890" y="31110"/>
                </a:lnTo>
                <a:lnTo>
                  <a:pt x="85830" y="31110"/>
                </a:lnTo>
                <a:lnTo>
                  <a:pt x="85790" y="31110"/>
                </a:lnTo>
                <a:lnTo>
                  <a:pt x="85550" y="31210"/>
                </a:lnTo>
                <a:lnTo>
                  <a:pt x="85520" y="31230"/>
                </a:lnTo>
                <a:lnTo>
                  <a:pt x="85490" y="31280"/>
                </a:lnTo>
                <a:lnTo>
                  <a:pt x="85480" y="31320"/>
                </a:lnTo>
                <a:lnTo>
                  <a:pt x="85480" y="31360"/>
                </a:lnTo>
                <a:lnTo>
                  <a:pt x="85460" y="31410"/>
                </a:lnTo>
                <a:lnTo>
                  <a:pt x="84860" y="32280"/>
                </a:lnTo>
                <a:lnTo>
                  <a:pt x="84810" y="32440"/>
                </a:lnTo>
                <a:lnTo>
                  <a:pt x="84790" y="32470"/>
                </a:lnTo>
                <a:lnTo>
                  <a:pt x="84710" y="32510"/>
                </a:lnTo>
                <a:lnTo>
                  <a:pt x="84310" y="32580"/>
                </a:lnTo>
                <a:lnTo>
                  <a:pt x="84030" y="32670"/>
                </a:lnTo>
                <a:lnTo>
                  <a:pt x="83820" y="32690"/>
                </a:lnTo>
                <a:lnTo>
                  <a:pt x="83820" y="32520"/>
                </a:lnTo>
                <a:lnTo>
                  <a:pt x="83810" y="32440"/>
                </a:lnTo>
                <a:lnTo>
                  <a:pt x="83770" y="32400"/>
                </a:lnTo>
                <a:lnTo>
                  <a:pt x="83720" y="32330"/>
                </a:lnTo>
                <a:lnTo>
                  <a:pt x="83800" y="31990"/>
                </a:lnTo>
                <a:lnTo>
                  <a:pt x="83770" y="31920"/>
                </a:lnTo>
                <a:lnTo>
                  <a:pt x="83740" y="31900"/>
                </a:lnTo>
                <a:lnTo>
                  <a:pt x="83580" y="31770"/>
                </a:lnTo>
                <a:lnTo>
                  <a:pt x="83560" y="31740"/>
                </a:lnTo>
                <a:lnTo>
                  <a:pt x="83530" y="31680"/>
                </a:lnTo>
                <a:lnTo>
                  <a:pt x="83510" y="31650"/>
                </a:lnTo>
                <a:lnTo>
                  <a:pt x="83480" y="31640"/>
                </a:lnTo>
                <a:lnTo>
                  <a:pt x="83450" y="31660"/>
                </a:lnTo>
                <a:lnTo>
                  <a:pt x="83420" y="31700"/>
                </a:lnTo>
                <a:lnTo>
                  <a:pt x="83390" y="31710"/>
                </a:lnTo>
                <a:lnTo>
                  <a:pt x="83250" y="31640"/>
                </a:lnTo>
                <a:lnTo>
                  <a:pt x="83180" y="31630"/>
                </a:lnTo>
                <a:lnTo>
                  <a:pt x="83180" y="31600"/>
                </a:lnTo>
                <a:lnTo>
                  <a:pt x="83190" y="31540"/>
                </a:lnTo>
                <a:lnTo>
                  <a:pt x="83180" y="31470"/>
                </a:lnTo>
                <a:lnTo>
                  <a:pt x="83130" y="31410"/>
                </a:lnTo>
                <a:lnTo>
                  <a:pt x="83040" y="31480"/>
                </a:lnTo>
                <a:lnTo>
                  <a:pt x="82970" y="31520"/>
                </a:lnTo>
                <a:lnTo>
                  <a:pt x="82730" y="31840"/>
                </a:lnTo>
                <a:lnTo>
                  <a:pt x="82380" y="32170"/>
                </a:lnTo>
                <a:lnTo>
                  <a:pt x="82170" y="32300"/>
                </a:lnTo>
                <a:lnTo>
                  <a:pt x="81630" y="32430"/>
                </a:lnTo>
                <a:lnTo>
                  <a:pt x="81540" y="32050"/>
                </a:lnTo>
                <a:lnTo>
                  <a:pt x="81240" y="31810"/>
                </a:lnTo>
                <a:lnTo>
                  <a:pt x="80690" y="31640"/>
                </a:lnTo>
                <a:lnTo>
                  <a:pt x="80610" y="31390"/>
                </a:lnTo>
                <a:lnTo>
                  <a:pt x="80810" y="31170"/>
                </a:lnTo>
                <a:lnTo>
                  <a:pt x="81260" y="30920"/>
                </a:lnTo>
                <a:lnTo>
                  <a:pt x="81610" y="30750"/>
                </a:lnTo>
                <a:lnTo>
                  <a:pt x="81670" y="30350"/>
                </a:lnTo>
                <a:lnTo>
                  <a:pt x="81540" y="29830"/>
                </a:lnTo>
                <a:lnTo>
                  <a:pt x="81260" y="29080"/>
                </a:lnTo>
                <a:lnTo>
                  <a:pt x="81930" y="29410"/>
                </a:lnTo>
                <a:lnTo>
                  <a:pt x="82870" y="29480"/>
                </a:lnTo>
                <a:lnTo>
                  <a:pt x="83240" y="29110"/>
                </a:lnTo>
                <a:lnTo>
                  <a:pt x="83870" y="29140"/>
                </a:lnTo>
                <a:lnTo>
                  <a:pt x="84830" y="29390"/>
                </a:lnTo>
                <a:lnTo>
                  <a:pt x="85830" y="29530"/>
                </a:lnTo>
                <a:lnTo>
                  <a:pt x="86640" y="29610"/>
                </a:lnTo>
                <a:lnTo>
                  <a:pt x="86930" y="29310"/>
                </a:lnTo>
                <a:lnTo>
                  <a:pt x="86980" y="28970"/>
                </a:lnTo>
                <a:lnTo>
                  <a:pt x="87360" y="28770"/>
                </a:lnTo>
                <a:lnTo>
                  <a:pt x="87770" y="28820"/>
                </a:lnTo>
                <a:lnTo>
                  <a:pt x="88130" y="28970"/>
                </a:lnTo>
                <a:lnTo>
                  <a:pt x="88250" y="29000"/>
                </a:lnTo>
                <a:lnTo>
                  <a:pt x="88480" y="28990"/>
                </a:lnTo>
                <a:lnTo>
                  <a:pt x="88710" y="28960"/>
                </a:lnTo>
                <a:lnTo>
                  <a:pt x="88680" y="29510"/>
                </a:lnTo>
                <a:lnTo>
                  <a:pt x="88580" y="29860"/>
                </a:lnTo>
                <a:lnTo>
                  <a:pt x="88660" y="30180"/>
                </a:lnTo>
                <a:lnTo>
                  <a:pt x="88820" y="30570"/>
                </a:lnTo>
                <a:lnTo>
                  <a:pt x="88780" y="31090"/>
                </a:lnTo>
                <a:lnTo>
                  <a:pt x="88660" y="31410"/>
                </a:lnTo>
                <a:lnTo>
                  <a:pt x="88600" y="3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kka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600" y="31530"/>
                </a:moveTo>
                <a:lnTo>
                  <a:pt x="88660" y="31410"/>
                </a:lnTo>
                <a:lnTo>
                  <a:pt x="88780" y="31090"/>
                </a:lnTo>
                <a:lnTo>
                  <a:pt x="88820" y="30570"/>
                </a:lnTo>
                <a:lnTo>
                  <a:pt x="88660" y="30180"/>
                </a:lnTo>
                <a:lnTo>
                  <a:pt x="88580" y="29860"/>
                </a:lnTo>
                <a:lnTo>
                  <a:pt x="88680" y="29510"/>
                </a:lnTo>
                <a:lnTo>
                  <a:pt x="88710" y="28960"/>
                </a:lnTo>
                <a:lnTo>
                  <a:pt x="89350" y="28960"/>
                </a:lnTo>
                <a:lnTo>
                  <a:pt x="89980" y="28850"/>
                </a:lnTo>
                <a:lnTo>
                  <a:pt x="90110" y="28780"/>
                </a:lnTo>
                <a:lnTo>
                  <a:pt x="90250" y="28730"/>
                </a:lnTo>
                <a:lnTo>
                  <a:pt x="90450" y="28760"/>
                </a:lnTo>
                <a:lnTo>
                  <a:pt x="90650" y="28840"/>
                </a:lnTo>
                <a:lnTo>
                  <a:pt x="90950" y="28840"/>
                </a:lnTo>
                <a:lnTo>
                  <a:pt x="91260" y="28780"/>
                </a:lnTo>
                <a:lnTo>
                  <a:pt x="91520" y="28620"/>
                </a:lnTo>
                <a:lnTo>
                  <a:pt x="91640" y="28290"/>
                </a:lnTo>
                <a:lnTo>
                  <a:pt x="91830" y="27950"/>
                </a:lnTo>
                <a:lnTo>
                  <a:pt x="92180" y="27880"/>
                </a:lnTo>
                <a:lnTo>
                  <a:pt x="92590" y="27930"/>
                </a:lnTo>
                <a:lnTo>
                  <a:pt x="92600" y="27930"/>
                </a:lnTo>
                <a:lnTo>
                  <a:pt x="92580" y="27980"/>
                </a:lnTo>
                <a:lnTo>
                  <a:pt x="92670" y="28110"/>
                </a:lnTo>
                <a:lnTo>
                  <a:pt x="92830" y="28140"/>
                </a:lnTo>
                <a:lnTo>
                  <a:pt x="93140" y="28100"/>
                </a:lnTo>
                <a:lnTo>
                  <a:pt x="93200" y="28120"/>
                </a:lnTo>
                <a:lnTo>
                  <a:pt x="93370" y="28200"/>
                </a:lnTo>
                <a:lnTo>
                  <a:pt x="93420" y="28240"/>
                </a:lnTo>
                <a:lnTo>
                  <a:pt x="93450" y="28290"/>
                </a:lnTo>
                <a:lnTo>
                  <a:pt x="93460" y="28360"/>
                </a:lnTo>
                <a:lnTo>
                  <a:pt x="93490" y="28440"/>
                </a:lnTo>
                <a:lnTo>
                  <a:pt x="93540" y="28500"/>
                </a:lnTo>
                <a:lnTo>
                  <a:pt x="93580" y="28520"/>
                </a:lnTo>
                <a:lnTo>
                  <a:pt x="93610" y="28510"/>
                </a:lnTo>
                <a:lnTo>
                  <a:pt x="93640" y="28500"/>
                </a:lnTo>
                <a:lnTo>
                  <a:pt x="93680" y="28530"/>
                </a:lnTo>
                <a:lnTo>
                  <a:pt x="93680" y="28560"/>
                </a:lnTo>
                <a:lnTo>
                  <a:pt x="93660" y="28650"/>
                </a:lnTo>
                <a:lnTo>
                  <a:pt x="93660" y="28690"/>
                </a:lnTo>
                <a:lnTo>
                  <a:pt x="93690" y="28760"/>
                </a:lnTo>
                <a:lnTo>
                  <a:pt x="93760" y="28760"/>
                </a:lnTo>
                <a:lnTo>
                  <a:pt x="93840" y="28740"/>
                </a:lnTo>
                <a:lnTo>
                  <a:pt x="93900" y="28700"/>
                </a:lnTo>
                <a:lnTo>
                  <a:pt x="94030" y="28690"/>
                </a:lnTo>
                <a:lnTo>
                  <a:pt x="94160" y="28750"/>
                </a:lnTo>
                <a:lnTo>
                  <a:pt x="94280" y="28850"/>
                </a:lnTo>
                <a:lnTo>
                  <a:pt x="94450" y="29070"/>
                </a:lnTo>
                <a:lnTo>
                  <a:pt x="94460" y="29120"/>
                </a:lnTo>
                <a:lnTo>
                  <a:pt x="94420" y="29200"/>
                </a:lnTo>
                <a:lnTo>
                  <a:pt x="94250" y="29330"/>
                </a:lnTo>
                <a:lnTo>
                  <a:pt x="94210" y="29390"/>
                </a:lnTo>
                <a:lnTo>
                  <a:pt x="94190" y="29570"/>
                </a:lnTo>
                <a:lnTo>
                  <a:pt x="94290" y="29680"/>
                </a:lnTo>
                <a:lnTo>
                  <a:pt x="94390" y="29760"/>
                </a:lnTo>
                <a:lnTo>
                  <a:pt x="94410" y="29860"/>
                </a:lnTo>
                <a:lnTo>
                  <a:pt x="94370" y="29980"/>
                </a:lnTo>
                <a:lnTo>
                  <a:pt x="94340" y="30130"/>
                </a:lnTo>
                <a:lnTo>
                  <a:pt x="94330" y="30280"/>
                </a:lnTo>
                <a:lnTo>
                  <a:pt x="94350" y="30400"/>
                </a:lnTo>
                <a:lnTo>
                  <a:pt x="94370" y="30500"/>
                </a:lnTo>
                <a:lnTo>
                  <a:pt x="94310" y="30680"/>
                </a:lnTo>
                <a:lnTo>
                  <a:pt x="94340" y="30780"/>
                </a:lnTo>
                <a:lnTo>
                  <a:pt x="94400" y="30810"/>
                </a:lnTo>
                <a:lnTo>
                  <a:pt x="94580" y="30830"/>
                </a:lnTo>
                <a:lnTo>
                  <a:pt x="94650" y="30890"/>
                </a:lnTo>
                <a:lnTo>
                  <a:pt x="94720" y="31060"/>
                </a:lnTo>
                <a:lnTo>
                  <a:pt x="94760" y="31110"/>
                </a:lnTo>
                <a:lnTo>
                  <a:pt x="94940" y="31080"/>
                </a:lnTo>
                <a:lnTo>
                  <a:pt x="94980" y="31130"/>
                </a:lnTo>
                <a:lnTo>
                  <a:pt x="95010" y="31220"/>
                </a:lnTo>
                <a:lnTo>
                  <a:pt x="95050" y="31300"/>
                </a:lnTo>
                <a:lnTo>
                  <a:pt x="95320" y="31480"/>
                </a:lnTo>
                <a:lnTo>
                  <a:pt x="95430" y="31600"/>
                </a:lnTo>
                <a:lnTo>
                  <a:pt x="95410" y="31800"/>
                </a:lnTo>
                <a:lnTo>
                  <a:pt x="95360" y="31870"/>
                </a:lnTo>
                <a:lnTo>
                  <a:pt x="95290" y="31910"/>
                </a:lnTo>
                <a:lnTo>
                  <a:pt x="95230" y="31960"/>
                </a:lnTo>
                <a:lnTo>
                  <a:pt x="95200" y="32060"/>
                </a:lnTo>
                <a:lnTo>
                  <a:pt x="95220" y="32180"/>
                </a:lnTo>
                <a:lnTo>
                  <a:pt x="95260" y="32280"/>
                </a:lnTo>
                <a:lnTo>
                  <a:pt x="95290" y="32390"/>
                </a:lnTo>
                <a:lnTo>
                  <a:pt x="95260" y="32500"/>
                </a:lnTo>
                <a:lnTo>
                  <a:pt x="95200" y="32400"/>
                </a:lnTo>
                <a:lnTo>
                  <a:pt x="95110" y="32350"/>
                </a:lnTo>
                <a:lnTo>
                  <a:pt x="94610" y="32280"/>
                </a:lnTo>
                <a:lnTo>
                  <a:pt x="94520" y="32280"/>
                </a:lnTo>
                <a:lnTo>
                  <a:pt x="94370" y="32350"/>
                </a:lnTo>
                <a:lnTo>
                  <a:pt x="94180" y="32490"/>
                </a:lnTo>
                <a:lnTo>
                  <a:pt x="94010" y="32650"/>
                </a:lnTo>
                <a:lnTo>
                  <a:pt x="93900" y="32800"/>
                </a:lnTo>
                <a:lnTo>
                  <a:pt x="93780" y="32890"/>
                </a:lnTo>
                <a:lnTo>
                  <a:pt x="93660" y="32960"/>
                </a:lnTo>
                <a:lnTo>
                  <a:pt x="93250" y="33090"/>
                </a:lnTo>
                <a:lnTo>
                  <a:pt x="93210" y="33160"/>
                </a:lnTo>
                <a:lnTo>
                  <a:pt x="93200" y="33250"/>
                </a:lnTo>
                <a:lnTo>
                  <a:pt x="93120" y="33380"/>
                </a:lnTo>
                <a:lnTo>
                  <a:pt x="93080" y="33480"/>
                </a:lnTo>
                <a:lnTo>
                  <a:pt x="93030" y="33520"/>
                </a:lnTo>
                <a:lnTo>
                  <a:pt x="92970" y="33530"/>
                </a:lnTo>
                <a:lnTo>
                  <a:pt x="92780" y="33480"/>
                </a:lnTo>
                <a:lnTo>
                  <a:pt x="92730" y="33440"/>
                </a:lnTo>
                <a:lnTo>
                  <a:pt x="92700" y="33380"/>
                </a:lnTo>
                <a:lnTo>
                  <a:pt x="92510" y="32950"/>
                </a:lnTo>
                <a:lnTo>
                  <a:pt x="92480" y="32820"/>
                </a:lnTo>
                <a:lnTo>
                  <a:pt x="92480" y="32700"/>
                </a:lnTo>
                <a:lnTo>
                  <a:pt x="92520" y="32580"/>
                </a:lnTo>
                <a:lnTo>
                  <a:pt x="92600" y="32470"/>
                </a:lnTo>
                <a:lnTo>
                  <a:pt x="92660" y="32440"/>
                </a:lnTo>
                <a:lnTo>
                  <a:pt x="92720" y="32430"/>
                </a:lnTo>
                <a:lnTo>
                  <a:pt x="92760" y="32410"/>
                </a:lnTo>
                <a:lnTo>
                  <a:pt x="92800" y="32340"/>
                </a:lnTo>
                <a:lnTo>
                  <a:pt x="92810" y="32280"/>
                </a:lnTo>
                <a:lnTo>
                  <a:pt x="92800" y="32200"/>
                </a:lnTo>
                <a:lnTo>
                  <a:pt x="92780" y="32070"/>
                </a:lnTo>
                <a:lnTo>
                  <a:pt x="92740" y="31940"/>
                </a:lnTo>
                <a:lnTo>
                  <a:pt x="92680" y="31830"/>
                </a:lnTo>
                <a:lnTo>
                  <a:pt x="92600" y="31750"/>
                </a:lnTo>
                <a:lnTo>
                  <a:pt x="92500" y="31680"/>
                </a:lnTo>
                <a:lnTo>
                  <a:pt x="92040" y="31490"/>
                </a:lnTo>
                <a:lnTo>
                  <a:pt x="91950" y="31480"/>
                </a:lnTo>
                <a:lnTo>
                  <a:pt x="91790" y="31450"/>
                </a:lnTo>
                <a:lnTo>
                  <a:pt x="91580" y="31480"/>
                </a:lnTo>
                <a:lnTo>
                  <a:pt x="91400" y="31630"/>
                </a:lnTo>
                <a:lnTo>
                  <a:pt x="91260" y="31840"/>
                </a:lnTo>
                <a:lnTo>
                  <a:pt x="91120" y="32010"/>
                </a:lnTo>
                <a:lnTo>
                  <a:pt x="90860" y="32050"/>
                </a:lnTo>
                <a:lnTo>
                  <a:pt x="90780" y="32140"/>
                </a:lnTo>
                <a:lnTo>
                  <a:pt x="90720" y="32160"/>
                </a:lnTo>
                <a:lnTo>
                  <a:pt x="90680" y="32130"/>
                </a:lnTo>
                <a:lnTo>
                  <a:pt x="90580" y="32030"/>
                </a:lnTo>
                <a:lnTo>
                  <a:pt x="90530" y="32000"/>
                </a:lnTo>
                <a:lnTo>
                  <a:pt x="90420" y="31970"/>
                </a:lnTo>
                <a:lnTo>
                  <a:pt x="90300" y="31960"/>
                </a:lnTo>
                <a:lnTo>
                  <a:pt x="89810" y="31990"/>
                </a:lnTo>
                <a:lnTo>
                  <a:pt x="89700" y="31980"/>
                </a:lnTo>
                <a:lnTo>
                  <a:pt x="89580" y="31930"/>
                </a:lnTo>
                <a:lnTo>
                  <a:pt x="89490" y="31860"/>
                </a:lnTo>
                <a:lnTo>
                  <a:pt x="89450" y="31840"/>
                </a:lnTo>
                <a:lnTo>
                  <a:pt x="89390" y="31830"/>
                </a:lnTo>
                <a:lnTo>
                  <a:pt x="89330" y="31840"/>
                </a:lnTo>
                <a:lnTo>
                  <a:pt x="89210" y="31890"/>
                </a:lnTo>
                <a:lnTo>
                  <a:pt x="89150" y="31900"/>
                </a:lnTo>
                <a:lnTo>
                  <a:pt x="89070" y="31860"/>
                </a:lnTo>
                <a:lnTo>
                  <a:pt x="88850" y="31680"/>
                </a:lnTo>
                <a:lnTo>
                  <a:pt x="88660" y="31580"/>
                </a:lnTo>
                <a:lnTo>
                  <a:pt x="88600" y="3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Iğd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3800" y="17350"/>
                </a:moveTo>
                <a:lnTo>
                  <a:pt x="93720" y="17290"/>
                </a:lnTo>
                <a:lnTo>
                  <a:pt x="93540" y="17240"/>
                </a:lnTo>
                <a:lnTo>
                  <a:pt x="92690" y="17440"/>
                </a:lnTo>
                <a:lnTo>
                  <a:pt x="92320" y="17390"/>
                </a:lnTo>
                <a:lnTo>
                  <a:pt x="91970" y="17280"/>
                </a:lnTo>
                <a:lnTo>
                  <a:pt x="91500" y="17340"/>
                </a:lnTo>
                <a:lnTo>
                  <a:pt x="91060" y="17270"/>
                </a:lnTo>
                <a:lnTo>
                  <a:pt x="91030" y="17180"/>
                </a:lnTo>
                <a:lnTo>
                  <a:pt x="91000" y="17090"/>
                </a:lnTo>
                <a:lnTo>
                  <a:pt x="90700" y="17020"/>
                </a:lnTo>
                <a:lnTo>
                  <a:pt x="90270" y="16820"/>
                </a:lnTo>
                <a:lnTo>
                  <a:pt x="90130" y="16630"/>
                </a:lnTo>
                <a:lnTo>
                  <a:pt x="90020" y="16400"/>
                </a:lnTo>
                <a:lnTo>
                  <a:pt x="89870" y="16290"/>
                </a:lnTo>
                <a:lnTo>
                  <a:pt x="89770" y="16290"/>
                </a:lnTo>
                <a:lnTo>
                  <a:pt x="89610" y="16220"/>
                </a:lnTo>
                <a:lnTo>
                  <a:pt x="89550" y="16170"/>
                </a:lnTo>
                <a:lnTo>
                  <a:pt x="89400" y="16140"/>
                </a:lnTo>
                <a:lnTo>
                  <a:pt x="89080" y="16270"/>
                </a:lnTo>
                <a:lnTo>
                  <a:pt x="88770" y="16480"/>
                </a:lnTo>
                <a:lnTo>
                  <a:pt x="88610" y="16420"/>
                </a:lnTo>
                <a:lnTo>
                  <a:pt x="88540" y="16350"/>
                </a:lnTo>
                <a:lnTo>
                  <a:pt x="88470" y="16120"/>
                </a:lnTo>
                <a:lnTo>
                  <a:pt x="88470" y="15970"/>
                </a:lnTo>
                <a:lnTo>
                  <a:pt x="88490" y="15680"/>
                </a:lnTo>
                <a:lnTo>
                  <a:pt x="88390" y="15330"/>
                </a:lnTo>
                <a:lnTo>
                  <a:pt x="88570" y="15120"/>
                </a:lnTo>
                <a:lnTo>
                  <a:pt x="88570" y="14880"/>
                </a:lnTo>
                <a:lnTo>
                  <a:pt x="88820" y="14760"/>
                </a:lnTo>
                <a:lnTo>
                  <a:pt x="89410" y="14680"/>
                </a:lnTo>
                <a:lnTo>
                  <a:pt x="90030" y="14450"/>
                </a:lnTo>
                <a:lnTo>
                  <a:pt x="90250" y="14570"/>
                </a:lnTo>
                <a:lnTo>
                  <a:pt x="90690" y="14700"/>
                </a:lnTo>
                <a:lnTo>
                  <a:pt x="91210" y="14990"/>
                </a:lnTo>
                <a:lnTo>
                  <a:pt x="91780" y="15080"/>
                </a:lnTo>
                <a:lnTo>
                  <a:pt x="91850" y="15060"/>
                </a:lnTo>
                <a:lnTo>
                  <a:pt x="92020" y="14940"/>
                </a:lnTo>
                <a:lnTo>
                  <a:pt x="92120" y="14910"/>
                </a:lnTo>
                <a:lnTo>
                  <a:pt x="92170" y="14930"/>
                </a:lnTo>
                <a:lnTo>
                  <a:pt x="92230" y="14990"/>
                </a:lnTo>
                <a:lnTo>
                  <a:pt x="92270" y="15000"/>
                </a:lnTo>
                <a:lnTo>
                  <a:pt x="92320" y="14990"/>
                </a:lnTo>
                <a:lnTo>
                  <a:pt x="92410" y="14960"/>
                </a:lnTo>
                <a:lnTo>
                  <a:pt x="92550" y="14950"/>
                </a:lnTo>
                <a:lnTo>
                  <a:pt x="92830" y="14870"/>
                </a:lnTo>
                <a:lnTo>
                  <a:pt x="92990" y="14870"/>
                </a:lnTo>
                <a:lnTo>
                  <a:pt x="93170" y="14920"/>
                </a:lnTo>
                <a:lnTo>
                  <a:pt x="93430" y="15080"/>
                </a:lnTo>
                <a:lnTo>
                  <a:pt x="93830" y="15310"/>
                </a:lnTo>
                <a:lnTo>
                  <a:pt x="94100" y="15550"/>
                </a:lnTo>
                <a:lnTo>
                  <a:pt x="94220" y="15690"/>
                </a:lnTo>
                <a:lnTo>
                  <a:pt x="94280" y="15780"/>
                </a:lnTo>
                <a:lnTo>
                  <a:pt x="94300" y="15870"/>
                </a:lnTo>
                <a:lnTo>
                  <a:pt x="94320" y="15920"/>
                </a:lnTo>
                <a:lnTo>
                  <a:pt x="94360" y="15960"/>
                </a:lnTo>
                <a:lnTo>
                  <a:pt x="94430" y="16020"/>
                </a:lnTo>
                <a:lnTo>
                  <a:pt x="94440" y="16080"/>
                </a:lnTo>
                <a:lnTo>
                  <a:pt x="94450" y="16150"/>
                </a:lnTo>
                <a:lnTo>
                  <a:pt x="94460" y="16180"/>
                </a:lnTo>
                <a:lnTo>
                  <a:pt x="94530" y="16140"/>
                </a:lnTo>
                <a:lnTo>
                  <a:pt x="94700" y="16340"/>
                </a:lnTo>
                <a:lnTo>
                  <a:pt x="94790" y="16400"/>
                </a:lnTo>
                <a:lnTo>
                  <a:pt x="94810" y="16400"/>
                </a:lnTo>
                <a:lnTo>
                  <a:pt x="94860" y="16390"/>
                </a:lnTo>
                <a:lnTo>
                  <a:pt x="94890" y="16400"/>
                </a:lnTo>
                <a:lnTo>
                  <a:pt x="94910" y="16420"/>
                </a:lnTo>
                <a:lnTo>
                  <a:pt x="94940" y="16470"/>
                </a:lnTo>
                <a:lnTo>
                  <a:pt x="95230" y="16850"/>
                </a:lnTo>
                <a:lnTo>
                  <a:pt x="95300" y="16980"/>
                </a:lnTo>
                <a:lnTo>
                  <a:pt x="95350" y="17050"/>
                </a:lnTo>
                <a:lnTo>
                  <a:pt x="95400" y="17290"/>
                </a:lnTo>
                <a:lnTo>
                  <a:pt x="95450" y="17360"/>
                </a:lnTo>
                <a:lnTo>
                  <a:pt x="95070" y="17080"/>
                </a:lnTo>
                <a:lnTo>
                  <a:pt x="94980" y="17000"/>
                </a:lnTo>
                <a:lnTo>
                  <a:pt x="94690" y="16870"/>
                </a:lnTo>
                <a:lnTo>
                  <a:pt x="94630" y="16800"/>
                </a:lnTo>
                <a:lnTo>
                  <a:pt x="94500" y="16600"/>
                </a:lnTo>
                <a:lnTo>
                  <a:pt x="94430" y="16550"/>
                </a:lnTo>
                <a:lnTo>
                  <a:pt x="94310" y="16590"/>
                </a:lnTo>
                <a:lnTo>
                  <a:pt x="93800" y="17000"/>
                </a:lnTo>
                <a:lnTo>
                  <a:pt x="93780" y="17070"/>
                </a:lnTo>
                <a:lnTo>
                  <a:pt x="93810" y="17270"/>
                </a:lnTo>
                <a:lnTo>
                  <a:pt x="93800" y="17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g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3800" y="17350"/>
                </a:moveTo>
                <a:lnTo>
                  <a:pt x="93800" y="17370"/>
                </a:lnTo>
                <a:lnTo>
                  <a:pt x="93770" y="17450"/>
                </a:lnTo>
                <a:lnTo>
                  <a:pt x="93610" y="17770"/>
                </a:lnTo>
                <a:lnTo>
                  <a:pt x="93590" y="17850"/>
                </a:lnTo>
                <a:lnTo>
                  <a:pt x="93580" y="17950"/>
                </a:lnTo>
                <a:lnTo>
                  <a:pt x="93590" y="18040"/>
                </a:lnTo>
                <a:lnTo>
                  <a:pt x="93600" y="18120"/>
                </a:lnTo>
                <a:lnTo>
                  <a:pt x="93600" y="18190"/>
                </a:lnTo>
                <a:lnTo>
                  <a:pt x="93550" y="18260"/>
                </a:lnTo>
                <a:lnTo>
                  <a:pt x="93530" y="18400"/>
                </a:lnTo>
                <a:lnTo>
                  <a:pt x="93550" y="18520"/>
                </a:lnTo>
                <a:lnTo>
                  <a:pt x="93540" y="18630"/>
                </a:lnTo>
                <a:lnTo>
                  <a:pt x="93460" y="18750"/>
                </a:lnTo>
                <a:lnTo>
                  <a:pt x="93370" y="18820"/>
                </a:lnTo>
                <a:lnTo>
                  <a:pt x="93130" y="18930"/>
                </a:lnTo>
                <a:lnTo>
                  <a:pt x="93020" y="18960"/>
                </a:lnTo>
                <a:lnTo>
                  <a:pt x="92900" y="18950"/>
                </a:lnTo>
                <a:lnTo>
                  <a:pt x="92570" y="18780"/>
                </a:lnTo>
                <a:lnTo>
                  <a:pt x="92460" y="18770"/>
                </a:lnTo>
                <a:lnTo>
                  <a:pt x="92200" y="18840"/>
                </a:lnTo>
                <a:lnTo>
                  <a:pt x="92090" y="18850"/>
                </a:lnTo>
                <a:lnTo>
                  <a:pt x="91990" y="18840"/>
                </a:lnTo>
                <a:lnTo>
                  <a:pt x="91910" y="18840"/>
                </a:lnTo>
                <a:lnTo>
                  <a:pt x="91840" y="18860"/>
                </a:lnTo>
                <a:lnTo>
                  <a:pt x="91750" y="18930"/>
                </a:lnTo>
                <a:lnTo>
                  <a:pt x="91690" y="19000"/>
                </a:lnTo>
                <a:lnTo>
                  <a:pt x="91720" y="19070"/>
                </a:lnTo>
                <a:lnTo>
                  <a:pt x="91850" y="19220"/>
                </a:lnTo>
                <a:lnTo>
                  <a:pt x="91180" y="19400"/>
                </a:lnTo>
                <a:lnTo>
                  <a:pt x="91000" y="19370"/>
                </a:lnTo>
                <a:lnTo>
                  <a:pt x="90920" y="19340"/>
                </a:lnTo>
                <a:lnTo>
                  <a:pt x="90640" y="19310"/>
                </a:lnTo>
                <a:lnTo>
                  <a:pt x="90400" y="19240"/>
                </a:lnTo>
                <a:lnTo>
                  <a:pt x="90220" y="19210"/>
                </a:lnTo>
                <a:lnTo>
                  <a:pt x="90040" y="19230"/>
                </a:lnTo>
                <a:lnTo>
                  <a:pt x="89910" y="19330"/>
                </a:lnTo>
                <a:lnTo>
                  <a:pt x="89790" y="19460"/>
                </a:lnTo>
                <a:lnTo>
                  <a:pt x="89620" y="19450"/>
                </a:lnTo>
                <a:lnTo>
                  <a:pt x="89210" y="19370"/>
                </a:lnTo>
                <a:lnTo>
                  <a:pt x="89000" y="19240"/>
                </a:lnTo>
                <a:lnTo>
                  <a:pt x="88720" y="18950"/>
                </a:lnTo>
                <a:lnTo>
                  <a:pt x="88400" y="18800"/>
                </a:lnTo>
                <a:lnTo>
                  <a:pt x="88030" y="18780"/>
                </a:lnTo>
                <a:lnTo>
                  <a:pt x="87820" y="18940"/>
                </a:lnTo>
                <a:lnTo>
                  <a:pt x="87650" y="19170"/>
                </a:lnTo>
                <a:lnTo>
                  <a:pt x="87490" y="19220"/>
                </a:lnTo>
                <a:lnTo>
                  <a:pt x="87200" y="19280"/>
                </a:lnTo>
                <a:lnTo>
                  <a:pt x="87090" y="19320"/>
                </a:lnTo>
                <a:lnTo>
                  <a:pt x="87050" y="19510"/>
                </a:lnTo>
                <a:lnTo>
                  <a:pt x="87230" y="19610"/>
                </a:lnTo>
                <a:lnTo>
                  <a:pt x="87420" y="19690"/>
                </a:lnTo>
                <a:lnTo>
                  <a:pt x="87450" y="19880"/>
                </a:lnTo>
                <a:lnTo>
                  <a:pt x="87420" y="20090"/>
                </a:lnTo>
                <a:lnTo>
                  <a:pt x="87410" y="20300"/>
                </a:lnTo>
                <a:lnTo>
                  <a:pt x="87290" y="20430"/>
                </a:lnTo>
                <a:lnTo>
                  <a:pt x="86740" y="20660"/>
                </a:lnTo>
                <a:lnTo>
                  <a:pt x="85860" y="20850"/>
                </a:lnTo>
                <a:lnTo>
                  <a:pt x="85700" y="20980"/>
                </a:lnTo>
                <a:lnTo>
                  <a:pt x="85540" y="21080"/>
                </a:lnTo>
                <a:lnTo>
                  <a:pt x="85310" y="21150"/>
                </a:lnTo>
                <a:lnTo>
                  <a:pt x="85110" y="21280"/>
                </a:lnTo>
                <a:lnTo>
                  <a:pt x="85090" y="20960"/>
                </a:lnTo>
                <a:lnTo>
                  <a:pt x="85130" y="20660"/>
                </a:lnTo>
                <a:lnTo>
                  <a:pt x="85180" y="20420"/>
                </a:lnTo>
                <a:lnTo>
                  <a:pt x="85170" y="20330"/>
                </a:lnTo>
                <a:lnTo>
                  <a:pt x="85150" y="20250"/>
                </a:lnTo>
                <a:lnTo>
                  <a:pt x="85170" y="19850"/>
                </a:lnTo>
                <a:lnTo>
                  <a:pt x="85000" y="19600"/>
                </a:lnTo>
                <a:lnTo>
                  <a:pt x="84880" y="19480"/>
                </a:lnTo>
                <a:lnTo>
                  <a:pt x="84800" y="19310"/>
                </a:lnTo>
                <a:lnTo>
                  <a:pt x="84650" y="19140"/>
                </a:lnTo>
                <a:lnTo>
                  <a:pt x="84500" y="19000"/>
                </a:lnTo>
                <a:lnTo>
                  <a:pt x="84310" y="18660"/>
                </a:lnTo>
                <a:lnTo>
                  <a:pt x="84170" y="18280"/>
                </a:lnTo>
                <a:lnTo>
                  <a:pt x="84320" y="18030"/>
                </a:lnTo>
                <a:lnTo>
                  <a:pt x="84370" y="17740"/>
                </a:lnTo>
                <a:lnTo>
                  <a:pt x="84360" y="16910"/>
                </a:lnTo>
                <a:lnTo>
                  <a:pt x="84410" y="16740"/>
                </a:lnTo>
                <a:lnTo>
                  <a:pt x="84470" y="16700"/>
                </a:lnTo>
                <a:lnTo>
                  <a:pt x="83800" y="16420"/>
                </a:lnTo>
                <a:lnTo>
                  <a:pt x="83410" y="15950"/>
                </a:lnTo>
                <a:lnTo>
                  <a:pt x="83580" y="15880"/>
                </a:lnTo>
                <a:lnTo>
                  <a:pt x="83940" y="15940"/>
                </a:lnTo>
                <a:lnTo>
                  <a:pt x="84110" y="15880"/>
                </a:lnTo>
                <a:lnTo>
                  <a:pt x="84210" y="15730"/>
                </a:lnTo>
                <a:lnTo>
                  <a:pt x="84330" y="15680"/>
                </a:lnTo>
                <a:lnTo>
                  <a:pt x="84390" y="15670"/>
                </a:lnTo>
                <a:lnTo>
                  <a:pt x="84510" y="15680"/>
                </a:lnTo>
                <a:lnTo>
                  <a:pt x="84670" y="15590"/>
                </a:lnTo>
                <a:lnTo>
                  <a:pt x="84800" y="15440"/>
                </a:lnTo>
                <a:lnTo>
                  <a:pt x="85720" y="15620"/>
                </a:lnTo>
                <a:lnTo>
                  <a:pt x="87180" y="15200"/>
                </a:lnTo>
                <a:lnTo>
                  <a:pt x="87700" y="15210"/>
                </a:lnTo>
                <a:lnTo>
                  <a:pt x="87920" y="15270"/>
                </a:lnTo>
                <a:lnTo>
                  <a:pt x="88130" y="15220"/>
                </a:lnTo>
                <a:lnTo>
                  <a:pt x="88390" y="15330"/>
                </a:lnTo>
                <a:lnTo>
                  <a:pt x="88490" y="15680"/>
                </a:lnTo>
                <a:lnTo>
                  <a:pt x="88470" y="15970"/>
                </a:lnTo>
                <a:lnTo>
                  <a:pt x="88470" y="16120"/>
                </a:lnTo>
                <a:lnTo>
                  <a:pt x="88540" y="16350"/>
                </a:lnTo>
                <a:lnTo>
                  <a:pt x="88610" y="16420"/>
                </a:lnTo>
                <a:lnTo>
                  <a:pt x="88770" y="16480"/>
                </a:lnTo>
                <a:lnTo>
                  <a:pt x="89080" y="16270"/>
                </a:lnTo>
                <a:lnTo>
                  <a:pt x="89400" y="16140"/>
                </a:lnTo>
                <a:lnTo>
                  <a:pt x="89550" y="16170"/>
                </a:lnTo>
                <a:lnTo>
                  <a:pt x="89610" y="16220"/>
                </a:lnTo>
                <a:lnTo>
                  <a:pt x="89770" y="16290"/>
                </a:lnTo>
                <a:lnTo>
                  <a:pt x="89870" y="16290"/>
                </a:lnTo>
                <a:lnTo>
                  <a:pt x="90020" y="16400"/>
                </a:lnTo>
                <a:lnTo>
                  <a:pt x="90130" y="16630"/>
                </a:lnTo>
                <a:lnTo>
                  <a:pt x="90270" y="16820"/>
                </a:lnTo>
                <a:lnTo>
                  <a:pt x="90700" y="17020"/>
                </a:lnTo>
                <a:lnTo>
                  <a:pt x="91000" y="17090"/>
                </a:lnTo>
                <a:lnTo>
                  <a:pt x="91030" y="17180"/>
                </a:lnTo>
                <a:lnTo>
                  <a:pt x="91060" y="17270"/>
                </a:lnTo>
                <a:lnTo>
                  <a:pt x="91500" y="17340"/>
                </a:lnTo>
                <a:lnTo>
                  <a:pt x="91970" y="17280"/>
                </a:lnTo>
                <a:lnTo>
                  <a:pt x="92320" y="17390"/>
                </a:lnTo>
                <a:lnTo>
                  <a:pt x="92690" y="17440"/>
                </a:lnTo>
                <a:lnTo>
                  <a:pt x="93540" y="17240"/>
                </a:lnTo>
                <a:lnTo>
                  <a:pt x="93720" y="17290"/>
                </a:lnTo>
                <a:lnTo>
                  <a:pt x="93800" y="17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710" y="28960"/>
                </a:moveTo>
                <a:lnTo>
                  <a:pt x="88480" y="28990"/>
                </a:lnTo>
                <a:lnTo>
                  <a:pt x="88250" y="29000"/>
                </a:lnTo>
                <a:lnTo>
                  <a:pt x="88130" y="28970"/>
                </a:lnTo>
                <a:lnTo>
                  <a:pt x="87770" y="28820"/>
                </a:lnTo>
                <a:lnTo>
                  <a:pt x="87360" y="28770"/>
                </a:lnTo>
                <a:lnTo>
                  <a:pt x="86980" y="28970"/>
                </a:lnTo>
                <a:lnTo>
                  <a:pt x="86790" y="28520"/>
                </a:lnTo>
                <a:lnTo>
                  <a:pt x="86840" y="28360"/>
                </a:lnTo>
                <a:lnTo>
                  <a:pt x="86910" y="28210"/>
                </a:lnTo>
                <a:lnTo>
                  <a:pt x="86930" y="27860"/>
                </a:lnTo>
                <a:lnTo>
                  <a:pt x="86990" y="27620"/>
                </a:lnTo>
                <a:lnTo>
                  <a:pt x="87010" y="27360"/>
                </a:lnTo>
                <a:lnTo>
                  <a:pt x="86980" y="27120"/>
                </a:lnTo>
                <a:lnTo>
                  <a:pt x="87000" y="26870"/>
                </a:lnTo>
                <a:lnTo>
                  <a:pt x="86950" y="26440"/>
                </a:lnTo>
                <a:lnTo>
                  <a:pt x="86610" y="26310"/>
                </a:lnTo>
                <a:lnTo>
                  <a:pt x="86230" y="26240"/>
                </a:lnTo>
                <a:lnTo>
                  <a:pt x="85860" y="26270"/>
                </a:lnTo>
                <a:lnTo>
                  <a:pt x="85610" y="26180"/>
                </a:lnTo>
                <a:lnTo>
                  <a:pt x="85520" y="25870"/>
                </a:lnTo>
                <a:lnTo>
                  <a:pt x="85570" y="25660"/>
                </a:lnTo>
                <a:lnTo>
                  <a:pt x="85560" y="25500"/>
                </a:lnTo>
                <a:lnTo>
                  <a:pt x="85540" y="25430"/>
                </a:lnTo>
                <a:lnTo>
                  <a:pt x="85370" y="25040"/>
                </a:lnTo>
                <a:lnTo>
                  <a:pt x="85340" y="24910"/>
                </a:lnTo>
                <a:lnTo>
                  <a:pt x="85390" y="24660"/>
                </a:lnTo>
                <a:lnTo>
                  <a:pt x="85470" y="24570"/>
                </a:lnTo>
                <a:lnTo>
                  <a:pt x="85980" y="24280"/>
                </a:lnTo>
                <a:lnTo>
                  <a:pt x="86280" y="24070"/>
                </a:lnTo>
                <a:lnTo>
                  <a:pt x="86380" y="23900"/>
                </a:lnTo>
                <a:lnTo>
                  <a:pt x="86460" y="23710"/>
                </a:lnTo>
                <a:lnTo>
                  <a:pt x="86900" y="23060"/>
                </a:lnTo>
                <a:lnTo>
                  <a:pt x="87160" y="22780"/>
                </a:lnTo>
                <a:lnTo>
                  <a:pt x="87500" y="22520"/>
                </a:lnTo>
                <a:lnTo>
                  <a:pt x="87640" y="22070"/>
                </a:lnTo>
                <a:lnTo>
                  <a:pt x="87450" y="21770"/>
                </a:lnTo>
                <a:lnTo>
                  <a:pt x="86890" y="21430"/>
                </a:lnTo>
                <a:lnTo>
                  <a:pt x="86750" y="21120"/>
                </a:lnTo>
                <a:lnTo>
                  <a:pt x="86740" y="20660"/>
                </a:lnTo>
                <a:lnTo>
                  <a:pt x="87290" y="20430"/>
                </a:lnTo>
                <a:lnTo>
                  <a:pt x="87410" y="20300"/>
                </a:lnTo>
                <a:lnTo>
                  <a:pt x="87420" y="20090"/>
                </a:lnTo>
                <a:lnTo>
                  <a:pt x="87450" y="19880"/>
                </a:lnTo>
                <a:lnTo>
                  <a:pt x="87420" y="19690"/>
                </a:lnTo>
                <a:lnTo>
                  <a:pt x="87230" y="19610"/>
                </a:lnTo>
                <a:lnTo>
                  <a:pt x="87050" y="19510"/>
                </a:lnTo>
                <a:lnTo>
                  <a:pt x="87090" y="19320"/>
                </a:lnTo>
                <a:lnTo>
                  <a:pt x="87200" y="19280"/>
                </a:lnTo>
                <a:lnTo>
                  <a:pt x="87490" y="19220"/>
                </a:lnTo>
                <a:lnTo>
                  <a:pt x="87650" y="19170"/>
                </a:lnTo>
                <a:lnTo>
                  <a:pt x="87820" y="18940"/>
                </a:lnTo>
                <a:lnTo>
                  <a:pt x="88030" y="18780"/>
                </a:lnTo>
                <a:lnTo>
                  <a:pt x="88400" y="18800"/>
                </a:lnTo>
                <a:lnTo>
                  <a:pt x="88720" y="18950"/>
                </a:lnTo>
                <a:lnTo>
                  <a:pt x="89000" y="19240"/>
                </a:lnTo>
                <a:lnTo>
                  <a:pt x="89210" y="19370"/>
                </a:lnTo>
                <a:lnTo>
                  <a:pt x="89620" y="19450"/>
                </a:lnTo>
                <a:lnTo>
                  <a:pt x="89790" y="19460"/>
                </a:lnTo>
                <a:lnTo>
                  <a:pt x="89910" y="19330"/>
                </a:lnTo>
                <a:lnTo>
                  <a:pt x="90040" y="19230"/>
                </a:lnTo>
                <a:lnTo>
                  <a:pt x="90220" y="19210"/>
                </a:lnTo>
                <a:lnTo>
                  <a:pt x="90400" y="19240"/>
                </a:lnTo>
                <a:lnTo>
                  <a:pt x="90640" y="19310"/>
                </a:lnTo>
                <a:lnTo>
                  <a:pt x="90920" y="19340"/>
                </a:lnTo>
                <a:lnTo>
                  <a:pt x="91000" y="19370"/>
                </a:lnTo>
                <a:lnTo>
                  <a:pt x="91180" y="19400"/>
                </a:lnTo>
                <a:lnTo>
                  <a:pt x="91850" y="19220"/>
                </a:lnTo>
                <a:lnTo>
                  <a:pt x="91870" y="19280"/>
                </a:lnTo>
                <a:lnTo>
                  <a:pt x="91900" y="19410"/>
                </a:lnTo>
                <a:lnTo>
                  <a:pt x="91950" y="19530"/>
                </a:lnTo>
                <a:lnTo>
                  <a:pt x="91950" y="19580"/>
                </a:lnTo>
                <a:lnTo>
                  <a:pt x="91940" y="19620"/>
                </a:lnTo>
                <a:lnTo>
                  <a:pt x="91940" y="19680"/>
                </a:lnTo>
                <a:lnTo>
                  <a:pt x="91960" y="19730"/>
                </a:lnTo>
                <a:lnTo>
                  <a:pt x="92010" y="19850"/>
                </a:lnTo>
                <a:lnTo>
                  <a:pt x="92020" y="19900"/>
                </a:lnTo>
                <a:lnTo>
                  <a:pt x="91990" y="20010"/>
                </a:lnTo>
                <a:lnTo>
                  <a:pt x="91990" y="20070"/>
                </a:lnTo>
                <a:lnTo>
                  <a:pt x="92110" y="20160"/>
                </a:lnTo>
                <a:lnTo>
                  <a:pt x="92330" y="20270"/>
                </a:lnTo>
                <a:lnTo>
                  <a:pt x="92510" y="20400"/>
                </a:lnTo>
                <a:lnTo>
                  <a:pt x="92550" y="20550"/>
                </a:lnTo>
                <a:lnTo>
                  <a:pt x="92450" y="20740"/>
                </a:lnTo>
                <a:lnTo>
                  <a:pt x="92430" y="20840"/>
                </a:lnTo>
                <a:lnTo>
                  <a:pt x="92470" y="21080"/>
                </a:lnTo>
                <a:lnTo>
                  <a:pt x="92430" y="21150"/>
                </a:lnTo>
                <a:lnTo>
                  <a:pt x="92350" y="21210"/>
                </a:lnTo>
                <a:lnTo>
                  <a:pt x="92280" y="21330"/>
                </a:lnTo>
                <a:lnTo>
                  <a:pt x="92310" y="21370"/>
                </a:lnTo>
                <a:lnTo>
                  <a:pt x="92320" y="21410"/>
                </a:lnTo>
                <a:lnTo>
                  <a:pt x="92340" y="21510"/>
                </a:lnTo>
                <a:lnTo>
                  <a:pt x="92370" y="21550"/>
                </a:lnTo>
                <a:lnTo>
                  <a:pt x="92420" y="21580"/>
                </a:lnTo>
                <a:lnTo>
                  <a:pt x="92450" y="21620"/>
                </a:lnTo>
                <a:lnTo>
                  <a:pt x="92460" y="21680"/>
                </a:lnTo>
                <a:lnTo>
                  <a:pt x="92450" y="21730"/>
                </a:lnTo>
                <a:lnTo>
                  <a:pt x="92470" y="21780"/>
                </a:lnTo>
                <a:lnTo>
                  <a:pt x="92490" y="21820"/>
                </a:lnTo>
                <a:lnTo>
                  <a:pt x="92530" y="21960"/>
                </a:lnTo>
                <a:lnTo>
                  <a:pt x="92600" y="22050"/>
                </a:lnTo>
                <a:lnTo>
                  <a:pt x="92680" y="22130"/>
                </a:lnTo>
                <a:lnTo>
                  <a:pt x="92930" y="22250"/>
                </a:lnTo>
                <a:lnTo>
                  <a:pt x="92950" y="22430"/>
                </a:lnTo>
                <a:lnTo>
                  <a:pt x="92820" y="22870"/>
                </a:lnTo>
                <a:lnTo>
                  <a:pt x="92800" y="22990"/>
                </a:lnTo>
                <a:lnTo>
                  <a:pt x="92810" y="23060"/>
                </a:lnTo>
                <a:lnTo>
                  <a:pt x="92840" y="23140"/>
                </a:lnTo>
                <a:lnTo>
                  <a:pt x="92860" y="23250"/>
                </a:lnTo>
                <a:lnTo>
                  <a:pt x="92840" y="23290"/>
                </a:lnTo>
                <a:lnTo>
                  <a:pt x="92800" y="23330"/>
                </a:lnTo>
                <a:lnTo>
                  <a:pt x="92780" y="23370"/>
                </a:lnTo>
                <a:lnTo>
                  <a:pt x="92840" y="23400"/>
                </a:lnTo>
                <a:lnTo>
                  <a:pt x="92930" y="23430"/>
                </a:lnTo>
                <a:lnTo>
                  <a:pt x="92960" y="23450"/>
                </a:lnTo>
                <a:lnTo>
                  <a:pt x="93000" y="23490"/>
                </a:lnTo>
                <a:lnTo>
                  <a:pt x="93030" y="23590"/>
                </a:lnTo>
                <a:lnTo>
                  <a:pt x="93030" y="23720"/>
                </a:lnTo>
                <a:lnTo>
                  <a:pt x="93010" y="23960"/>
                </a:lnTo>
                <a:lnTo>
                  <a:pt x="93050" y="24270"/>
                </a:lnTo>
                <a:lnTo>
                  <a:pt x="93050" y="24370"/>
                </a:lnTo>
                <a:lnTo>
                  <a:pt x="92990" y="24620"/>
                </a:lnTo>
                <a:lnTo>
                  <a:pt x="92990" y="24690"/>
                </a:lnTo>
                <a:lnTo>
                  <a:pt x="93000" y="24840"/>
                </a:lnTo>
                <a:lnTo>
                  <a:pt x="93000" y="24900"/>
                </a:lnTo>
                <a:lnTo>
                  <a:pt x="92980" y="25000"/>
                </a:lnTo>
                <a:lnTo>
                  <a:pt x="93000" y="25050"/>
                </a:lnTo>
                <a:lnTo>
                  <a:pt x="93040" y="25080"/>
                </a:lnTo>
                <a:lnTo>
                  <a:pt x="93110" y="25110"/>
                </a:lnTo>
                <a:lnTo>
                  <a:pt x="93350" y="25160"/>
                </a:lnTo>
                <a:lnTo>
                  <a:pt x="93500" y="25070"/>
                </a:lnTo>
                <a:lnTo>
                  <a:pt x="93560" y="25050"/>
                </a:lnTo>
                <a:lnTo>
                  <a:pt x="93640" y="25080"/>
                </a:lnTo>
                <a:lnTo>
                  <a:pt x="93710" y="25140"/>
                </a:lnTo>
                <a:lnTo>
                  <a:pt x="93760" y="25220"/>
                </a:lnTo>
                <a:lnTo>
                  <a:pt x="93800" y="25320"/>
                </a:lnTo>
                <a:lnTo>
                  <a:pt x="93800" y="25410"/>
                </a:lnTo>
                <a:lnTo>
                  <a:pt x="93700" y="25570"/>
                </a:lnTo>
                <a:lnTo>
                  <a:pt x="93520" y="25700"/>
                </a:lnTo>
                <a:lnTo>
                  <a:pt x="93390" y="25850"/>
                </a:lnTo>
                <a:lnTo>
                  <a:pt x="93410" y="26140"/>
                </a:lnTo>
                <a:lnTo>
                  <a:pt x="93390" y="26260"/>
                </a:lnTo>
                <a:lnTo>
                  <a:pt x="93370" y="26380"/>
                </a:lnTo>
                <a:lnTo>
                  <a:pt x="93330" y="26470"/>
                </a:lnTo>
                <a:lnTo>
                  <a:pt x="93300" y="26520"/>
                </a:lnTo>
                <a:lnTo>
                  <a:pt x="93210" y="26550"/>
                </a:lnTo>
                <a:lnTo>
                  <a:pt x="93180" y="26590"/>
                </a:lnTo>
                <a:lnTo>
                  <a:pt x="93170" y="26640"/>
                </a:lnTo>
                <a:lnTo>
                  <a:pt x="93210" y="26750"/>
                </a:lnTo>
                <a:lnTo>
                  <a:pt x="93180" y="26790"/>
                </a:lnTo>
                <a:lnTo>
                  <a:pt x="93090" y="26830"/>
                </a:lnTo>
                <a:lnTo>
                  <a:pt x="93030" y="26880"/>
                </a:lnTo>
                <a:lnTo>
                  <a:pt x="92980" y="26960"/>
                </a:lnTo>
                <a:lnTo>
                  <a:pt x="92940" y="27090"/>
                </a:lnTo>
                <a:lnTo>
                  <a:pt x="92900" y="27180"/>
                </a:lnTo>
                <a:lnTo>
                  <a:pt x="92790" y="27310"/>
                </a:lnTo>
                <a:lnTo>
                  <a:pt x="92740" y="27400"/>
                </a:lnTo>
                <a:lnTo>
                  <a:pt x="92700" y="27470"/>
                </a:lnTo>
                <a:lnTo>
                  <a:pt x="92670" y="27550"/>
                </a:lnTo>
                <a:lnTo>
                  <a:pt x="92670" y="27620"/>
                </a:lnTo>
                <a:lnTo>
                  <a:pt x="92690" y="27710"/>
                </a:lnTo>
                <a:lnTo>
                  <a:pt x="92690" y="27790"/>
                </a:lnTo>
                <a:lnTo>
                  <a:pt x="92650" y="27850"/>
                </a:lnTo>
                <a:lnTo>
                  <a:pt x="92600" y="27910"/>
                </a:lnTo>
                <a:lnTo>
                  <a:pt x="92600" y="27930"/>
                </a:lnTo>
                <a:lnTo>
                  <a:pt x="92590" y="27930"/>
                </a:lnTo>
                <a:lnTo>
                  <a:pt x="92180" y="27880"/>
                </a:lnTo>
                <a:lnTo>
                  <a:pt x="91830" y="27950"/>
                </a:lnTo>
                <a:lnTo>
                  <a:pt x="91640" y="28290"/>
                </a:lnTo>
                <a:lnTo>
                  <a:pt x="91520" y="28620"/>
                </a:lnTo>
                <a:lnTo>
                  <a:pt x="91260" y="28780"/>
                </a:lnTo>
                <a:lnTo>
                  <a:pt x="90950" y="28840"/>
                </a:lnTo>
                <a:lnTo>
                  <a:pt x="90650" y="28840"/>
                </a:lnTo>
                <a:lnTo>
                  <a:pt x="90450" y="28760"/>
                </a:lnTo>
                <a:lnTo>
                  <a:pt x="90250" y="28730"/>
                </a:lnTo>
                <a:lnTo>
                  <a:pt x="90110" y="28780"/>
                </a:lnTo>
                <a:lnTo>
                  <a:pt x="89980" y="28850"/>
                </a:lnTo>
                <a:lnTo>
                  <a:pt x="89350" y="28960"/>
                </a:lnTo>
                <a:lnTo>
                  <a:pt x="88710" y="2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irklare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6610" y="5480"/>
                </a:moveTo>
                <a:lnTo>
                  <a:pt x="16390" y="5780"/>
                </a:lnTo>
                <a:lnTo>
                  <a:pt x="16380" y="5780"/>
                </a:lnTo>
                <a:lnTo>
                  <a:pt x="15550" y="5870"/>
                </a:lnTo>
                <a:lnTo>
                  <a:pt x="14730" y="5980"/>
                </a:lnTo>
                <a:lnTo>
                  <a:pt x="14210" y="6100"/>
                </a:lnTo>
                <a:lnTo>
                  <a:pt x="13750" y="6240"/>
                </a:lnTo>
                <a:lnTo>
                  <a:pt x="13520" y="6580"/>
                </a:lnTo>
                <a:lnTo>
                  <a:pt x="13350" y="6930"/>
                </a:lnTo>
                <a:lnTo>
                  <a:pt x="13080" y="7140"/>
                </a:lnTo>
                <a:lnTo>
                  <a:pt x="12770" y="7220"/>
                </a:lnTo>
                <a:lnTo>
                  <a:pt x="12510" y="7050"/>
                </a:lnTo>
                <a:lnTo>
                  <a:pt x="12300" y="6770"/>
                </a:lnTo>
                <a:lnTo>
                  <a:pt x="12030" y="6590"/>
                </a:lnTo>
                <a:lnTo>
                  <a:pt x="11480" y="6590"/>
                </a:lnTo>
                <a:lnTo>
                  <a:pt x="10710" y="6650"/>
                </a:lnTo>
                <a:lnTo>
                  <a:pt x="9990" y="6810"/>
                </a:lnTo>
                <a:lnTo>
                  <a:pt x="9850" y="6520"/>
                </a:lnTo>
                <a:lnTo>
                  <a:pt x="10080" y="6040"/>
                </a:lnTo>
                <a:lnTo>
                  <a:pt x="10150" y="5580"/>
                </a:lnTo>
                <a:lnTo>
                  <a:pt x="10340" y="5290"/>
                </a:lnTo>
                <a:lnTo>
                  <a:pt x="10450" y="4670"/>
                </a:lnTo>
                <a:lnTo>
                  <a:pt x="10390" y="4060"/>
                </a:lnTo>
                <a:lnTo>
                  <a:pt x="10240" y="3450"/>
                </a:lnTo>
                <a:lnTo>
                  <a:pt x="10120" y="2720"/>
                </a:lnTo>
                <a:lnTo>
                  <a:pt x="10120" y="2710"/>
                </a:lnTo>
                <a:lnTo>
                  <a:pt x="10180" y="2660"/>
                </a:lnTo>
                <a:lnTo>
                  <a:pt x="10230" y="2630"/>
                </a:lnTo>
                <a:lnTo>
                  <a:pt x="10280" y="2630"/>
                </a:lnTo>
                <a:lnTo>
                  <a:pt x="10330" y="2640"/>
                </a:lnTo>
                <a:lnTo>
                  <a:pt x="10370" y="2640"/>
                </a:lnTo>
                <a:lnTo>
                  <a:pt x="10420" y="2590"/>
                </a:lnTo>
                <a:lnTo>
                  <a:pt x="10470" y="2570"/>
                </a:lnTo>
                <a:lnTo>
                  <a:pt x="10560" y="2590"/>
                </a:lnTo>
                <a:lnTo>
                  <a:pt x="10600" y="2580"/>
                </a:lnTo>
                <a:lnTo>
                  <a:pt x="10660" y="2510"/>
                </a:lnTo>
                <a:lnTo>
                  <a:pt x="10690" y="2430"/>
                </a:lnTo>
                <a:lnTo>
                  <a:pt x="10740" y="2370"/>
                </a:lnTo>
                <a:lnTo>
                  <a:pt x="10800" y="2340"/>
                </a:lnTo>
                <a:lnTo>
                  <a:pt x="10900" y="2280"/>
                </a:lnTo>
                <a:lnTo>
                  <a:pt x="11000" y="2080"/>
                </a:lnTo>
                <a:lnTo>
                  <a:pt x="11110" y="2020"/>
                </a:lnTo>
                <a:lnTo>
                  <a:pt x="11120" y="2020"/>
                </a:lnTo>
                <a:lnTo>
                  <a:pt x="11200" y="2020"/>
                </a:lnTo>
                <a:lnTo>
                  <a:pt x="11290" y="2050"/>
                </a:lnTo>
                <a:lnTo>
                  <a:pt x="11370" y="2100"/>
                </a:lnTo>
                <a:lnTo>
                  <a:pt x="11440" y="2160"/>
                </a:lnTo>
                <a:lnTo>
                  <a:pt x="11500" y="2150"/>
                </a:lnTo>
                <a:lnTo>
                  <a:pt x="11600" y="2160"/>
                </a:lnTo>
                <a:lnTo>
                  <a:pt x="11720" y="2190"/>
                </a:lnTo>
                <a:lnTo>
                  <a:pt x="11740" y="2180"/>
                </a:lnTo>
                <a:lnTo>
                  <a:pt x="11740" y="2160"/>
                </a:lnTo>
                <a:lnTo>
                  <a:pt x="11760" y="2130"/>
                </a:lnTo>
                <a:lnTo>
                  <a:pt x="11860" y="1990"/>
                </a:lnTo>
                <a:lnTo>
                  <a:pt x="11920" y="1940"/>
                </a:lnTo>
                <a:lnTo>
                  <a:pt x="12020" y="1930"/>
                </a:lnTo>
                <a:lnTo>
                  <a:pt x="12190" y="1960"/>
                </a:lnTo>
                <a:lnTo>
                  <a:pt x="12340" y="2060"/>
                </a:lnTo>
                <a:lnTo>
                  <a:pt x="12470" y="2180"/>
                </a:lnTo>
                <a:lnTo>
                  <a:pt x="12670" y="2500"/>
                </a:lnTo>
                <a:lnTo>
                  <a:pt x="12780" y="2620"/>
                </a:lnTo>
                <a:lnTo>
                  <a:pt x="12890" y="2720"/>
                </a:lnTo>
                <a:lnTo>
                  <a:pt x="13240" y="2920"/>
                </a:lnTo>
                <a:lnTo>
                  <a:pt x="13310" y="2980"/>
                </a:lnTo>
                <a:lnTo>
                  <a:pt x="13430" y="3140"/>
                </a:lnTo>
                <a:lnTo>
                  <a:pt x="13490" y="3180"/>
                </a:lnTo>
                <a:lnTo>
                  <a:pt x="13570" y="3150"/>
                </a:lnTo>
                <a:lnTo>
                  <a:pt x="13500" y="3120"/>
                </a:lnTo>
                <a:lnTo>
                  <a:pt x="13510" y="3110"/>
                </a:lnTo>
                <a:lnTo>
                  <a:pt x="13540" y="3090"/>
                </a:lnTo>
                <a:lnTo>
                  <a:pt x="13560" y="3080"/>
                </a:lnTo>
                <a:lnTo>
                  <a:pt x="13540" y="3070"/>
                </a:lnTo>
                <a:lnTo>
                  <a:pt x="13530" y="3060"/>
                </a:lnTo>
                <a:lnTo>
                  <a:pt x="13520" y="3050"/>
                </a:lnTo>
                <a:lnTo>
                  <a:pt x="13510" y="3040"/>
                </a:lnTo>
                <a:lnTo>
                  <a:pt x="13610" y="3000"/>
                </a:lnTo>
                <a:lnTo>
                  <a:pt x="13660" y="2970"/>
                </a:lnTo>
                <a:lnTo>
                  <a:pt x="13700" y="2920"/>
                </a:lnTo>
                <a:lnTo>
                  <a:pt x="13730" y="2940"/>
                </a:lnTo>
                <a:lnTo>
                  <a:pt x="13760" y="2940"/>
                </a:lnTo>
                <a:lnTo>
                  <a:pt x="13780" y="2910"/>
                </a:lnTo>
                <a:lnTo>
                  <a:pt x="13790" y="2850"/>
                </a:lnTo>
                <a:lnTo>
                  <a:pt x="14160" y="2750"/>
                </a:lnTo>
                <a:lnTo>
                  <a:pt x="14330" y="2760"/>
                </a:lnTo>
                <a:lnTo>
                  <a:pt x="14580" y="2900"/>
                </a:lnTo>
                <a:lnTo>
                  <a:pt x="14640" y="2920"/>
                </a:lnTo>
                <a:lnTo>
                  <a:pt x="14710" y="2910"/>
                </a:lnTo>
                <a:lnTo>
                  <a:pt x="14770" y="2890"/>
                </a:lnTo>
                <a:lnTo>
                  <a:pt x="14780" y="2850"/>
                </a:lnTo>
                <a:lnTo>
                  <a:pt x="14710" y="2810"/>
                </a:lnTo>
                <a:lnTo>
                  <a:pt x="14720" y="2740"/>
                </a:lnTo>
                <a:lnTo>
                  <a:pt x="14720" y="2660"/>
                </a:lnTo>
                <a:lnTo>
                  <a:pt x="14730" y="2590"/>
                </a:lnTo>
                <a:lnTo>
                  <a:pt x="14750" y="2590"/>
                </a:lnTo>
                <a:lnTo>
                  <a:pt x="14770" y="2580"/>
                </a:lnTo>
                <a:lnTo>
                  <a:pt x="14790" y="2590"/>
                </a:lnTo>
                <a:lnTo>
                  <a:pt x="14810" y="2590"/>
                </a:lnTo>
                <a:lnTo>
                  <a:pt x="14900" y="2580"/>
                </a:lnTo>
                <a:lnTo>
                  <a:pt x="14940" y="2580"/>
                </a:lnTo>
                <a:lnTo>
                  <a:pt x="15060" y="2610"/>
                </a:lnTo>
                <a:lnTo>
                  <a:pt x="15180" y="2670"/>
                </a:lnTo>
                <a:lnTo>
                  <a:pt x="15250" y="2690"/>
                </a:lnTo>
                <a:lnTo>
                  <a:pt x="15480" y="2670"/>
                </a:lnTo>
                <a:lnTo>
                  <a:pt x="15550" y="2690"/>
                </a:lnTo>
                <a:lnTo>
                  <a:pt x="15720" y="2730"/>
                </a:lnTo>
                <a:lnTo>
                  <a:pt x="15790" y="3030"/>
                </a:lnTo>
                <a:lnTo>
                  <a:pt x="15790" y="3100"/>
                </a:lnTo>
                <a:lnTo>
                  <a:pt x="15810" y="3120"/>
                </a:lnTo>
                <a:lnTo>
                  <a:pt x="15840" y="3160"/>
                </a:lnTo>
                <a:lnTo>
                  <a:pt x="15860" y="3210"/>
                </a:lnTo>
                <a:lnTo>
                  <a:pt x="15860" y="3250"/>
                </a:lnTo>
                <a:lnTo>
                  <a:pt x="15810" y="3280"/>
                </a:lnTo>
                <a:lnTo>
                  <a:pt x="15760" y="3270"/>
                </a:lnTo>
                <a:lnTo>
                  <a:pt x="15680" y="3230"/>
                </a:lnTo>
                <a:lnTo>
                  <a:pt x="15600" y="3240"/>
                </a:lnTo>
                <a:lnTo>
                  <a:pt x="15540" y="3270"/>
                </a:lnTo>
                <a:lnTo>
                  <a:pt x="15500" y="3360"/>
                </a:lnTo>
                <a:lnTo>
                  <a:pt x="15480" y="3520"/>
                </a:lnTo>
                <a:lnTo>
                  <a:pt x="15510" y="3690"/>
                </a:lnTo>
                <a:lnTo>
                  <a:pt x="15580" y="3800"/>
                </a:lnTo>
                <a:lnTo>
                  <a:pt x="15670" y="3900"/>
                </a:lnTo>
                <a:lnTo>
                  <a:pt x="15740" y="4020"/>
                </a:lnTo>
                <a:lnTo>
                  <a:pt x="15830" y="4300"/>
                </a:lnTo>
                <a:lnTo>
                  <a:pt x="15890" y="4390"/>
                </a:lnTo>
                <a:lnTo>
                  <a:pt x="15970" y="4470"/>
                </a:lnTo>
                <a:lnTo>
                  <a:pt x="16010" y="4510"/>
                </a:lnTo>
                <a:lnTo>
                  <a:pt x="16040" y="4580"/>
                </a:lnTo>
                <a:lnTo>
                  <a:pt x="16050" y="4590"/>
                </a:lnTo>
                <a:lnTo>
                  <a:pt x="16060" y="4610"/>
                </a:lnTo>
                <a:lnTo>
                  <a:pt x="16070" y="4650"/>
                </a:lnTo>
                <a:lnTo>
                  <a:pt x="16060" y="4670"/>
                </a:lnTo>
                <a:lnTo>
                  <a:pt x="16030" y="4670"/>
                </a:lnTo>
                <a:lnTo>
                  <a:pt x="16010" y="4670"/>
                </a:lnTo>
                <a:lnTo>
                  <a:pt x="16000" y="4710"/>
                </a:lnTo>
                <a:lnTo>
                  <a:pt x="16040" y="4810"/>
                </a:lnTo>
                <a:lnTo>
                  <a:pt x="16100" y="4930"/>
                </a:lnTo>
                <a:lnTo>
                  <a:pt x="16180" y="5030"/>
                </a:lnTo>
                <a:lnTo>
                  <a:pt x="16320" y="5110"/>
                </a:lnTo>
                <a:lnTo>
                  <a:pt x="16390" y="5200"/>
                </a:lnTo>
                <a:lnTo>
                  <a:pt x="16490" y="5360"/>
                </a:lnTo>
                <a:lnTo>
                  <a:pt x="16610" y="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Edirn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0120" y="2710"/>
                </a:moveTo>
                <a:lnTo>
                  <a:pt x="10120" y="2720"/>
                </a:lnTo>
                <a:lnTo>
                  <a:pt x="10240" y="3450"/>
                </a:lnTo>
                <a:lnTo>
                  <a:pt x="10390" y="4060"/>
                </a:lnTo>
                <a:lnTo>
                  <a:pt x="10450" y="4670"/>
                </a:lnTo>
                <a:lnTo>
                  <a:pt x="10340" y="5290"/>
                </a:lnTo>
                <a:lnTo>
                  <a:pt x="10150" y="5580"/>
                </a:lnTo>
                <a:lnTo>
                  <a:pt x="10080" y="6040"/>
                </a:lnTo>
                <a:lnTo>
                  <a:pt x="9850" y="6520"/>
                </a:lnTo>
                <a:lnTo>
                  <a:pt x="9990" y="6810"/>
                </a:lnTo>
                <a:lnTo>
                  <a:pt x="10050" y="6920"/>
                </a:lnTo>
                <a:lnTo>
                  <a:pt x="10080" y="7800"/>
                </a:lnTo>
                <a:lnTo>
                  <a:pt x="10010" y="8180"/>
                </a:lnTo>
                <a:lnTo>
                  <a:pt x="9780" y="8480"/>
                </a:lnTo>
                <a:lnTo>
                  <a:pt x="9630" y="8860"/>
                </a:lnTo>
                <a:lnTo>
                  <a:pt x="9550" y="9300"/>
                </a:lnTo>
                <a:lnTo>
                  <a:pt x="9580" y="9810"/>
                </a:lnTo>
                <a:lnTo>
                  <a:pt x="9760" y="10200"/>
                </a:lnTo>
                <a:lnTo>
                  <a:pt x="9880" y="10610"/>
                </a:lnTo>
                <a:lnTo>
                  <a:pt x="9880" y="10630"/>
                </a:lnTo>
                <a:lnTo>
                  <a:pt x="9850" y="11000"/>
                </a:lnTo>
                <a:lnTo>
                  <a:pt x="9850" y="11030"/>
                </a:lnTo>
                <a:lnTo>
                  <a:pt x="9540" y="11080"/>
                </a:lnTo>
                <a:lnTo>
                  <a:pt x="9420" y="11130"/>
                </a:lnTo>
                <a:lnTo>
                  <a:pt x="9360" y="11150"/>
                </a:lnTo>
                <a:lnTo>
                  <a:pt x="9040" y="11150"/>
                </a:lnTo>
                <a:lnTo>
                  <a:pt x="8910" y="11190"/>
                </a:lnTo>
                <a:lnTo>
                  <a:pt x="8550" y="11410"/>
                </a:lnTo>
                <a:lnTo>
                  <a:pt x="8410" y="11320"/>
                </a:lnTo>
                <a:lnTo>
                  <a:pt x="8330" y="11290"/>
                </a:lnTo>
                <a:lnTo>
                  <a:pt x="8260" y="11280"/>
                </a:lnTo>
                <a:lnTo>
                  <a:pt x="8190" y="11310"/>
                </a:lnTo>
                <a:lnTo>
                  <a:pt x="8120" y="11350"/>
                </a:lnTo>
                <a:lnTo>
                  <a:pt x="8040" y="11380"/>
                </a:lnTo>
                <a:lnTo>
                  <a:pt x="7920" y="11310"/>
                </a:lnTo>
                <a:lnTo>
                  <a:pt x="7840" y="11320"/>
                </a:lnTo>
                <a:lnTo>
                  <a:pt x="7580" y="11390"/>
                </a:lnTo>
                <a:lnTo>
                  <a:pt x="6700" y="11390"/>
                </a:lnTo>
                <a:lnTo>
                  <a:pt x="6580" y="11370"/>
                </a:lnTo>
                <a:lnTo>
                  <a:pt x="6510" y="11330"/>
                </a:lnTo>
                <a:lnTo>
                  <a:pt x="6470" y="11230"/>
                </a:lnTo>
                <a:lnTo>
                  <a:pt x="6440" y="11120"/>
                </a:lnTo>
                <a:lnTo>
                  <a:pt x="6400" y="11020"/>
                </a:lnTo>
                <a:lnTo>
                  <a:pt x="6430" y="10930"/>
                </a:lnTo>
                <a:lnTo>
                  <a:pt x="6420" y="10790"/>
                </a:lnTo>
                <a:lnTo>
                  <a:pt x="6370" y="10650"/>
                </a:lnTo>
                <a:lnTo>
                  <a:pt x="6300" y="10560"/>
                </a:lnTo>
                <a:lnTo>
                  <a:pt x="6340" y="10550"/>
                </a:lnTo>
                <a:lnTo>
                  <a:pt x="6350" y="10530"/>
                </a:lnTo>
                <a:lnTo>
                  <a:pt x="6530" y="10550"/>
                </a:lnTo>
                <a:lnTo>
                  <a:pt x="6680" y="10480"/>
                </a:lnTo>
                <a:lnTo>
                  <a:pt x="6780" y="10350"/>
                </a:lnTo>
                <a:lnTo>
                  <a:pt x="6820" y="10190"/>
                </a:lnTo>
                <a:lnTo>
                  <a:pt x="6900" y="10070"/>
                </a:lnTo>
                <a:lnTo>
                  <a:pt x="7150" y="9850"/>
                </a:lnTo>
                <a:lnTo>
                  <a:pt x="7120" y="9780"/>
                </a:lnTo>
                <a:lnTo>
                  <a:pt x="7120" y="9740"/>
                </a:lnTo>
                <a:lnTo>
                  <a:pt x="7140" y="9720"/>
                </a:lnTo>
                <a:lnTo>
                  <a:pt x="7180" y="9700"/>
                </a:lnTo>
                <a:lnTo>
                  <a:pt x="7170" y="9690"/>
                </a:lnTo>
                <a:lnTo>
                  <a:pt x="7150" y="9690"/>
                </a:lnTo>
                <a:lnTo>
                  <a:pt x="7150" y="9680"/>
                </a:lnTo>
                <a:lnTo>
                  <a:pt x="7150" y="9650"/>
                </a:lnTo>
                <a:lnTo>
                  <a:pt x="7190" y="9640"/>
                </a:lnTo>
                <a:lnTo>
                  <a:pt x="7210" y="9620"/>
                </a:lnTo>
                <a:lnTo>
                  <a:pt x="7220" y="9590"/>
                </a:lnTo>
                <a:lnTo>
                  <a:pt x="7220" y="9530"/>
                </a:lnTo>
                <a:lnTo>
                  <a:pt x="7240" y="9580"/>
                </a:lnTo>
                <a:lnTo>
                  <a:pt x="7250" y="9610"/>
                </a:lnTo>
                <a:lnTo>
                  <a:pt x="7280" y="9610"/>
                </a:lnTo>
                <a:lnTo>
                  <a:pt x="7310" y="9570"/>
                </a:lnTo>
                <a:lnTo>
                  <a:pt x="7340" y="9520"/>
                </a:lnTo>
                <a:lnTo>
                  <a:pt x="7380" y="9390"/>
                </a:lnTo>
                <a:lnTo>
                  <a:pt x="7410" y="9390"/>
                </a:lnTo>
                <a:lnTo>
                  <a:pt x="7430" y="9430"/>
                </a:lnTo>
                <a:lnTo>
                  <a:pt x="7450" y="9460"/>
                </a:lnTo>
                <a:lnTo>
                  <a:pt x="7480" y="9480"/>
                </a:lnTo>
                <a:lnTo>
                  <a:pt x="7520" y="9480"/>
                </a:lnTo>
                <a:lnTo>
                  <a:pt x="7590" y="9460"/>
                </a:lnTo>
                <a:lnTo>
                  <a:pt x="7580" y="9420"/>
                </a:lnTo>
                <a:lnTo>
                  <a:pt x="7560" y="9380"/>
                </a:lnTo>
                <a:lnTo>
                  <a:pt x="7540" y="9350"/>
                </a:lnTo>
                <a:lnTo>
                  <a:pt x="7600" y="9290"/>
                </a:lnTo>
                <a:lnTo>
                  <a:pt x="7740" y="9230"/>
                </a:lnTo>
                <a:lnTo>
                  <a:pt x="7800" y="9180"/>
                </a:lnTo>
                <a:lnTo>
                  <a:pt x="7850" y="9110"/>
                </a:lnTo>
                <a:lnTo>
                  <a:pt x="7840" y="9090"/>
                </a:lnTo>
                <a:lnTo>
                  <a:pt x="7790" y="9070"/>
                </a:lnTo>
                <a:lnTo>
                  <a:pt x="7740" y="9010"/>
                </a:lnTo>
                <a:lnTo>
                  <a:pt x="7730" y="8950"/>
                </a:lnTo>
                <a:lnTo>
                  <a:pt x="7740" y="8910"/>
                </a:lnTo>
                <a:lnTo>
                  <a:pt x="7780" y="8890"/>
                </a:lnTo>
                <a:lnTo>
                  <a:pt x="7850" y="8880"/>
                </a:lnTo>
                <a:lnTo>
                  <a:pt x="7890" y="8840"/>
                </a:lnTo>
                <a:lnTo>
                  <a:pt x="7930" y="8770"/>
                </a:lnTo>
                <a:lnTo>
                  <a:pt x="7920" y="8700"/>
                </a:lnTo>
                <a:lnTo>
                  <a:pt x="7800" y="8630"/>
                </a:lnTo>
                <a:lnTo>
                  <a:pt x="7750" y="8570"/>
                </a:lnTo>
                <a:lnTo>
                  <a:pt x="7690" y="8430"/>
                </a:lnTo>
                <a:lnTo>
                  <a:pt x="7680" y="8330"/>
                </a:lnTo>
                <a:lnTo>
                  <a:pt x="7760" y="8170"/>
                </a:lnTo>
                <a:lnTo>
                  <a:pt x="7720" y="8140"/>
                </a:lnTo>
                <a:lnTo>
                  <a:pt x="7650" y="8120"/>
                </a:lnTo>
                <a:lnTo>
                  <a:pt x="7650" y="8070"/>
                </a:lnTo>
                <a:lnTo>
                  <a:pt x="7740" y="7930"/>
                </a:lnTo>
                <a:lnTo>
                  <a:pt x="7680" y="7820"/>
                </a:lnTo>
                <a:lnTo>
                  <a:pt x="7670" y="7710"/>
                </a:lnTo>
                <a:lnTo>
                  <a:pt x="7690" y="7590"/>
                </a:lnTo>
                <a:lnTo>
                  <a:pt x="7740" y="7450"/>
                </a:lnTo>
                <a:lnTo>
                  <a:pt x="7670" y="7340"/>
                </a:lnTo>
                <a:lnTo>
                  <a:pt x="7720" y="7290"/>
                </a:lnTo>
                <a:lnTo>
                  <a:pt x="8020" y="7260"/>
                </a:lnTo>
                <a:lnTo>
                  <a:pt x="8100" y="7220"/>
                </a:lnTo>
                <a:lnTo>
                  <a:pt x="8230" y="7100"/>
                </a:lnTo>
                <a:lnTo>
                  <a:pt x="8360" y="7020"/>
                </a:lnTo>
                <a:lnTo>
                  <a:pt x="8390" y="6990"/>
                </a:lnTo>
                <a:lnTo>
                  <a:pt x="8400" y="6960"/>
                </a:lnTo>
                <a:lnTo>
                  <a:pt x="8420" y="6940"/>
                </a:lnTo>
                <a:lnTo>
                  <a:pt x="8470" y="6930"/>
                </a:lnTo>
                <a:lnTo>
                  <a:pt x="8710" y="6670"/>
                </a:lnTo>
                <a:lnTo>
                  <a:pt x="8760" y="6740"/>
                </a:lnTo>
                <a:lnTo>
                  <a:pt x="8850" y="6790"/>
                </a:lnTo>
                <a:lnTo>
                  <a:pt x="8950" y="6810"/>
                </a:lnTo>
                <a:lnTo>
                  <a:pt x="9040" y="6810"/>
                </a:lnTo>
                <a:lnTo>
                  <a:pt x="9100" y="6740"/>
                </a:lnTo>
                <a:lnTo>
                  <a:pt x="9140" y="6640"/>
                </a:lnTo>
                <a:lnTo>
                  <a:pt x="9170" y="6500"/>
                </a:lnTo>
                <a:lnTo>
                  <a:pt x="9170" y="6370"/>
                </a:lnTo>
                <a:lnTo>
                  <a:pt x="9150" y="6240"/>
                </a:lnTo>
                <a:lnTo>
                  <a:pt x="9070" y="5930"/>
                </a:lnTo>
                <a:lnTo>
                  <a:pt x="9050" y="5700"/>
                </a:lnTo>
                <a:lnTo>
                  <a:pt x="9020" y="5590"/>
                </a:lnTo>
                <a:lnTo>
                  <a:pt x="8970" y="5500"/>
                </a:lnTo>
                <a:lnTo>
                  <a:pt x="9000" y="5430"/>
                </a:lnTo>
                <a:lnTo>
                  <a:pt x="8980" y="5270"/>
                </a:lnTo>
                <a:lnTo>
                  <a:pt x="9000" y="5190"/>
                </a:lnTo>
                <a:lnTo>
                  <a:pt x="8990" y="5160"/>
                </a:lnTo>
                <a:lnTo>
                  <a:pt x="8980" y="5110"/>
                </a:lnTo>
                <a:lnTo>
                  <a:pt x="8970" y="5070"/>
                </a:lnTo>
                <a:lnTo>
                  <a:pt x="8970" y="5020"/>
                </a:lnTo>
                <a:lnTo>
                  <a:pt x="8880" y="5160"/>
                </a:lnTo>
                <a:lnTo>
                  <a:pt x="8830" y="5110"/>
                </a:lnTo>
                <a:lnTo>
                  <a:pt x="8620" y="4990"/>
                </a:lnTo>
                <a:lnTo>
                  <a:pt x="8350" y="4790"/>
                </a:lnTo>
                <a:lnTo>
                  <a:pt x="8390" y="4710"/>
                </a:lnTo>
                <a:lnTo>
                  <a:pt x="8410" y="4620"/>
                </a:lnTo>
                <a:lnTo>
                  <a:pt x="8330" y="4600"/>
                </a:lnTo>
                <a:lnTo>
                  <a:pt x="8250" y="4560"/>
                </a:lnTo>
                <a:lnTo>
                  <a:pt x="8060" y="4520"/>
                </a:lnTo>
                <a:lnTo>
                  <a:pt x="7940" y="4400"/>
                </a:lnTo>
                <a:lnTo>
                  <a:pt x="7850" y="4370"/>
                </a:lnTo>
                <a:lnTo>
                  <a:pt x="7730" y="4380"/>
                </a:lnTo>
                <a:lnTo>
                  <a:pt x="7680" y="4310"/>
                </a:lnTo>
                <a:lnTo>
                  <a:pt x="7650" y="4190"/>
                </a:lnTo>
                <a:lnTo>
                  <a:pt x="7660" y="4050"/>
                </a:lnTo>
                <a:lnTo>
                  <a:pt x="7730" y="3890"/>
                </a:lnTo>
                <a:lnTo>
                  <a:pt x="7930" y="3720"/>
                </a:lnTo>
                <a:lnTo>
                  <a:pt x="8420" y="3740"/>
                </a:lnTo>
                <a:lnTo>
                  <a:pt x="8640" y="3670"/>
                </a:lnTo>
                <a:lnTo>
                  <a:pt x="8710" y="3590"/>
                </a:lnTo>
                <a:lnTo>
                  <a:pt x="8750" y="3470"/>
                </a:lnTo>
                <a:lnTo>
                  <a:pt x="8770" y="3350"/>
                </a:lnTo>
                <a:lnTo>
                  <a:pt x="8770" y="3310"/>
                </a:lnTo>
                <a:lnTo>
                  <a:pt x="8770" y="3270"/>
                </a:lnTo>
                <a:lnTo>
                  <a:pt x="8780" y="3230"/>
                </a:lnTo>
                <a:lnTo>
                  <a:pt x="8800" y="3180"/>
                </a:lnTo>
                <a:lnTo>
                  <a:pt x="8800" y="3140"/>
                </a:lnTo>
                <a:lnTo>
                  <a:pt x="8790" y="3120"/>
                </a:lnTo>
                <a:lnTo>
                  <a:pt x="8730" y="3080"/>
                </a:lnTo>
                <a:lnTo>
                  <a:pt x="8720" y="3060"/>
                </a:lnTo>
                <a:lnTo>
                  <a:pt x="8740" y="3020"/>
                </a:lnTo>
                <a:lnTo>
                  <a:pt x="8770" y="2990"/>
                </a:lnTo>
                <a:lnTo>
                  <a:pt x="8810" y="2960"/>
                </a:lnTo>
                <a:lnTo>
                  <a:pt x="8940" y="2810"/>
                </a:lnTo>
                <a:lnTo>
                  <a:pt x="9020" y="2760"/>
                </a:lnTo>
                <a:lnTo>
                  <a:pt x="9110" y="2750"/>
                </a:lnTo>
                <a:lnTo>
                  <a:pt x="9550" y="2820"/>
                </a:lnTo>
                <a:lnTo>
                  <a:pt x="9640" y="2810"/>
                </a:lnTo>
                <a:lnTo>
                  <a:pt x="9690" y="2780"/>
                </a:lnTo>
                <a:lnTo>
                  <a:pt x="9790" y="2670"/>
                </a:lnTo>
                <a:lnTo>
                  <a:pt x="9850" y="2660"/>
                </a:lnTo>
                <a:lnTo>
                  <a:pt x="9900" y="2680"/>
                </a:lnTo>
                <a:lnTo>
                  <a:pt x="9980" y="2760"/>
                </a:lnTo>
                <a:lnTo>
                  <a:pt x="10040" y="2770"/>
                </a:lnTo>
                <a:lnTo>
                  <a:pt x="10080" y="2750"/>
                </a:lnTo>
                <a:lnTo>
                  <a:pt x="10120" y="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ar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4670" y="11410"/>
                </a:moveTo>
                <a:lnTo>
                  <a:pt x="85220" y="11300"/>
                </a:lnTo>
                <a:lnTo>
                  <a:pt x="85790" y="11240"/>
                </a:lnTo>
                <a:lnTo>
                  <a:pt x="85880" y="10790"/>
                </a:lnTo>
                <a:lnTo>
                  <a:pt x="85950" y="10040"/>
                </a:lnTo>
                <a:lnTo>
                  <a:pt x="86060" y="9560"/>
                </a:lnTo>
                <a:lnTo>
                  <a:pt x="86630" y="9260"/>
                </a:lnTo>
                <a:lnTo>
                  <a:pt x="87410" y="8930"/>
                </a:lnTo>
                <a:lnTo>
                  <a:pt x="88180" y="8600"/>
                </a:lnTo>
                <a:lnTo>
                  <a:pt x="88660" y="8330"/>
                </a:lnTo>
                <a:lnTo>
                  <a:pt x="88970" y="8220"/>
                </a:lnTo>
                <a:lnTo>
                  <a:pt x="88950" y="8370"/>
                </a:lnTo>
                <a:lnTo>
                  <a:pt x="88980" y="8570"/>
                </a:lnTo>
                <a:lnTo>
                  <a:pt x="89060" y="8750"/>
                </a:lnTo>
                <a:lnTo>
                  <a:pt x="89150" y="8830"/>
                </a:lnTo>
                <a:lnTo>
                  <a:pt x="89350" y="8860"/>
                </a:lnTo>
                <a:lnTo>
                  <a:pt x="89560" y="8970"/>
                </a:lnTo>
                <a:lnTo>
                  <a:pt x="89750" y="9120"/>
                </a:lnTo>
                <a:lnTo>
                  <a:pt x="89890" y="9310"/>
                </a:lnTo>
                <a:lnTo>
                  <a:pt x="89950" y="9430"/>
                </a:lnTo>
                <a:lnTo>
                  <a:pt x="89970" y="9550"/>
                </a:lnTo>
                <a:lnTo>
                  <a:pt x="89980" y="9680"/>
                </a:lnTo>
                <a:lnTo>
                  <a:pt x="90010" y="9820"/>
                </a:lnTo>
                <a:lnTo>
                  <a:pt x="90050" y="9950"/>
                </a:lnTo>
                <a:lnTo>
                  <a:pt x="90250" y="10260"/>
                </a:lnTo>
                <a:lnTo>
                  <a:pt x="90300" y="10380"/>
                </a:lnTo>
                <a:lnTo>
                  <a:pt x="90310" y="10480"/>
                </a:lnTo>
                <a:lnTo>
                  <a:pt x="90340" y="10920"/>
                </a:lnTo>
                <a:lnTo>
                  <a:pt x="90320" y="10970"/>
                </a:lnTo>
                <a:lnTo>
                  <a:pt x="90220" y="11150"/>
                </a:lnTo>
                <a:lnTo>
                  <a:pt x="90200" y="11180"/>
                </a:lnTo>
                <a:lnTo>
                  <a:pt x="90230" y="11330"/>
                </a:lnTo>
                <a:lnTo>
                  <a:pt x="90030" y="11560"/>
                </a:lnTo>
                <a:lnTo>
                  <a:pt x="89970" y="11690"/>
                </a:lnTo>
                <a:lnTo>
                  <a:pt x="89970" y="11840"/>
                </a:lnTo>
                <a:lnTo>
                  <a:pt x="89940" y="11820"/>
                </a:lnTo>
                <a:lnTo>
                  <a:pt x="89920" y="11810"/>
                </a:lnTo>
                <a:lnTo>
                  <a:pt x="89900" y="11810"/>
                </a:lnTo>
                <a:lnTo>
                  <a:pt x="89870" y="11800"/>
                </a:lnTo>
                <a:lnTo>
                  <a:pt x="89890" y="11820"/>
                </a:lnTo>
                <a:lnTo>
                  <a:pt x="89900" y="11840"/>
                </a:lnTo>
                <a:lnTo>
                  <a:pt x="89910" y="11890"/>
                </a:lnTo>
                <a:lnTo>
                  <a:pt x="89800" y="11900"/>
                </a:lnTo>
                <a:lnTo>
                  <a:pt x="89690" y="11970"/>
                </a:lnTo>
                <a:lnTo>
                  <a:pt x="89530" y="12160"/>
                </a:lnTo>
                <a:lnTo>
                  <a:pt x="89550" y="12250"/>
                </a:lnTo>
                <a:lnTo>
                  <a:pt x="89650" y="12360"/>
                </a:lnTo>
                <a:lnTo>
                  <a:pt x="89840" y="12520"/>
                </a:lnTo>
                <a:lnTo>
                  <a:pt x="89840" y="12570"/>
                </a:lnTo>
                <a:lnTo>
                  <a:pt x="89840" y="12580"/>
                </a:lnTo>
                <a:lnTo>
                  <a:pt x="89770" y="12820"/>
                </a:lnTo>
                <a:lnTo>
                  <a:pt x="89730" y="12890"/>
                </a:lnTo>
                <a:lnTo>
                  <a:pt x="89700" y="12990"/>
                </a:lnTo>
                <a:lnTo>
                  <a:pt x="89740" y="13090"/>
                </a:lnTo>
                <a:lnTo>
                  <a:pt x="89870" y="13210"/>
                </a:lnTo>
                <a:lnTo>
                  <a:pt x="90080" y="13490"/>
                </a:lnTo>
                <a:lnTo>
                  <a:pt x="90150" y="13640"/>
                </a:lnTo>
                <a:lnTo>
                  <a:pt x="90160" y="13660"/>
                </a:lnTo>
                <a:lnTo>
                  <a:pt x="90070" y="13720"/>
                </a:lnTo>
                <a:lnTo>
                  <a:pt x="90120" y="13830"/>
                </a:lnTo>
                <a:lnTo>
                  <a:pt x="90270" y="14020"/>
                </a:lnTo>
                <a:lnTo>
                  <a:pt x="90300" y="14090"/>
                </a:lnTo>
                <a:lnTo>
                  <a:pt x="90250" y="14170"/>
                </a:lnTo>
                <a:lnTo>
                  <a:pt x="90040" y="14210"/>
                </a:lnTo>
                <a:lnTo>
                  <a:pt x="89970" y="14270"/>
                </a:lnTo>
                <a:lnTo>
                  <a:pt x="90030" y="14450"/>
                </a:lnTo>
                <a:lnTo>
                  <a:pt x="89410" y="14680"/>
                </a:lnTo>
                <a:lnTo>
                  <a:pt x="88820" y="14760"/>
                </a:lnTo>
                <a:lnTo>
                  <a:pt x="88570" y="14880"/>
                </a:lnTo>
                <a:lnTo>
                  <a:pt x="88570" y="15120"/>
                </a:lnTo>
                <a:lnTo>
                  <a:pt x="88390" y="15330"/>
                </a:lnTo>
                <a:lnTo>
                  <a:pt x="88130" y="15220"/>
                </a:lnTo>
                <a:lnTo>
                  <a:pt x="87920" y="15270"/>
                </a:lnTo>
                <a:lnTo>
                  <a:pt x="87700" y="15210"/>
                </a:lnTo>
                <a:lnTo>
                  <a:pt x="87180" y="15200"/>
                </a:lnTo>
                <a:lnTo>
                  <a:pt x="85720" y="15620"/>
                </a:lnTo>
                <a:lnTo>
                  <a:pt x="84800" y="15440"/>
                </a:lnTo>
                <a:lnTo>
                  <a:pt x="84660" y="15210"/>
                </a:lnTo>
                <a:lnTo>
                  <a:pt x="84550" y="14960"/>
                </a:lnTo>
                <a:lnTo>
                  <a:pt x="84430" y="14770"/>
                </a:lnTo>
                <a:lnTo>
                  <a:pt x="84240" y="14690"/>
                </a:lnTo>
                <a:lnTo>
                  <a:pt x="84140" y="14660"/>
                </a:lnTo>
                <a:lnTo>
                  <a:pt x="84060" y="14600"/>
                </a:lnTo>
                <a:lnTo>
                  <a:pt x="84000" y="14470"/>
                </a:lnTo>
                <a:lnTo>
                  <a:pt x="83920" y="14360"/>
                </a:lnTo>
                <a:lnTo>
                  <a:pt x="83780" y="14260"/>
                </a:lnTo>
                <a:lnTo>
                  <a:pt x="83630" y="14210"/>
                </a:lnTo>
                <a:lnTo>
                  <a:pt x="83220" y="14140"/>
                </a:lnTo>
                <a:lnTo>
                  <a:pt x="83110" y="14010"/>
                </a:lnTo>
                <a:lnTo>
                  <a:pt x="83010" y="13840"/>
                </a:lnTo>
                <a:lnTo>
                  <a:pt x="82840" y="13640"/>
                </a:lnTo>
                <a:lnTo>
                  <a:pt x="82990" y="13310"/>
                </a:lnTo>
                <a:lnTo>
                  <a:pt x="83680" y="13070"/>
                </a:lnTo>
                <a:lnTo>
                  <a:pt x="83980" y="12900"/>
                </a:lnTo>
                <a:lnTo>
                  <a:pt x="84130" y="12780"/>
                </a:lnTo>
                <a:lnTo>
                  <a:pt x="84290" y="12670"/>
                </a:lnTo>
                <a:lnTo>
                  <a:pt x="84490" y="12580"/>
                </a:lnTo>
                <a:lnTo>
                  <a:pt x="84680" y="12460"/>
                </a:lnTo>
                <a:lnTo>
                  <a:pt x="84570" y="11840"/>
                </a:lnTo>
                <a:lnTo>
                  <a:pt x="84640" y="11620"/>
                </a:lnTo>
                <a:lnTo>
                  <a:pt x="84670" y="11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rd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1260" y="29080"/>
                </a:moveTo>
                <a:lnTo>
                  <a:pt x="81540" y="29830"/>
                </a:lnTo>
                <a:lnTo>
                  <a:pt x="81670" y="30350"/>
                </a:lnTo>
                <a:lnTo>
                  <a:pt x="81610" y="30750"/>
                </a:lnTo>
                <a:lnTo>
                  <a:pt x="81260" y="30920"/>
                </a:lnTo>
                <a:lnTo>
                  <a:pt x="80810" y="31170"/>
                </a:lnTo>
                <a:lnTo>
                  <a:pt x="80610" y="31390"/>
                </a:lnTo>
                <a:lnTo>
                  <a:pt x="80690" y="31640"/>
                </a:lnTo>
                <a:lnTo>
                  <a:pt x="81240" y="31810"/>
                </a:lnTo>
                <a:lnTo>
                  <a:pt x="81540" y="32050"/>
                </a:lnTo>
                <a:lnTo>
                  <a:pt x="81630" y="32430"/>
                </a:lnTo>
                <a:lnTo>
                  <a:pt x="79650" y="32900"/>
                </a:lnTo>
                <a:lnTo>
                  <a:pt x="78330" y="32960"/>
                </a:lnTo>
                <a:lnTo>
                  <a:pt x="78230" y="32930"/>
                </a:lnTo>
                <a:lnTo>
                  <a:pt x="78020" y="32840"/>
                </a:lnTo>
                <a:lnTo>
                  <a:pt x="76880" y="32620"/>
                </a:lnTo>
                <a:lnTo>
                  <a:pt x="75990" y="32750"/>
                </a:lnTo>
                <a:lnTo>
                  <a:pt x="75760" y="32840"/>
                </a:lnTo>
                <a:lnTo>
                  <a:pt x="75120" y="33190"/>
                </a:lnTo>
                <a:lnTo>
                  <a:pt x="74910" y="33260"/>
                </a:lnTo>
                <a:lnTo>
                  <a:pt x="74800" y="33260"/>
                </a:lnTo>
                <a:lnTo>
                  <a:pt x="74690" y="33280"/>
                </a:lnTo>
                <a:lnTo>
                  <a:pt x="74590" y="33320"/>
                </a:lnTo>
                <a:lnTo>
                  <a:pt x="74500" y="33380"/>
                </a:lnTo>
                <a:lnTo>
                  <a:pt x="73870" y="33800"/>
                </a:lnTo>
                <a:lnTo>
                  <a:pt x="73660" y="33690"/>
                </a:lnTo>
                <a:lnTo>
                  <a:pt x="73230" y="32940"/>
                </a:lnTo>
                <a:lnTo>
                  <a:pt x="73280" y="32460"/>
                </a:lnTo>
                <a:lnTo>
                  <a:pt x="73220" y="32340"/>
                </a:lnTo>
                <a:lnTo>
                  <a:pt x="72980" y="32090"/>
                </a:lnTo>
                <a:lnTo>
                  <a:pt x="72830" y="31960"/>
                </a:lnTo>
                <a:lnTo>
                  <a:pt x="72690" y="31810"/>
                </a:lnTo>
                <a:lnTo>
                  <a:pt x="72630" y="31110"/>
                </a:lnTo>
                <a:lnTo>
                  <a:pt x="73090" y="30510"/>
                </a:lnTo>
                <a:lnTo>
                  <a:pt x="73300" y="30310"/>
                </a:lnTo>
                <a:lnTo>
                  <a:pt x="73820" y="29950"/>
                </a:lnTo>
                <a:lnTo>
                  <a:pt x="74060" y="29860"/>
                </a:lnTo>
                <a:lnTo>
                  <a:pt x="74580" y="29450"/>
                </a:lnTo>
                <a:lnTo>
                  <a:pt x="74960" y="29420"/>
                </a:lnTo>
                <a:lnTo>
                  <a:pt x="75190" y="29120"/>
                </a:lnTo>
                <a:lnTo>
                  <a:pt x="75250" y="28980"/>
                </a:lnTo>
                <a:lnTo>
                  <a:pt x="75770" y="28870"/>
                </a:lnTo>
                <a:lnTo>
                  <a:pt x="77430" y="28920"/>
                </a:lnTo>
                <a:lnTo>
                  <a:pt x="77730" y="28770"/>
                </a:lnTo>
                <a:lnTo>
                  <a:pt x="77850" y="28770"/>
                </a:lnTo>
                <a:lnTo>
                  <a:pt x="77940" y="28810"/>
                </a:lnTo>
                <a:lnTo>
                  <a:pt x="78280" y="29240"/>
                </a:lnTo>
                <a:lnTo>
                  <a:pt x="78610" y="29930"/>
                </a:lnTo>
                <a:lnTo>
                  <a:pt x="79120" y="30250"/>
                </a:lnTo>
                <a:lnTo>
                  <a:pt x="79850" y="30100"/>
                </a:lnTo>
                <a:lnTo>
                  <a:pt x="80380" y="29710"/>
                </a:lnTo>
                <a:lnTo>
                  <a:pt x="81260" y="2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nliurf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2630" y="31110"/>
                </a:moveTo>
                <a:lnTo>
                  <a:pt x="72690" y="31810"/>
                </a:lnTo>
                <a:lnTo>
                  <a:pt x="72830" y="31960"/>
                </a:lnTo>
                <a:lnTo>
                  <a:pt x="72980" y="32090"/>
                </a:lnTo>
                <a:lnTo>
                  <a:pt x="73220" y="32340"/>
                </a:lnTo>
                <a:lnTo>
                  <a:pt x="73280" y="32460"/>
                </a:lnTo>
                <a:lnTo>
                  <a:pt x="73230" y="32940"/>
                </a:lnTo>
                <a:lnTo>
                  <a:pt x="73660" y="33690"/>
                </a:lnTo>
                <a:lnTo>
                  <a:pt x="73870" y="33800"/>
                </a:lnTo>
                <a:lnTo>
                  <a:pt x="73530" y="34030"/>
                </a:lnTo>
                <a:lnTo>
                  <a:pt x="73350" y="34120"/>
                </a:lnTo>
                <a:lnTo>
                  <a:pt x="73170" y="34150"/>
                </a:lnTo>
                <a:lnTo>
                  <a:pt x="73000" y="34210"/>
                </a:lnTo>
                <a:lnTo>
                  <a:pt x="72530" y="34490"/>
                </a:lnTo>
                <a:lnTo>
                  <a:pt x="71510" y="34880"/>
                </a:lnTo>
                <a:lnTo>
                  <a:pt x="69980" y="35170"/>
                </a:lnTo>
                <a:lnTo>
                  <a:pt x="69020" y="35360"/>
                </a:lnTo>
                <a:lnTo>
                  <a:pt x="68760" y="35370"/>
                </a:lnTo>
                <a:lnTo>
                  <a:pt x="68030" y="35120"/>
                </a:lnTo>
                <a:lnTo>
                  <a:pt x="67780" y="35140"/>
                </a:lnTo>
                <a:lnTo>
                  <a:pt x="67680" y="35170"/>
                </a:lnTo>
                <a:lnTo>
                  <a:pt x="66910" y="35200"/>
                </a:lnTo>
                <a:lnTo>
                  <a:pt x="66570" y="35160"/>
                </a:lnTo>
                <a:lnTo>
                  <a:pt x="66280" y="35010"/>
                </a:lnTo>
                <a:lnTo>
                  <a:pt x="66150" y="34860"/>
                </a:lnTo>
                <a:lnTo>
                  <a:pt x="65640" y="34330"/>
                </a:lnTo>
                <a:lnTo>
                  <a:pt x="65410" y="34200"/>
                </a:lnTo>
                <a:lnTo>
                  <a:pt x="64510" y="33930"/>
                </a:lnTo>
                <a:lnTo>
                  <a:pt x="64190" y="33890"/>
                </a:lnTo>
                <a:lnTo>
                  <a:pt x="64030" y="33910"/>
                </a:lnTo>
                <a:lnTo>
                  <a:pt x="63710" y="34030"/>
                </a:lnTo>
                <a:lnTo>
                  <a:pt x="63250" y="34330"/>
                </a:lnTo>
                <a:lnTo>
                  <a:pt x="63250" y="34320"/>
                </a:lnTo>
                <a:lnTo>
                  <a:pt x="63230" y="34270"/>
                </a:lnTo>
                <a:lnTo>
                  <a:pt x="63220" y="34190"/>
                </a:lnTo>
                <a:lnTo>
                  <a:pt x="63230" y="34110"/>
                </a:lnTo>
                <a:lnTo>
                  <a:pt x="63270" y="34080"/>
                </a:lnTo>
                <a:lnTo>
                  <a:pt x="63320" y="34060"/>
                </a:lnTo>
                <a:lnTo>
                  <a:pt x="63300" y="34010"/>
                </a:lnTo>
                <a:lnTo>
                  <a:pt x="63220" y="33920"/>
                </a:lnTo>
                <a:lnTo>
                  <a:pt x="63200" y="33860"/>
                </a:lnTo>
                <a:lnTo>
                  <a:pt x="63190" y="33800"/>
                </a:lnTo>
                <a:lnTo>
                  <a:pt x="63190" y="33650"/>
                </a:lnTo>
                <a:lnTo>
                  <a:pt x="63170" y="33600"/>
                </a:lnTo>
                <a:lnTo>
                  <a:pt x="63040" y="33480"/>
                </a:lnTo>
                <a:lnTo>
                  <a:pt x="62970" y="33400"/>
                </a:lnTo>
                <a:lnTo>
                  <a:pt x="62960" y="33350"/>
                </a:lnTo>
                <a:lnTo>
                  <a:pt x="62960" y="33260"/>
                </a:lnTo>
                <a:lnTo>
                  <a:pt x="63020" y="33120"/>
                </a:lnTo>
                <a:lnTo>
                  <a:pt x="63030" y="33050"/>
                </a:lnTo>
                <a:lnTo>
                  <a:pt x="62980" y="33020"/>
                </a:lnTo>
                <a:lnTo>
                  <a:pt x="62910" y="33030"/>
                </a:lnTo>
                <a:lnTo>
                  <a:pt x="62800" y="33090"/>
                </a:lnTo>
                <a:lnTo>
                  <a:pt x="62760" y="33100"/>
                </a:lnTo>
                <a:lnTo>
                  <a:pt x="62720" y="33070"/>
                </a:lnTo>
                <a:lnTo>
                  <a:pt x="62670" y="33020"/>
                </a:lnTo>
                <a:lnTo>
                  <a:pt x="62630" y="32990"/>
                </a:lnTo>
                <a:lnTo>
                  <a:pt x="62570" y="33020"/>
                </a:lnTo>
                <a:lnTo>
                  <a:pt x="62510" y="32960"/>
                </a:lnTo>
                <a:lnTo>
                  <a:pt x="62500" y="32880"/>
                </a:lnTo>
                <a:lnTo>
                  <a:pt x="62530" y="32710"/>
                </a:lnTo>
                <a:lnTo>
                  <a:pt x="62540" y="32570"/>
                </a:lnTo>
                <a:lnTo>
                  <a:pt x="62530" y="32510"/>
                </a:lnTo>
                <a:lnTo>
                  <a:pt x="62500" y="32440"/>
                </a:lnTo>
                <a:lnTo>
                  <a:pt x="62420" y="32310"/>
                </a:lnTo>
                <a:lnTo>
                  <a:pt x="62390" y="32230"/>
                </a:lnTo>
                <a:lnTo>
                  <a:pt x="62370" y="32140"/>
                </a:lnTo>
                <a:lnTo>
                  <a:pt x="62390" y="32040"/>
                </a:lnTo>
                <a:lnTo>
                  <a:pt x="62430" y="32000"/>
                </a:lnTo>
                <a:lnTo>
                  <a:pt x="62470" y="32010"/>
                </a:lnTo>
                <a:lnTo>
                  <a:pt x="62500" y="32080"/>
                </a:lnTo>
                <a:lnTo>
                  <a:pt x="62530" y="32080"/>
                </a:lnTo>
                <a:lnTo>
                  <a:pt x="62530" y="31950"/>
                </a:lnTo>
                <a:lnTo>
                  <a:pt x="62500" y="31860"/>
                </a:lnTo>
                <a:lnTo>
                  <a:pt x="62440" y="31800"/>
                </a:lnTo>
                <a:lnTo>
                  <a:pt x="62370" y="31750"/>
                </a:lnTo>
                <a:lnTo>
                  <a:pt x="62430" y="31540"/>
                </a:lnTo>
                <a:lnTo>
                  <a:pt x="62450" y="31480"/>
                </a:lnTo>
                <a:lnTo>
                  <a:pt x="62490" y="31450"/>
                </a:lnTo>
                <a:lnTo>
                  <a:pt x="62530" y="31430"/>
                </a:lnTo>
                <a:lnTo>
                  <a:pt x="62550" y="31410"/>
                </a:lnTo>
                <a:lnTo>
                  <a:pt x="62590" y="31260"/>
                </a:lnTo>
                <a:lnTo>
                  <a:pt x="62640" y="31180"/>
                </a:lnTo>
                <a:lnTo>
                  <a:pt x="62800" y="31020"/>
                </a:lnTo>
                <a:lnTo>
                  <a:pt x="63010" y="30750"/>
                </a:lnTo>
                <a:lnTo>
                  <a:pt x="63080" y="30690"/>
                </a:lnTo>
                <a:lnTo>
                  <a:pt x="63160" y="30690"/>
                </a:lnTo>
                <a:lnTo>
                  <a:pt x="63240" y="30700"/>
                </a:lnTo>
                <a:lnTo>
                  <a:pt x="63320" y="30690"/>
                </a:lnTo>
                <a:lnTo>
                  <a:pt x="63390" y="30740"/>
                </a:lnTo>
                <a:lnTo>
                  <a:pt x="63440" y="30740"/>
                </a:lnTo>
                <a:lnTo>
                  <a:pt x="63580" y="30640"/>
                </a:lnTo>
                <a:lnTo>
                  <a:pt x="63640" y="30720"/>
                </a:lnTo>
                <a:lnTo>
                  <a:pt x="63730" y="30760"/>
                </a:lnTo>
                <a:lnTo>
                  <a:pt x="63940" y="30810"/>
                </a:lnTo>
                <a:lnTo>
                  <a:pt x="63960" y="30830"/>
                </a:lnTo>
                <a:lnTo>
                  <a:pt x="63970" y="30880"/>
                </a:lnTo>
                <a:lnTo>
                  <a:pt x="63990" y="30890"/>
                </a:lnTo>
                <a:lnTo>
                  <a:pt x="64010" y="30880"/>
                </a:lnTo>
                <a:lnTo>
                  <a:pt x="64020" y="30870"/>
                </a:lnTo>
                <a:lnTo>
                  <a:pt x="64030" y="30860"/>
                </a:lnTo>
                <a:lnTo>
                  <a:pt x="64050" y="30850"/>
                </a:lnTo>
                <a:lnTo>
                  <a:pt x="64070" y="30820"/>
                </a:lnTo>
                <a:lnTo>
                  <a:pt x="64060" y="30750"/>
                </a:lnTo>
                <a:lnTo>
                  <a:pt x="64070" y="30670"/>
                </a:lnTo>
                <a:lnTo>
                  <a:pt x="64110" y="30640"/>
                </a:lnTo>
                <a:lnTo>
                  <a:pt x="64320" y="30670"/>
                </a:lnTo>
                <a:lnTo>
                  <a:pt x="64390" y="30640"/>
                </a:lnTo>
                <a:lnTo>
                  <a:pt x="64420" y="30500"/>
                </a:lnTo>
                <a:lnTo>
                  <a:pt x="64470" y="30500"/>
                </a:lnTo>
                <a:lnTo>
                  <a:pt x="64750" y="30400"/>
                </a:lnTo>
                <a:lnTo>
                  <a:pt x="64900" y="30460"/>
                </a:lnTo>
                <a:lnTo>
                  <a:pt x="65480" y="30360"/>
                </a:lnTo>
                <a:lnTo>
                  <a:pt x="65580" y="30300"/>
                </a:lnTo>
                <a:lnTo>
                  <a:pt x="65860" y="29990"/>
                </a:lnTo>
                <a:lnTo>
                  <a:pt x="65920" y="29890"/>
                </a:lnTo>
                <a:lnTo>
                  <a:pt x="65970" y="29860"/>
                </a:lnTo>
                <a:lnTo>
                  <a:pt x="66200" y="29620"/>
                </a:lnTo>
                <a:lnTo>
                  <a:pt x="67250" y="29460"/>
                </a:lnTo>
                <a:lnTo>
                  <a:pt x="67020" y="29280"/>
                </a:lnTo>
                <a:lnTo>
                  <a:pt x="66930" y="29180"/>
                </a:lnTo>
                <a:lnTo>
                  <a:pt x="67030" y="29120"/>
                </a:lnTo>
                <a:lnTo>
                  <a:pt x="67040" y="29140"/>
                </a:lnTo>
                <a:lnTo>
                  <a:pt x="67100" y="29200"/>
                </a:lnTo>
                <a:lnTo>
                  <a:pt x="67120" y="29210"/>
                </a:lnTo>
                <a:lnTo>
                  <a:pt x="67160" y="29200"/>
                </a:lnTo>
                <a:lnTo>
                  <a:pt x="67190" y="29190"/>
                </a:lnTo>
                <a:lnTo>
                  <a:pt x="67220" y="29180"/>
                </a:lnTo>
                <a:lnTo>
                  <a:pt x="67240" y="29170"/>
                </a:lnTo>
                <a:lnTo>
                  <a:pt x="67260" y="29150"/>
                </a:lnTo>
                <a:lnTo>
                  <a:pt x="67280" y="29100"/>
                </a:lnTo>
                <a:lnTo>
                  <a:pt x="67320" y="29070"/>
                </a:lnTo>
                <a:lnTo>
                  <a:pt x="67400" y="29130"/>
                </a:lnTo>
                <a:lnTo>
                  <a:pt x="67440" y="29130"/>
                </a:lnTo>
                <a:lnTo>
                  <a:pt x="67480" y="29110"/>
                </a:lnTo>
                <a:lnTo>
                  <a:pt x="67510" y="29080"/>
                </a:lnTo>
                <a:lnTo>
                  <a:pt x="67390" y="28950"/>
                </a:lnTo>
                <a:lnTo>
                  <a:pt x="67350" y="28920"/>
                </a:lnTo>
                <a:lnTo>
                  <a:pt x="67410" y="28850"/>
                </a:lnTo>
                <a:lnTo>
                  <a:pt x="67510" y="28830"/>
                </a:lnTo>
                <a:lnTo>
                  <a:pt x="67620" y="28820"/>
                </a:lnTo>
                <a:lnTo>
                  <a:pt x="67710" y="28800"/>
                </a:lnTo>
                <a:lnTo>
                  <a:pt x="67650" y="28710"/>
                </a:lnTo>
                <a:lnTo>
                  <a:pt x="67660" y="28560"/>
                </a:lnTo>
                <a:lnTo>
                  <a:pt x="67610" y="28510"/>
                </a:lnTo>
                <a:lnTo>
                  <a:pt x="67550" y="28520"/>
                </a:lnTo>
                <a:lnTo>
                  <a:pt x="67420" y="28610"/>
                </a:lnTo>
                <a:lnTo>
                  <a:pt x="67350" y="28630"/>
                </a:lnTo>
                <a:lnTo>
                  <a:pt x="67390" y="28540"/>
                </a:lnTo>
                <a:lnTo>
                  <a:pt x="67440" y="28460"/>
                </a:lnTo>
                <a:lnTo>
                  <a:pt x="67510" y="28410"/>
                </a:lnTo>
                <a:lnTo>
                  <a:pt x="67580" y="28390"/>
                </a:lnTo>
                <a:lnTo>
                  <a:pt x="67620" y="28390"/>
                </a:lnTo>
                <a:lnTo>
                  <a:pt x="67710" y="28420"/>
                </a:lnTo>
                <a:lnTo>
                  <a:pt x="67740" y="28430"/>
                </a:lnTo>
                <a:lnTo>
                  <a:pt x="67770" y="28380"/>
                </a:lnTo>
                <a:lnTo>
                  <a:pt x="67780" y="28330"/>
                </a:lnTo>
                <a:lnTo>
                  <a:pt x="67770" y="28290"/>
                </a:lnTo>
                <a:lnTo>
                  <a:pt x="67740" y="28260"/>
                </a:lnTo>
                <a:lnTo>
                  <a:pt x="67800" y="28170"/>
                </a:lnTo>
                <a:lnTo>
                  <a:pt x="67830" y="28090"/>
                </a:lnTo>
                <a:lnTo>
                  <a:pt x="67820" y="28020"/>
                </a:lnTo>
                <a:lnTo>
                  <a:pt x="67780" y="27930"/>
                </a:lnTo>
                <a:lnTo>
                  <a:pt x="68010" y="27850"/>
                </a:lnTo>
                <a:lnTo>
                  <a:pt x="68070" y="27810"/>
                </a:lnTo>
                <a:lnTo>
                  <a:pt x="68120" y="27720"/>
                </a:lnTo>
                <a:lnTo>
                  <a:pt x="68140" y="27520"/>
                </a:lnTo>
                <a:lnTo>
                  <a:pt x="68160" y="27430"/>
                </a:lnTo>
                <a:lnTo>
                  <a:pt x="68220" y="27360"/>
                </a:lnTo>
                <a:lnTo>
                  <a:pt x="68300" y="27320"/>
                </a:lnTo>
                <a:lnTo>
                  <a:pt x="68590" y="27230"/>
                </a:lnTo>
                <a:lnTo>
                  <a:pt x="68780" y="27100"/>
                </a:lnTo>
                <a:lnTo>
                  <a:pt x="69150" y="27300"/>
                </a:lnTo>
                <a:lnTo>
                  <a:pt x="69530" y="27370"/>
                </a:lnTo>
                <a:lnTo>
                  <a:pt x="69820" y="27380"/>
                </a:lnTo>
                <a:lnTo>
                  <a:pt x="70080" y="27500"/>
                </a:lnTo>
                <a:lnTo>
                  <a:pt x="70360" y="27800"/>
                </a:lnTo>
                <a:lnTo>
                  <a:pt x="70670" y="28060"/>
                </a:lnTo>
                <a:lnTo>
                  <a:pt x="70820" y="28140"/>
                </a:lnTo>
                <a:lnTo>
                  <a:pt x="70980" y="28190"/>
                </a:lnTo>
                <a:lnTo>
                  <a:pt x="71160" y="28360"/>
                </a:lnTo>
                <a:lnTo>
                  <a:pt x="71390" y="28460"/>
                </a:lnTo>
                <a:lnTo>
                  <a:pt x="71440" y="28390"/>
                </a:lnTo>
                <a:lnTo>
                  <a:pt x="71480" y="28310"/>
                </a:lnTo>
                <a:lnTo>
                  <a:pt x="71620" y="28370"/>
                </a:lnTo>
                <a:lnTo>
                  <a:pt x="71740" y="28480"/>
                </a:lnTo>
                <a:lnTo>
                  <a:pt x="71820" y="28530"/>
                </a:lnTo>
                <a:lnTo>
                  <a:pt x="71910" y="28550"/>
                </a:lnTo>
                <a:lnTo>
                  <a:pt x="71980" y="28700"/>
                </a:lnTo>
                <a:lnTo>
                  <a:pt x="71950" y="29350"/>
                </a:lnTo>
                <a:lnTo>
                  <a:pt x="72020" y="29800"/>
                </a:lnTo>
                <a:lnTo>
                  <a:pt x="72060" y="29970"/>
                </a:lnTo>
                <a:lnTo>
                  <a:pt x="72080" y="30060"/>
                </a:lnTo>
                <a:lnTo>
                  <a:pt x="72250" y="30550"/>
                </a:lnTo>
                <a:lnTo>
                  <a:pt x="72410" y="30860"/>
                </a:lnTo>
                <a:lnTo>
                  <a:pt x="72630" y="3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ili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0860" y="35280"/>
                </a:moveTo>
                <a:lnTo>
                  <a:pt x="60500" y="35520"/>
                </a:lnTo>
                <a:lnTo>
                  <a:pt x="60300" y="35510"/>
                </a:lnTo>
                <a:lnTo>
                  <a:pt x="59530" y="35370"/>
                </a:lnTo>
                <a:lnTo>
                  <a:pt x="59420" y="35380"/>
                </a:lnTo>
                <a:lnTo>
                  <a:pt x="59120" y="35460"/>
                </a:lnTo>
                <a:lnTo>
                  <a:pt x="59030" y="35450"/>
                </a:lnTo>
                <a:lnTo>
                  <a:pt x="58960" y="35420"/>
                </a:lnTo>
                <a:lnTo>
                  <a:pt x="58880" y="35420"/>
                </a:lnTo>
                <a:lnTo>
                  <a:pt x="58790" y="35460"/>
                </a:lnTo>
                <a:lnTo>
                  <a:pt x="58710" y="35530"/>
                </a:lnTo>
                <a:lnTo>
                  <a:pt x="58680" y="35590"/>
                </a:lnTo>
                <a:lnTo>
                  <a:pt x="58630" y="35600"/>
                </a:lnTo>
                <a:lnTo>
                  <a:pt x="58540" y="35550"/>
                </a:lnTo>
                <a:lnTo>
                  <a:pt x="58450" y="35470"/>
                </a:lnTo>
                <a:lnTo>
                  <a:pt x="58430" y="35400"/>
                </a:lnTo>
                <a:lnTo>
                  <a:pt x="58470" y="35210"/>
                </a:lnTo>
                <a:lnTo>
                  <a:pt x="58470" y="35090"/>
                </a:lnTo>
                <a:lnTo>
                  <a:pt x="58430" y="35010"/>
                </a:lnTo>
                <a:lnTo>
                  <a:pt x="58290" y="34880"/>
                </a:lnTo>
                <a:lnTo>
                  <a:pt x="58210" y="34810"/>
                </a:lnTo>
                <a:lnTo>
                  <a:pt x="58120" y="34750"/>
                </a:lnTo>
                <a:lnTo>
                  <a:pt x="58030" y="34720"/>
                </a:lnTo>
                <a:lnTo>
                  <a:pt x="57940" y="34700"/>
                </a:lnTo>
                <a:lnTo>
                  <a:pt x="57640" y="34680"/>
                </a:lnTo>
                <a:lnTo>
                  <a:pt x="56760" y="34370"/>
                </a:lnTo>
                <a:lnTo>
                  <a:pt x="57020" y="34120"/>
                </a:lnTo>
                <a:lnTo>
                  <a:pt x="57420" y="33940"/>
                </a:lnTo>
                <a:lnTo>
                  <a:pt x="57740" y="33720"/>
                </a:lnTo>
                <a:lnTo>
                  <a:pt x="57780" y="33330"/>
                </a:lnTo>
                <a:lnTo>
                  <a:pt x="57930" y="33200"/>
                </a:lnTo>
                <a:lnTo>
                  <a:pt x="58100" y="33300"/>
                </a:lnTo>
                <a:lnTo>
                  <a:pt x="58250" y="33630"/>
                </a:lnTo>
                <a:lnTo>
                  <a:pt x="58570" y="33690"/>
                </a:lnTo>
                <a:lnTo>
                  <a:pt x="58940" y="33940"/>
                </a:lnTo>
                <a:lnTo>
                  <a:pt x="59330" y="34340"/>
                </a:lnTo>
                <a:lnTo>
                  <a:pt x="59530" y="34580"/>
                </a:lnTo>
                <a:lnTo>
                  <a:pt x="59670" y="34490"/>
                </a:lnTo>
                <a:lnTo>
                  <a:pt x="60020" y="34680"/>
                </a:lnTo>
                <a:lnTo>
                  <a:pt x="60460" y="34920"/>
                </a:lnTo>
                <a:lnTo>
                  <a:pt x="6086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Gaziantep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3320" y="30690"/>
                </a:moveTo>
                <a:lnTo>
                  <a:pt x="63240" y="30700"/>
                </a:lnTo>
                <a:lnTo>
                  <a:pt x="63160" y="30690"/>
                </a:lnTo>
                <a:lnTo>
                  <a:pt x="63080" y="30690"/>
                </a:lnTo>
                <a:lnTo>
                  <a:pt x="63010" y="30750"/>
                </a:lnTo>
                <a:lnTo>
                  <a:pt x="62800" y="31020"/>
                </a:lnTo>
                <a:lnTo>
                  <a:pt x="62640" y="31180"/>
                </a:lnTo>
                <a:lnTo>
                  <a:pt x="62590" y="31260"/>
                </a:lnTo>
                <a:lnTo>
                  <a:pt x="62550" y="31410"/>
                </a:lnTo>
                <a:lnTo>
                  <a:pt x="62530" y="31430"/>
                </a:lnTo>
                <a:lnTo>
                  <a:pt x="62490" y="31450"/>
                </a:lnTo>
                <a:lnTo>
                  <a:pt x="62450" y="31480"/>
                </a:lnTo>
                <a:lnTo>
                  <a:pt x="62430" y="31540"/>
                </a:lnTo>
                <a:lnTo>
                  <a:pt x="62370" y="31750"/>
                </a:lnTo>
                <a:lnTo>
                  <a:pt x="62440" y="31800"/>
                </a:lnTo>
                <a:lnTo>
                  <a:pt x="62500" y="31860"/>
                </a:lnTo>
                <a:lnTo>
                  <a:pt x="62530" y="31950"/>
                </a:lnTo>
                <a:lnTo>
                  <a:pt x="62530" y="32080"/>
                </a:lnTo>
                <a:lnTo>
                  <a:pt x="62500" y="32080"/>
                </a:lnTo>
                <a:lnTo>
                  <a:pt x="62470" y="32010"/>
                </a:lnTo>
                <a:lnTo>
                  <a:pt x="62430" y="32000"/>
                </a:lnTo>
                <a:lnTo>
                  <a:pt x="62390" y="32040"/>
                </a:lnTo>
                <a:lnTo>
                  <a:pt x="62370" y="32140"/>
                </a:lnTo>
                <a:lnTo>
                  <a:pt x="62390" y="32230"/>
                </a:lnTo>
                <a:lnTo>
                  <a:pt x="62420" y="32310"/>
                </a:lnTo>
                <a:lnTo>
                  <a:pt x="62500" y="32440"/>
                </a:lnTo>
                <a:lnTo>
                  <a:pt x="62530" y="32510"/>
                </a:lnTo>
                <a:lnTo>
                  <a:pt x="62540" y="32570"/>
                </a:lnTo>
                <a:lnTo>
                  <a:pt x="62530" y="32710"/>
                </a:lnTo>
                <a:lnTo>
                  <a:pt x="62500" y="32880"/>
                </a:lnTo>
                <a:lnTo>
                  <a:pt x="62510" y="32960"/>
                </a:lnTo>
                <a:lnTo>
                  <a:pt x="62570" y="33020"/>
                </a:lnTo>
                <a:lnTo>
                  <a:pt x="62630" y="32990"/>
                </a:lnTo>
                <a:lnTo>
                  <a:pt x="62670" y="33020"/>
                </a:lnTo>
                <a:lnTo>
                  <a:pt x="62720" y="33070"/>
                </a:lnTo>
                <a:lnTo>
                  <a:pt x="62760" y="33100"/>
                </a:lnTo>
                <a:lnTo>
                  <a:pt x="62800" y="33090"/>
                </a:lnTo>
                <a:lnTo>
                  <a:pt x="62910" y="33030"/>
                </a:lnTo>
                <a:lnTo>
                  <a:pt x="62980" y="33020"/>
                </a:lnTo>
                <a:lnTo>
                  <a:pt x="63030" y="33050"/>
                </a:lnTo>
                <a:lnTo>
                  <a:pt x="63020" y="33120"/>
                </a:lnTo>
                <a:lnTo>
                  <a:pt x="62960" y="33260"/>
                </a:lnTo>
                <a:lnTo>
                  <a:pt x="62960" y="33350"/>
                </a:lnTo>
                <a:lnTo>
                  <a:pt x="62970" y="33400"/>
                </a:lnTo>
                <a:lnTo>
                  <a:pt x="63040" y="33480"/>
                </a:lnTo>
                <a:lnTo>
                  <a:pt x="63170" y="33600"/>
                </a:lnTo>
                <a:lnTo>
                  <a:pt x="63190" y="33650"/>
                </a:lnTo>
                <a:lnTo>
                  <a:pt x="63190" y="33800"/>
                </a:lnTo>
                <a:lnTo>
                  <a:pt x="63200" y="33860"/>
                </a:lnTo>
                <a:lnTo>
                  <a:pt x="63220" y="33920"/>
                </a:lnTo>
                <a:lnTo>
                  <a:pt x="63300" y="34010"/>
                </a:lnTo>
                <a:lnTo>
                  <a:pt x="63320" y="34060"/>
                </a:lnTo>
                <a:lnTo>
                  <a:pt x="63270" y="34080"/>
                </a:lnTo>
                <a:lnTo>
                  <a:pt x="63230" y="34110"/>
                </a:lnTo>
                <a:lnTo>
                  <a:pt x="63220" y="34190"/>
                </a:lnTo>
                <a:lnTo>
                  <a:pt x="63230" y="34270"/>
                </a:lnTo>
                <a:lnTo>
                  <a:pt x="63250" y="34320"/>
                </a:lnTo>
                <a:lnTo>
                  <a:pt x="63250" y="34330"/>
                </a:lnTo>
                <a:lnTo>
                  <a:pt x="63170" y="34380"/>
                </a:lnTo>
                <a:lnTo>
                  <a:pt x="63030" y="34420"/>
                </a:lnTo>
                <a:lnTo>
                  <a:pt x="62270" y="34770"/>
                </a:lnTo>
                <a:lnTo>
                  <a:pt x="61490" y="34940"/>
                </a:lnTo>
                <a:lnTo>
                  <a:pt x="61200" y="35060"/>
                </a:lnTo>
                <a:lnTo>
                  <a:pt x="60860" y="35280"/>
                </a:lnTo>
                <a:lnTo>
                  <a:pt x="60460" y="34920"/>
                </a:lnTo>
                <a:lnTo>
                  <a:pt x="60020" y="34680"/>
                </a:lnTo>
                <a:lnTo>
                  <a:pt x="59670" y="34490"/>
                </a:lnTo>
                <a:lnTo>
                  <a:pt x="59530" y="34580"/>
                </a:lnTo>
                <a:lnTo>
                  <a:pt x="59330" y="34340"/>
                </a:lnTo>
                <a:lnTo>
                  <a:pt x="58940" y="33940"/>
                </a:lnTo>
                <a:lnTo>
                  <a:pt x="58570" y="33690"/>
                </a:lnTo>
                <a:lnTo>
                  <a:pt x="58250" y="33630"/>
                </a:lnTo>
                <a:lnTo>
                  <a:pt x="58100" y="33300"/>
                </a:lnTo>
                <a:lnTo>
                  <a:pt x="57930" y="33200"/>
                </a:lnTo>
                <a:lnTo>
                  <a:pt x="57780" y="33330"/>
                </a:lnTo>
                <a:lnTo>
                  <a:pt x="57740" y="33720"/>
                </a:lnTo>
                <a:lnTo>
                  <a:pt x="57420" y="33940"/>
                </a:lnTo>
                <a:lnTo>
                  <a:pt x="57020" y="34120"/>
                </a:lnTo>
                <a:lnTo>
                  <a:pt x="56760" y="34370"/>
                </a:lnTo>
                <a:lnTo>
                  <a:pt x="56730" y="34320"/>
                </a:lnTo>
                <a:lnTo>
                  <a:pt x="56650" y="34310"/>
                </a:lnTo>
                <a:lnTo>
                  <a:pt x="56590" y="34260"/>
                </a:lnTo>
                <a:lnTo>
                  <a:pt x="56550" y="34140"/>
                </a:lnTo>
                <a:lnTo>
                  <a:pt x="56470" y="34060"/>
                </a:lnTo>
                <a:lnTo>
                  <a:pt x="56090" y="33890"/>
                </a:lnTo>
                <a:lnTo>
                  <a:pt x="55780" y="33580"/>
                </a:lnTo>
                <a:lnTo>
                  <a:pt x="55890" y="33360"/>
                </a:lnTo>
                <a:lnTo>
                  <a:pt x="56070" y="33190"/>
                </a:lnTo>
                <a:lnTo>
                  <a:pt x="56400" y="32770"/>
                </a:lnTo>
                <a:lnTo>
                  <a:pt x="56660" y="32260"/>
                </a:lnTo>
                <a:lnTo>
                  <a:pt x="56840" y="31980"/>
                </a:lnTo>
                <a:lnTo>
                  <a:pt x="57060" y="31730"/>
                </a:lnTo>
                <a:lnTo>
                  <a:pt x="57630" y="31470"/>
                </a:lnTo>
                <a:lnTo>
                  <a:pt x="57860" y="31160"/>
                </a:lnTo>
                <a:lnTo>
                  <a:pt x="58090" y="31310"/>
                </a:lnTo>
                <a:lnTo>
                  <a:pt x="58220" y="31840"/>
                </a:lnTo>
                <a:lnTo>
                  <a:pt x="58590" y="31960"/>
                </a:lnTo>
                <a:lnTo>
                  <a:pt x="59020" y="31500"/>
                </a:lnTo>
                <a:lnTo>
                  <a:pt x="59280" y="31370"/>
                </a:lnTo>
                <a:lnTo>
                  <a:pt x="59880" y="31260"/>
                </a:lnTo>
                <a:lnTo>
                  <a:pt x="60510" y="31040"/>
                </a:lnTo>
                <a:lnTo>
                  <a:pt x="60810" y="31000"/>
                </a:lnTo>
                <a:lnTo>
                  <a:pt x="61110" y="31010"/>
                </a:lnTo>
                <a:lnTo>
                  <a:pt x="61310" y="30870"/>
                </a:lnTo>
                <a:lnTo>
                  <a:pt x="61370" y="30600"/>
                </a:lnTo>
                <a:lnTo>
                  <a:pt x="61340" y="30430"/>
                </a:lnTo>
                <a:lnTo>
                  <a:pt x="61350" y="30250"/>
                </a:lnTo>
                <a:lnTo>
                  <a:pt x="61870" y="30140"/>
                </a:lnTo>
                <a:lnTo>
                  <a:pt x="62390" y="30150"/>
                </a:lnTo>
                <a:lnTo>
                  <a:pt x="62950" y="30360"/>
                </a:lnTo>
                <a:lnTo>
                  <a:pt x="63320" y="30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Hatay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5780" y="33580"/>
                </a:moveTo>
                <a:lnTo>
                  <a:pt x="56090" y="33890"/>
                </a:lnTo>
                <a:lnTo>
                  <a:pt x="56470" y="34060"/>
                </a:lnTo>
                <a:lnTo>
                  <a:pt x="56550" y="34140"/>
                </a:lnTo>
                <a:lnTo>
                  <a:pt x="56590" y="34260"/>
                </a:lnTo>
                <a:lnTo>
                  <a:pt x="56650" y="34310"/>
                </a:lnTo>
                <a:lnTo>
                  <a:pt x="56730" y="34320"/>
                </a:lnTo>
                <a:lnTo>
                  <a:pt x="56760" y="34370"/>
                </a:lnTo>
                <a:lnTo>
                  <a:pt x="56710" y="34360"/>
                </a:lnTo>
                <a:lnTo>
                  <a:pt x="56670" y="34370"/>
                </a:lnTo>
                <a:lnTo>
                  <a:pt x="56690" y="34510"/>
                </a:lnTo>
                <a:lnTo>
                  <a:pt x="56630" y="34630"/>
                </a:lnTo>
                <a:lnTo>
                  <a:pt x="56560" y="34730"/>
                </a:lnTo>
                <a:lnTo>
                  <a:pt x="56500" y="34850"/>
                </a:lnTo>
                <a:lnTo>
                  <a:pt x="56480" y="34980"/>
                </a:lnTo>
                <a:lnTo>
                  <a:pt x="56470" y="35090"/>
                </a:lnTo>
                <a:lnTo>
                  <a:pt x="56460" y="35210"/>
                </a:lnTo>
                <a:lnTo>
                  <a:pt x="56400" y="35350"/>
                </a:lnTo>
                <a:lnTo>
                  <a:pt x="56340" y="35600"/>
                </a:lnTo>
                <a:lnTo>
                  <a:pt x="56340" y="35860"/>
                </a:lnTo>
                <a:lnTo>
                  <a:pt x="56320" y="36120"/>
                </a:lnTo>
                <a:lnTo>
                  <a:pt x="56180" y="36340"/>
                </a:lnTo>
                <a:lnTo>
                  <a:pt x="56150" y="36430"/>
                </a:lnTo>
                <a:lnTo>
                  <a:pt x="56170" y="36530"/>
                </a:lnTo>
                <a:lnTo>
                  <a:pt x="56260" y="36850"/>
                </a:lnTo>
                <a:lnTo>
                  <a:pt x="56280" y="36900"/>
                </a:lnTo>
                <a:lnTo>
                  <a:pt x="56320" y="36930"/>
                </a:lnTo>
                <a:lnTo>
                  <a:pt x="56390" y="36960"/>
                </a:lnTo>
                <a:lnTo>
                  <a:pt x="56410" y="36980"/>
                </a:lnTo>
                <a:lnTo>
                  <a:pt x="56440" y="37020"/>
                </a:lnTo>
                <a:lnTo>
                  <a:pt x="56450" y="37060"/>
                </a:lnTo>
                <a:lnTo>
                  <a:pt x="56460" y="37100"/>
                </a:lnTo>
                <a:lnTo>
                  <a:pt x="56450" y="37150"/>
                </a:lnTo>
                <a:lnTo>
                  <a:pt x="56420" y="37240"/>
                </a:lnTo>
                <a:lnTo>
                  <a:pt x="56400" y="37290"/>
                </a:lnTo>
                <a:lnTo>
                  <a:pt x="56380" y="37300"/>
                </a:lnTo>
                <a:lnTo>
                  <a:pt x="56420" y="37340"/>
                </a:lnTo>
                <a:lnTo>
                  <a:pt x="56580" y="37360"/>
                </a:lnTo>
                <a:lnTo>
                  <a:pt x="56660" y="37390"/>
                </a:lnTo>
                <a:lnTo>
                  <a:pt x="56710" y="37450"/>
                </a:lnTo>
                <a:lnTo>
                  <a:pt x="56710" y="37460"/>
                </a:lnTo>
                <a:lnTo>
                  <a:pt x="56760" y="37540"/>
                </a:lnTo>
                <a:lnTo>
                  <a:pt x="56790" y="37640"/>
                </a:lnTo>
                <a:lnTo>
                  <a:pt x="56810" y="37730"/>
                </a:lnTo>
                <a:lnTo>
                  <a:pt x="56810" y="37860"/>
                </a:lnTo>
                <a:lnTo>
                  <a:pt x="56790" y="37910"/>
                </a:lnTo>
                <a:lnTo>
                  <a:pt x="56450" y="37970"/>
                </a:lnTo>
                <a:lnTo>
                  <a:pt x="56360" y="37970"/>
                </a:lnTo>
                <a:lnTo>
                  <a:pt x="56000" y="37910"/>
                </a:lnTo>
                <a:lnTo>
                  <a:pt x="55910" y="37930"/>
                </a:lnTo>
                <a:lnTo>
                  <a:pt x="55860" y="37950"/>
                </a:lnTo>
                <a:lnTo>
                  <a:pt x="55840" y="37980"/>
                </a:lnTo>
                <a:lnTo>
                  <a:pt x="55840" y="38030"/>
                </a:lnTo>
                <a:lnTo>
                  <a:pt x="55810" y="38060"/>
                </a:lnTo>
                <a:lnTo>
                  <a:pt x="55770" y="38080"/>
                </a:lnTo>
                <a:lnTo>
                  <a:pt x="55750" y="38080"/>
                </a:lnTo>
                <a:lnTo>
                  <a:pt x="55720" y="38070"/>
                </a:lnTo>
                <a:lnTo>
                  <a:pt x="55590" y="38050"/>
                </a:lnTo>
                <a:lnTo>
                  <a:pt x="55520" y="38030"/>
                </a:lnTo>
                <a:lnTo>
                  <a:pt x="55460" y="37990"/>
                </a:lnTo>
                <a:lnTo>
                  <a:pt x="55400" y="37920"/>
                </a:lnTo>
                <a:lnTo>
                  <a:pt x="55350" y="37970"/>
                </a:lnTo>
                <a:lnTo>
                  <a:pt x="55420" y="38050"/>
                </a:lnTo>
                <a:lnTo>
                  <a:pt x="55410" y="38100"/>
                </a:lnTo>
                <a:lnTo>
                  <a:pt x="55370" y="38140"/>
                </a:lnTo>
                <a:lnTo>
                  <a:pt x="55340" y="38190"/>
                </a:lnTo>
                <a:lnTo>
                  <a:pt x="55340" y="38270"/>
                </a:lnTo>
                <a:lnTo>
                  <a:pt x="55320" y="39120"/>
                </a:lnTo>
                <a:lnTo>
                  <a:pt x="55330" y="39290"/>
                </a:lnTo>
                <a:lnTo>
                  <a:pt x="55230" y="39320"/>
                </a:lnTo>
                <a:lnTo>
                  <a:pt x="55040" y="39250"/>
                </a:lnTo>
                <a:lnTo>
                  <a:pt x="54950" y="39290"/>
                </a:lnTo>
                <a:lnTo>
                  <a:pt x="54910" y="39500"/>
                </a:lnTo>
                <a:lnTo>
                  <a:pt x="54830" y="39510"/>
                </a:lnTo>
                <a:lnTo>
                  <a:pt x="54720" y="39480"/>
                </a:lnTo>
                <a:lnTo>
                  <a:pt x="54570" y="39540"/>
                </a:lnTo>
                <a:lnTo>
                  <a:pt x="54460" y="39710"/>
                </a:lnTo>
                <a:lnTo>
                  <a:pt x="54430" y="40120"/>
                </a:lnTo>
                <a:lnTo>
                  <a:pt x="54380" y="40290"/>
                </a:lnTo>
                <a:lnTo>
                  <a:pt x="54370" y="40300"/>
                </a:lnTo>
                <a:lnTo>
                  <a:pt x="54290" y="40310"/>
                </a:lnTo>
                <a:lnTo>
                  <a:pt x="54010" y="40110"/>
                </a:lnTo>
                <a:lnTo>
                  <a:pt x="53870" y="40040"/>
                </a:lnTo>
                <a:lnTo>
                  <a:pt x="53720" y="40040"/>
                </a:lnTo>
                <a:lnTo>
                  <a:pt x="53650" y="40020"/>
                </a:lnTo>
                <a:lnTo>
                  <a:pt x="53600" y="39970"/>
                </a:lnTo>
                <a:lnTo>
                  <a:pt x="53590" y="39900"/>
                </a:lnTo>
                <a:lnTo>
                  <a:pt x="53600" y="39830"/>
                </a:lnTo>
                <a:lnTo>
                  <a:pt x="53600" y="39750"/>
                </a:lnTo>
                <a:lnTo>
                  <a:pt x="53540" y="39680"/>
                </a:lnTo>
                <a:lnTo>
                  <a:pt x="53450" y="39700"/>
                </a:lnTo>
                <a:lnTo>
                  <a:pt x="53350" y="39730"/>
                </a:lnTo>
                <a:lnTo>
                  <a:pt x="53260" y="39750"/>
                </a:lnTo>
                <a:lnTo>
                  <a:pt x="53210" y="39740"/>
                </a:lnTo>
                <a:lnTo>
                  <a:pt x="53210" y="39730"/>
                </a:lnTo>
                <a:lnTo>
                  <a:pt x="53270" y="39650"/>
                </a:lnTo>
                <a:lnTo>
                  <a:pt x="53470" y="39290"/>
                </a:lnTo>
                <a:lnTo>
                  <a:pt x="53520" y="39250"/>
                </a:lnTo>
                <a:lnTo>
                  <a:pt x="53520" y="39140"/>
                </a:lnTo>
                <a:lnTo>
                  <a:pt x="53390" y="38740"/>
                </a:lnTo>
                <a:lnTo>
                  <a:pt x="53050" y="38180"/>
                </a:lnTo>
                <a:lnTo>
                  <a:pt x="52990" y="38100"/>
                </a:lnTo>
                <a:lnTo>
                  <a:pt x="52930" y="38000"/>
                </a:lnTo>
                <a:lnTo>
                  <a:pt x="52880" y="37820"/>
                </a:lnTo>
                <a:lnTo>
                  <a:pt x="52810" y="37740"/>
                </a:lnTo>
                <a:lnTo>
                  <a:pt x="52730" y="37670"/>
                </a:lnTo>
                <a:lnTo>
                  <a:pt x="52680" y="37600"/>
                </a:lnTo>
                <a:lnTo>
                  <a:pt x="52620" y="37460"/>
                </a:lnTo>
                <a:lnTo>
                  <a:pt x="52630" y="37370"/>
                </a:lnTo>
                <a:lnTo>
                  <a:pt x="52760" y="37180"/>
                </a:lnTo>
                <a:lnTo>
                  <a:pt x="52800" y="37130"/>
                </a:lnTo>
                <a:lnTo>
                  <a:pt x="52850" y="37100"/>
                </a:lnTo>
                <a:lnTo>
                  <a:pt x="52900" y="37080"/>
                </a:lnTo>
                <a:lnTo>
                  <a:pt x="52950" y="37080"/>
                </a:lnTo>
                <a:lnTo>
                  <a:pt x="52980" y="37060"/>
                </a:lnTo>
                <a:lnTo>
                  <a:pt x="53030" y="36910"/>
                </a:lnTo>
                <a:lnTo>
                  <a:pt x="53070" y="36870"/>
                </a:lnTo>
                <a:lnTo>
                  <a:pt x="53150" y="36830"/>
                </a:lnTo>
                <a:lnTo>
                  <a:pt x="53200" y="36790"/>
                </a:lnTo>
                <a:lnTo>
                  <a:pt x="53220" y="36740"/>
                </a:lnTo>
                <a:lnTo>
                  <a:pt x="53250" y="36610"/>
                </a:lnTo>
                <a:lnTo>
                  <a:pt x="53300" y="36580"/>
                </a:lnTo>
                <a:lnTo>
                  <a:pt x="53330" y="36550"/>
                </a:lnTo>
                <a:lnTo>
                  <a:pt x="53360" y="36520"/>
                </a:lnTo>
                <a:lnTo>
                  <a:pt x="53550" y="36450"/>
                </a:lnTo>
                <a:lnTo>
                  <a:pt x="53590" y="36430"/>
                </a:lnTo>
                <a:lnTo>
                  <a:pt x="53810" y="36150"/>
                </a:lnTo>
                <a:lnTo>
                  <a:pt x="53850" y="36090"/>
                </a:lnTo>
                <a:lnTo>
                  <a:pt x="53900" y="36080"/>
                </a:lnTo>
                <a:lnTo>
                  <a:pt x="54410" y="35760"/>
                </a:lnTo>
                <a:lnTo>
                  <a:pt x="54480" y="35740"/>
                </a:lnTo>
                <a:lnTo>
                  <a:pt x="54530" y="35690"/>
                </a:lnTo>
                <a:lnTo>
                  <a:pt x="54590" y="35590"/>
                </a:lnTo>
                <a:lnTo>
                  <a:pt x="54640" y="35470"/>
                </a:lnTo>
                <a:lnTo>
                  <a:pt x="54660" y="35380"/>
                </a:lnTo>
                <a:lnTo>
                  <a:pt x="54660" y="35300"/>
                </a:lnTo>
                <a:lnTo>
                  <a:pt x="54640" y="35240"/>
                </a:lnTo>
                <a:lnTo>
                  <a:pt x="54610" y="35190"/>
                </a:lnTo>
                <a:lnTo>
                  <a:pt x="54590" y="35130"/>
                </a:lnTo>
                <a:lnTo>
                  <a:pt x="54590" y="35090"/>
                </a:lnTo>
                <a:lnTo>
                  <a:pt x="54590" y="34720"/>
                </a:lnTo>
                <a:lnTo>
                  <a:pt x="54580" y="34620"/>
                </a:lnTo>
                <a:lnTo>
                  <a:pt x="54530" y="34520"/>
                </a:lnTo>
                <a:lnTo>
                  <a:pt x="54250" y="34120"/>
                </a:lnTo>
                <a:lnTo>
                  <a:pt x="54090" y="33960"/>
                </a:lnTo>
                <a:lnTo>
                  <a:pt x="53910" y="33830"/>
                </a:lnTo>
                <a:lnTo>
                  <a:pt x="53730" y="33780"/>
                </a:lnTo>
                <a:lnTo>
                  <a:pt x="53560" y="33850"/>
                </a:lnTo>
                <a:lnTo>
                  <a:pt x="53400" y="33990"/>
                </a:lnTo>
                <a:lnTo>
                  <a:pt x="53310" y="34100"/>
                </a:lnTo>
                <a:lnTo>
                  <a:pt x="53240" y="33980"/>
                </a:lnTo>
                <a:lnTo>
                  <a:pt x="53240" y="33730"/>
                </a:lnTo>
                <a:lnTo>
                  <a:pt x="53630" y="33280"/>
                </a:lnTo>
                <a:lnTo>
                  <a:pt x="53720" y="33230"/>
                </a:lnTo>
                <a:lnTo>
                  <a:pt x="53820" y="33250"/>
                </a:lnTo>
                <a:lnTo>
                  <a:pt x="53920" y="33290"/>
                </a:lnTo>
                <a:lnTo>
                  <a:pt x="54130" y="33250"/>
                </a:lnTo>
                <a:lnTo>
                  <a:pt x="54330" y="33310"/>
                </a:lnTo>
                <a:lnTo>
                  <a:pt x="54520" y="33310"/>
                </a:lnTo>
                <a:lnTo>
                  <a:pt x="54750" y="33250"/>
                </a:lnTo>
                <a:lnTo>
                  <a:pt x="54960" y="33320"/>
                </a:lnTo>
                <a:lnTo>
                  <a:pt x="55120" y="33490"/>
                </a:lnTo>
                <a:lnTo>
                  <a:pt x="55300" y="33600"/>
                </a:lnTo>
                <a:lnTo>
                  <a:pt x="55540" y="33610"/>
                </a:lnTo>
                <a:lnTo>
                  <a:pt x="55780" y="33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Istanbul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6380" y="5780"/>
                </a:moveTo>
                <a:lnTo>
                  <a:pt x="16390" y="5780"/>
                </a:lnTo>
                <a:lnTo>
                  <a:pt x="16610" y="5480"/>
                </a:lnTo>
                <a:lnTo>
                  <a:pt x="16750" y="5610"/>
                </a:lnTo>
                <a:lnTo>
                  <a:pt x="17470" y="6070"/>
                </a:lnTo>
                <a:lnTo>
                  <a:pt x="18500" y="6510"/>
                </a:lnTo>
                <a:lnTo>
                  <a:pt x="19960" y="7210"/>
                </a:lnTo>
                <a:lnTo>
                  <a:pt x="20430" y="7320"/>
                </a:lnTo>
                <a:lnTo>
                  <a:pt x="20450" y="7330"/>
                </a:lnTo>
                <a:lnTo>
                  <a:pt x="20460" y="7340"/>
                </a:lnTo>
                <a:lnTo>
                  <a:pt x="20480" y="7360"/>
                </a:lnTo>
                <a:lnTo>
                  <a:pt x="20510" y="7360"/>
                </a:lnTo>
                <a:lnTo>
                  <a:pt x="20540" y="7350"/>
                </a:lnTo>
                <a:lnTo>
                  <a:pt x="20570" y="7290"/>
                </a:lnTo>
                <a:lnTo>
                  <a:pt x="20610" y="7280"/>
                </a:lnTo>
                <a:lnTo>
                  <a:pt x="20720" y="7290"/>
                </a:lnTo>
                <a:lnTo>
                  <a:pt x="20840" y="7340"/>
                </a:lnTo>
                <a:lnTo>
                  <a:pt x="20910" y="7410"/>
                </a:lnTo>
                <a:lnTo>
                  <a:pt x="20870" y="7570"/>
                </a:lnTo>
                <a:lnTo>
                  <a:pt x="20800" y="7680"/>
                </a:lnTo>
                <a:lnTo>
                  <a:pt x="20720" y="7790"/>
                </a:lnTo>
                <a:lnTo>
                  <a:pt x="20640" y="7840"/>
                </a:lnTo>
                <a:lnTo>
                  <a:pt x="20580" y="7860"/>
                </a:lnTo>
                <a:lnTo>
                  <a:pt x="20600" y="7900"/>
                </a:lnTo>
                <a:lnTo>
                  <a:pt x="20640" y="7950"/>
                </a:lnTo>
                <a:lnTo>
                  <a:pt x="20660" y="8000"/>
                </a:lnTo>
                <a:lnTo>
                  <a:pt x="20690" y="8040"/>
                </a:lnTo>
                <a:lnTo>
                  <a:pt x="20700" y="8050"/>
                </a:lnTo>
                <a:lnTo>
                  <a:pt x="20730" y="8070"/>
                </a:lnTo>
                <a:lnTo>
                  <a:pt x="20720" y="8110"/>
                </a:lnTo>
                <a:lnTo>
                  <a:pt x="20700" y="8140"/>
                </a:lnTo>
                <a:lnTo>
                  <a:pt x="20690" y="8140"/>
                </a:lnTo>
                <a:lnTo>
                  <a:pt x="20670" y="8260"/>
                </a:lnTo>
                <a:lnTo>
                  <a:pt x="20640" y="8380"/>
                </a:lnTo>
                <a:lnTo>
                  <a:pt x="20590" y="8470"/>
                </a:lnTo>
                <a:lnTo>
                  <a:pt x="20540" y="8550"/>
                </a:lnTo>
                <a:lnTo>
                  <a:pt x="20500" y="8580"/>
                </a:lnTo>
                <a:lnTo>
                  <a:pt x="20420" y="8610"/>
                </a:lnTo>
                <a:lnTo>
                  <a:pt x="20380" y="8640"/>
                </a:lnTo>
                <a:lnTo>
                  <a:pt x="20340" y="8700"/>
                </a:lnTo>
                <a:lnTo>
                  <a:pt x="20330" y="8730"/>
                </a:lnTo>
                <a:lnTo>
                  <a:pt x="20340" y="8760"/>
                </a:lnTo>
                <a:lnTo>
                  <a:pt x="20340" y="8780"/>
                </a:lnTo>
                <a:lnTo>
                  <a:pt x="20360" y="8810"/>
                </a:lnTo>
                <a:lnTo>
                  <a:pt x="20350" y="8840"/>
                </a:lnTo>
                <a:lnTo>
                  <a:pt x="20330" y="8880"/>
                </a:lnTo>
                <a:lnTo>
                  <a:pt x="20310" y="8880"/>
                </a:lnTo>
                <a:lnTo>
                  <a:pt x="20200" y="8870"/>
                </a:lnTo>
                <a:lnTo>
                  <a:pt x="20160" y="8840"/>
                </a:lnTo>
                <a:lnTo>
                  <a:pt x="20140" y="8830"/>
                </a:lnTo>
                <a:lnTo>
                  <a:pt x="20110" y="8850"/>
                </a:lnTo>
                <a:lnTo>
                  <a:pt x="20070" y="8910"/>
                </a:lnTo>
                <a:lnTo>
                  <a:pt x="20050" y="8920"/>
                </a:lnTo>
                <a:lnTo>
                  <a:pt x="20000" y="8930"/>
                </a:lnTo>
                <a:lnTo>
                  <a:pt x="19910" y="8990"/>
                </a:lnTo>
                <a:lnTo>
                  <a:pt x="19720" y="9030"/>
                </a:lnTo>
                <a:lnTo>
                  <a:pt x="19680" y="9050"/>
                </a:lnTo>
                <a:lnTo>
                  <a:pt x="19650" y="9070"/>
                </a:lnTo>
                <a:lnTo>
                  <a:pt x="19630" y="9100"/>
                </a:lnTo>
                <a:lnTo>
                  <a:pt x="19600" y="9120"/>
                </a:lnTo>
                <a:lnTo>
                  <a:pt x="19550" y="9130"/>
                </a:lnTo>
                <a:lnTo>
                  <a:pt x="19430" y="9130"/>
                </a:lnTo>
                <a:lnTo>
                  <a:pt x="19370" y="9110"/>
                </a:lnTo>
                <a:lnTo>
                  <a:pt x="19350" y="9070"/>
                </a:lnTo>
                <a:lnTo>
                  <a:pt x="19300" y="9020"/>
                </a:lnTo>
                <a:lnTo>
                  <a:pt x="19180" y="9020"/>
                </a:lnTo>
                <a:lnTo>
                  <a:pt x="18610" y="9090"/>
                </a:lnTo>
                <a:lnTo>
                  <a:pt x="18470" y="9030"/>
                </a:lnTo>
                <a:lnTo>
                  <a:pt x="18510" y="8830"/>
                </a:lnTo>
                <a:lnTo>
                  <a:pt x="18450" y="8770"/>
                </a:lnTo>
                <a:lnTo>
                  <a:pt x="18420" y="8750"/>
                </a:lnTo>
                <a:lnTo>
                  <a:pt x="18380" y="8740"/>
                </a:lnTo>
                <a:lnTo>
                  <a:pt x="18410" y="8600"/>
                </a:lnTo>
                <a:lnTo>
                  <a:pt x="18360" y="8470"/>
                </a:lnTo>
                <a:lnTo>
                  <a:pt x="18260" y="8390"/>
                </a:lnTo>
                <a:lnTo>
                  <a:pt x="18150" y="8360"/>
                </a:lnTo>
                <a:lnTo>
                  <a:pt x="18170" y="8450"/>
                </a:lnTo>
                <a:lnTo>
                  <a:pt x="18280" y="8550"/>
                </a:lnTo>
                <a:lnTo>
                  <a:pt x="18310" y="8660"/>
                </a:lnTo>
                <a:lnTo>
                  <a:pt x="18310" y="8720"/>
                </a:lnTo>
                <a:lnTo>
                  <a:pt x="18300" y="8810"/>
                </a:lnTo>
                <a:lnTo>
                  <a:pt x="18270" y="8900"/>
                </a:lnTo>
                <a:lnTo>
                  <a:pt x="18210" y="8960"/>
                </a:lnTo>
                <a:lnTo>
                  <a:pt x="18080" y="8940"/>
                </a:lnTo>
                <a:lnTo>
                  <a:pt x="17830" y="8690"/>
                </a:lnTo>
                <a:lnTo>
                  <a:pt x="17710" y="8620"/>
                </a:lnTo>
                <a:lnTo>
                  <a:pt x="17550" y="8590"/>
                </a:lnTo>
                <a:lnTo>
                  <a:pt x="17220" y="8470"/>
                </a:lnTo>
                <a:lnTo>
                  <a:pt x="17060" y="8450"/>
                </a:lnTo>
                <a:lnTo>
                  <a:pt x="16900" y="8450"/>
                </a:lnTo>
                <a:lnTo>
                  <a:pt x="16860" y="8430"/>
                </a:lnTo>
                <a:lnTo>
                  <a:pt x="16810" y="8370"/>
                </a:lnTo>
                <a:lnTo>
                  <a:pt x="16770" y="8360"/>
                </a:lnTo>
                <a:lnTo>
                  <a:pt x="16590" y="8400"/>
                </a:lnTo>
                <a:lnTo>
                  <a:pt x="16500" y="8400"/>
                </a:lnTo>
                <a:lnTo>
                  <a:pt x="16470" y="8380"/>
                </a:lnTo>
                <a:lnTo>
                  <a:pt x="16420" y="8030"/>
                </a:lnTo>
                <a:lnTo>
                  <a:pt x="16350" y="7550"/>
                </a:lnTo>
                <a:lnTo>
                  <a:pt x="16420" y="7170"/>
                </a:lnTo>
                <a:lnTo>
                  <a:pt x="16560" y="6650"/>
                </a:lnTo>
                <a:lnTo>
                  <a:pt x="16510" y="6230"/>
                </a:lnTo>
                <a:lnTo>
                  <a:pt x="16380" y="5780"/>
                </a:lnTo>
                <a:close/>
                <a:moveTo>
                  <a:pt x="21600" y="9670"/>
                </a:moveTo>
                <a:lnTo>
                  <a:pt x="21540" y="9630"/>
                </a:lnTo>
                <a:lnTo>
                  <a:pt x="21440" y="9650"/>
                </a:lnTo>
                <a:lnTo>
                  <a:pt x="21350" y="9560"/>
                </a:lnTo>
                <a:lnTo>
                  <a:pt x="21080" y="9430"/>
                </a:lnTo>
                <a:lnTo>
                  <a:pt x="20980" y="9350"/>
                </a:lnTo>
                <a:lnTo>
                  <a:pt x="20880" y="9230"/>
                </a:lnTo>
                <a:lnTo>
                  <a:pt x="20790" y="9150"/>
                </a:lnTo>
                <a:lnTo>
                  <a:pt x="20520" y="9000"/>
                </a:lnTo>
                <a:lnTo>
                  <a:pt x="20540" y="8990"/>
                </a:lnTo>
                <a:lnTo>
                  <a:pt x="20550" y="8990"/>
                </a:lnTo>
                <a:lnTo>
                  <a:pt x="20550" y="8980"/>
                </a:lnTo>
                <a:lnTo>
                  <a:pt x="20560" y="8960"/>
                </a:lnTo>
                <a:lnTo>
                  <a:pt x="20500" y="8930"/>
                </a:lnTo>
                <a:lnTo>
                  <a:pt x="20480" y="8870"/>
                </a:lnTo>
                <a:lnTo>
                  <a:pt x="20460" y="8780"/>
                </a:lnTo>
                <a:lnTo>
                  <a:pt x="20430" y="8700"/>
                </a:lnTo>
                <a:lnTo>
                  <a:pt x="20510" y="8650"/>
                </a:lnTo>
                <a:lnTo>
                  <a:pt x="20610" y="8540"/>
                </a:lnTo>
                <a:lnTo>
                  <a:pt x="20690" y="8410"/>
                </a:lnTo>
                <a:lnTo>
                  <a:pt x="20750" y="8170"/>
                </a:lnTo>
                <a:lnTo>
                  <a:pt x="20810" y="8080"/>
                </a:lnTo>
                <a:lnTo>
                  <a:pt x="20820" y="8000"/>
                </a:lnTo>
                <a:lnTo>
                  <a:pt x="20720" y="7930"/>
                </a:lnTo>
                <a:lnTo>
                  <a:pt x="20830" y="7760"/>
                </a:lnTo>
                <a:lnTo>
                  <a:pt x="21010" y="7560"/>
                </a:lnTo>
                <a:lnTo>
                  <a:pt x="21200" y="7420"/>
                </a:lnTo>
                <a:lnTo>
                  <a:pt x="21340" y="7450"/>
                </a:lnTo>
                <a:lnTo>
                  <a:pt x="21370" y="7450"/>
                </a:lnTo>
                <a:lnTo>
                  <a:pt x="21420" y="7380"/>
                </a:lnTo>
                <a:lnTo>
                  <a:pt x="21490" y="7370"/>
                </a:lnTo>
                <a:lnTo>
                  <a:pt x="22380" y="7540"/>
                </a:lnTo>
                <a:lnTo>
                  <a:pt x="23330" y="7760"/>
                </a:lnTo>
                <a:lnTo>
                  <a:pt x="24590" y="7950"/>
                </a:lnTo>
                <a:lnTo>
                  <a:pt x="24490" y="8000"/>
                </a:lnTo>
                <a:lnTo>
                  <a:pt x="24540" y="8190"/>
                </a:lnTo>
                <a:lnTo>
                  <a:pt x="24560" y="8390"/>
                </a:lnTo>
                <a:lnTo>
                  <a:pt x="24420" y="8710"/>
                </a:lnTo>
                <a:lnTo>
                  <a:pt x="24170" y="8850"/>
                </a:lnTo>
                <a:lnTo>
                  <a:pt x="23860" y="8970"/>
                </a:lnTo>
                <a:lnTo>
                  <a:pt x="23590" y="9160"/>
                </a:lnTo>
                <a:lnTo>
                  <a:pt x="23540" y="9310"/>
                </a:lnTo>
                <a:lnTo>
                  <a:pt x="23460" y="9460"/>
                </a:lnTo>
                <a:lnTo>
                  <a:pt x="23290" y="9480"/>
                </a:lnTo>
                <a:lnTo>
                  <a:pt x="23150" y="9360"/>
                </a:lnTo>
                <a:lnTo>
                  <a:pt x="23010" y="9050"/>
                </a:lnTo>
                <a:lnTo>
                  <a:pt x="22780" y="8860"/>
                </a:lnTo>
                <a:lnTo>
                  <a:pt x="22530" y="8840"/>
                </a:lnTo>
                <a:lnTo>
                  <a:pt x="22320" y="8990"/>
                </a:lnTo>
                <a:lnTo>
                  <a:pt x="22120" y="9190"/>
                </a:lnTo>
                <a:lnTo>
                  <a:pt x="22010" y="9250"/>
                </a:lnTo>
                <a:lnTo>
                  <a:pt x="21760" y="9460"/>
                </a:lnTo>
                <a:lnTo>
                  <a:pt x="21600" y="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Tekirdag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990" y="6810"/>
                </a:moveTo>
                <a:lnTo>
                  <a:pt x="10710" y="6650"/>
                </a:lnTo>
                <a:lnTo>
                  <a:pt x="11480" y="6590"/>
                </a:lnTo>
                <a:lnTo>
                  <a:pt x="12030" y="6590"/>
                </a:lnTo>
                <a:lnTo>
                  <a:pt x="12300" y="6770"/>
                </a:lnTo>
                <a:lnTo>
                  <a:pt x="12510" y="7050"/>
                </a:lnTo>
                <a:lnTo>
                  <a:pt x="12770" y="7220"/>
                </a:lnTo>
                <a:lnTo>
                  <a:pt x="13080" y="7140"/>
                </a:lnTo>
                <a:lnTo>
                  <a:pt x="13350" y="6930"/>
                </a:lnTo>
                <a:lnTo>
                  <a:pt x="13520" y="6580"/>
                </a:lnTo>
                <a:lnTo>
                  <a:pt x="13750" y="6240"/>
                </a:lnTo>
                <a:lnTo>
                  <a:pt x="14210" y="6100"/>
                </a:lnTo>
                <a:lnTo>
                  <a:pt x="14730" y="5980"/>
                </a:lnTo>
                <a:lnTo>
                  <a:pt x="15550" y="5870"/>
                </a:lnTo>
                <a:lnTo>
                  <a:pt x="16380" y="5780"/>
                </a:lnTo>
                <a:lnTo>
                  <a:pt x="16510" y="6230"/>
                </a:lnTo>
                <a:lnTo>
                  <a:pt x="16560" y="6650"/>
                </a:lnTo>
                <a:lnTo>
                  <a:pt x="16420" y="7170"/>
                </a:lnTo>
                <a:lnTo>
                  <a:pt x="16350" y="7550"/>
                </a:lnTo>
                <a:lnTo>
                  <a:pt x="16420" y="8030"/>
                </a:lnTo>
                <a:lnTo>
                  <a:pt x="16470" y="8380"/>
                </a:lnTo>
                <a:lnTo>
                  <a:pt x="16430" y="8360"/>
                </a:lnTo>
                <a:lnTo>
                  <a:pt x="16200" y="8440"/>
                </a:lnTo>
                <a:lnTo>
                  <a:pt x="16160" y="8470"/>
                </a:lnTo>
                <a:lnTo>
                  <a:pt x="16120" y="8470"/>
                </a:lnTo>
                <a:lnTo>
                  <a:pt x="15860" y="8570"/>
                </a:lnTo>
                <a:lnTo>
                  <a:pt x="15790" y="8590"/>
                </a:lnTo>
                <a:lnTo>
                  <a:pt x="15700" y="8640"/>
                </a:lnTo>
                <a:lnTo>
                  <a:pt x="15630" y="8690"/>
                </a:lnTo>
                <a:lnTo>
                  <a:pt x="15580" y="8740"/>
                </a:lnTo>
                <a:lnTo>
                  <a:pt x="15470" y="8920"/>
                </a:lnTo>
                <a:lnTo>
                  <a:pt x="15440" y="9000"/>
                </a:lnTo>
                <a:lnTo>
                  <a:pt x="15450" y="9050"/>
                </a:lnTo>
                <a:lnTo>
                  <a:pt x="15360" y="9070"/>
                </a:lnTo>
                <a:lnTo>
                  <a:pt x="14980" y="9030"/>
                </a:lnTo>
                <a:lnTo>
                  <a:pt x="14910" y="8980"/>
                </a:lnTo>
                <a:lnTo>
                  <a:pt x="14840" y="8920"/>
                </a:lnTo>
                <a:lnTo>
                  <a:pt x="14760" y="8880"/>
                </a:lnTo>
                <a:lnTo>
                  <a:pt x="14580" y="8820"/>
                </a:lnTo>
                <a:lnTo>
                  <a:pt x="14400" y="8810"/>
                </a:lnTo>
                <a:lnTo>
                  <a:pt x="13380" y="8960"/>
                </a:lnTo>
                <a:lnTo>
                  <a:pt x="13240" y="9050"/>
                </a:lnTo>
                <a:lnTo>
                  <a:pt x="13130" y="9260"/>
                </a:lnTo>
                <a:lnTo>
                  <a:pt x="13010" y="9760"/>
                </a:lnTo>
                <a:lnTo>
                  <a:pt x="12910" y="9950"/>
                </a:lnTo>
                <a:lnTo>
                  <a:pt x="12460" y="10390"/>
                </a:lnTo>
                <a:lnTo>
                  <a:pt x="12260" y="10750"/>
                </a:lnTo>
                <a:lnTo>
                  <a:pt x="11830" y="11070"/>
                </a:lnTo>
                <a:lnTo>
                  <a:pt x="11810" y="11100"/>
                </a:lnTo>
                <a:lnTo>
                  <a:pt x="11760" y="11170"/>
                </a:lnTo>
                <a:lnTo>
                  <a:pt x="11740" y="11200"/>
                </a:lnTo>
                <a:lnTo>
                  <a:pt x="11690" y="11210"/>
                </a:lnTo>
                <a:lnTo>
                  <a:pt x="11570" y="11230"/>
                </a:lnTo>
                <a:lnTo>
                  <a:pt x="11440" y="11320"/>
                </a:lnTo>
                <a:lnTo>
                  <a:pt x="11220" y="11310"/>
                </a:lnTo>
                <a:lnTo>
                  <a:pt x="11120" y="11320"/>
                </a:lnTo>
                <a:lnTo>
                  <a:pt x="11040" y="11390"/>
                </a:lnTo>
                <a:lnTo>
                  <a:pt x="10900" y="11590"/>
                </a:lnTo>
                <a:lnTo>
                  <a:pt x="10840" y="11630"/>
                </a:lnTo>
                <a:lnTo>
                  <a:pt x="10720" y="11640"/>
                </a:lnTo>
                <a:lnTo>
                  <a:pt x="10570" y="11180"/>
                </a:lnTo>
                <a:lnTo>
                  <a:pt x="10570" y="10680"/>
                </a:lnTo>
                <a:lnTo>
                  <a:pt x="9880" y="10610"/>
                </a:lnTo>
                <a:lnTo>
                  <a:pt x="9760" y="10200"/>
                </a:lnTo>
                <a:lnTo>
                  <a:pt x="9580" y="9810"/>
                </a:lnTo>
                <a:lnTo>
                  <a:pt x="9550" y="9300"/>
                </a:lnTo>
                <a:lnTo>
                  <a:pt x="9630" y="8860"/>
                </a:lnTo>
                <a:lnTo>
                  <a:pt x="9780" y="8480"/>
                </a:lnTo>
                <a:lnTo>
                  <a:pt x="10010" y="8180"/>
                </a:lnTo>
                <a:lnTo>
                  <a:pt x="10080" y="7800"/>
                </a:lnTo>
                <a:lnTo>
                  <a:pt x="10050" y="6920"/>
                </a:lnTo>
                <a:lnTo>
                  <a:pt x="9990" y="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Çanakkal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850" y="11030"/>
                </a:moveTo>
                <a:lnTo>
                  <a:pt x="9850" y="11000"/>
                </a:lnTo>
                <a:lnTo>
                  <a:pt x="9880" y="10630"/>
                </a:lnTo>
                <a:lnTo>
                  <a:pt x="9880" y="10610"/>
                </a:lnTo>
                <a:lnTo>
                  <a:pt x="10570" y="10680"/>
                </a:lnTo>
                <a:lnTo>
                  <a:pt x="10570" y="11180"/>
                </a:lnTo>
                <a:lnTo>
                  <a:pt x="10720" y="11640"/>
                </a:lnTo>
                <a:lnTo>
                  <a:pt x="10660" y="11650"/>
                </a:lnTo>
                <a:lnTo>
                  <a:pt x="10470" y="11710"/>
                </a:lnTo>
                <a:lnTo>
                  <a:pt x="10200" y="11880"/>
                </a:lnTo>
                <a:lnTo>
                  <a:pt x="10130" y="11950"/>
                </a:lnTo>
                <a:lnTo>
                  <a:pt x="10040" y="12010"/>
                </a:lnTo>
                <a:lnTo>
                  <a:pt x="9750" y="12050"/>
                </a:lnTo>
                <a:lnTo>
                  <a:pt x="9660" y="12100"/>
                </a:lnTo>
                <a:lnTo>
                  <a:pt x="9510" y="12240"/>
                </a:lnTo>
                <a:lnTo>
                  <a:pt x="9440" y="12270"/>
                </a:lnTo>
                <a:lnTo>
                  <a:pt x="9390" y="12300"/>
                </a:lnTo>
                <a:lnTo>
                  <a:pt x="9350" y="12490"/>
                </a:lnTo>
                <a:lnTo>
                  <a:pt x="9300" y="12570"/>
                </a:lnTo>
                <a:lnTo>
                  <a:pt x="9140" y="12650"/>
                </a:lnTo>
                <a:lnTo>
                  <a:pt x="9110" y="12700"/>
                </a:lnTo>
                <a:lnTo>
                  <a:pt x="9100" y="12800"/>
                </a:lnTo>
                <a:lnTo>
                  <a:pt x="9070" y="12900"/>
                </a:lnTo>
                <a:lnTo>
                  <a:pt x="9000" y="12990"/>
                </a:lnTo>
                <a:lnTo>
                  <a:pt x="8740" y="13230"/>
                </a:lnTo>
                <a:lnTo>
                  <a:pt x="8710" y="13250"/>
                </a:lnTo>
                <a:lnTo>
                  <a:pt x="8570" y="13280"/>
                </a:lnTo>
                <a:lnTo>
                  <a:pt x="8510" y="13340"/>
                </a:lnTo>
                <a:lnTo>
                  <a:pt x="8410" y="13440"/>
                </a:lnTo>
                <a:lnTo>
                  <a:pt x="8400" y="13460"/>
                </a:lnTo>
                <a:lnTo>
                  <a:pt x="8380" y="13490"/>
                </a:lnTo>
                <a:lnTo>
                  <a:pt x="8260" y="13640"/>
                </a:lnTo>
                <a:lnTo>
                  <a:pt x="8170" y="13710"/>
                </a:lnTo>
                <a:lnTo>
                  <a:pt x="8060" y="13770"/>
                </a:lnTo>
                <a:lnTo>
                  <a:pt x="7950" y="13830"/>
                </a:lnTo>
                <a:lnTo>
                  <a:pt x="7850" y="13840"/>
                </a:lnTo>
                <a:lnTo>
                  <a:pt x="7790" y="13900"/>
                </a:lnTo>
                <a:lnTo>
                  <a:pt x="7800" y="14010"/>
                </a:lnTo>
                <a:lnTo>
                  <a:pt x="7860" y="14130"/>
                </a:lnTo>
                <a:lnTo>
                  <a:pt x="7930" y="14180"/>
                </a:lnTo>
                <a:lnTo>
                  <a:pt x="7700" y="14400"/>
                </a:lnTo>
                <a:lnTo>
                  <a:pt x="7630" y="14450"/>
                </a:lnTo>
                <a:lnTo>
                  <a:pt x="7440" y="14560"/>
                </a:lnTo>
                <a:lnTo>
                  <a:pt x="7300" y="14700"/>
                </a:lnTo>
                <a:lnTo>
                  <a:pt x="7240" y="14730"/>
                </a:lnTo>
                <a:lnTo>
                  <a:pt x="6990" y="14820"/>
                </a:lnTo>
                <a:lnTo>
                  <a:pt x="6940" y="14830"/>
                </a:lnTo>
                <a:lnTo>
                  <a:pt x="6890" y="14790"/>
                </a:lnTo>
                <a:lnTo>
                  <a:pt x="6900" y="14720"/>
                </a:lnTo>
                <a:lnTo>
                  <a:pt x="6940" y="14650"/>
                </a:lnTo>
                <a:lnTo>
                  <a:pt x="6970" y="14610"/>
                </a:lnTo>
                <a:lnTo>
                  <a:pt x="7050" y="14550"/>
                </a:lnTo>
                <a:lnTo>
                  <a:pt x="7100" y="14420"/>
                </a:lnTo>
                <a:lnTo>
                  <a:pt x="7140" y="14290"/>
                </a:lnTo>
                <a:lnTo>
                  <a:pt x="7160" y="14230"/>
                </a:lnTo>
                <a:lnTo>
                  <a:pt x="7380" y="13930"/>
                </a:lnTo>
                <a:lnTo>
                  <a:pt x="7440" y="13710"/>
                </a:lnTo>
                <a:lnTo>
                  <a:pt x="7410" y="13540"/>
                </a:lnTo>
                <a:lnTo>
                  <a:pt x="7320" y="13400"/>
                </a:lnTo>
                <a:lnTo>
                  <a:pt x="7180" y="13290"/>
                </a:lnTo>
                <a:lnTo>
                  <a:pt x="7230" y="13250"/>
                </a:lnTo>
                <a:lnTo>
                  <a:pt x="7250" y="13210"/>
                </a:lnTo>
                <a:lnTo>
                  <a:pt x="7220" y="13180"/>
                </a:lnTo>
                <a:lnTo>
                  <a:pt x="7160" y="13170"/>
                </a:lnTo>
                <a:lnTo>
                  <a:pt x="7140" y="13140"/>
                </a:lnTo>
                <a:lnTo>
                  <a:pt x="7180" y="13080"/>
                </a:lnTo>
                <a:lnTo>
                  <a:pt x="7250" y="13020"/>
                </a:lnTo>
                <a:lnTo>
                  <a:pt x="7280" y="13010"/>
                </a:lnTo>
                <a:lnTo>
                  <a:pt x="7330" y="12960"/>
                </a:lnTo>
                <a:lnTo>
                  <a:pt x="7580" y="12870"/>
                </a:lnTo>
                <a:lnTo>
                  <a:pt x="7670" y="12870"/>
                </a:lnTo>
                <a:lnTo>
                  <a:pt x="7740" y="12740"/>
                </a:lnTo>
                <a:lnTo>
                  <a:pt x="7980" y="12590"/>
                </a:lnTo>
                <a:lnTo>
                  <a:pt x="8200" y="12400"/>
                </a:lnTo>
                <a:lnTo>
                  <a:pt x="8480" y="12300"/>
                </a:lnTo>
                <a:lnTo>
                  <a:pt x="8690" y="12120"/>
                </a:lnTo>
                <a:lnTo>
                  <a:pt x="8830" y="12030"/>
                </a:lnTo>
                <a:lnTo>
                  <a:pt x="8970" y="11960"/>
                </a:lnTo>
                <a:lnTo>
                  <a:pt x="9100" y="11930"/>
                </a:lnTo>
                <a:lnTo>
                  <a:pt x="9330" y="11960"/>
                </a:lnTo>
                <a:lnTo>
                  <a:pt x="9390" y="11930"/>
                </a:lnTo>
                <a:lnTo>
                  <a:pt x="9460" y="11860"/>
                </a:lnTo>
                <a:lnTo>
                  <a:pt x="9560" y="11700"/>
                </a:lnTo>
                <a:lnTo>
                  <a:pt x="9620" y="11630"/>
                </a:lnTo>
                <a:lnTo>
                  <a:pt x="9740" y="11680"/>
                </a:lnTo>
                <a:lnTo>
                  <a:pt x="9890" y="11630"/>
                </a:lnTo>
                <a:lnTo>
                  <a:pt x="10020" y="11520"/>
                </a:lnTo>
                <a:lnTo>
                  <a:pt x="10080" y="11390"/>
                </a:lnTo>
                <a:lnTo>
                  <a:pt x="9940" y="11080"/>
                </a:lnTo>
                <a:lnTo>
                  <a:pt x="9900" y="11020"/>
                </a:lnTo>
                <a:lnTo>
                  <a:pt x="9850" y="11030"/>
                </a:lnTo>
                <a:close/>
                <a:moveTo>
                  <a:pt x="9310" y="17910"/>
                </a:moveTo>
                <a:lnTo>
                  <a:pt x="8310" y="18100"/>
                </a:lnTo>
                <a:lnTo>
                  <a:pt x="8210" y="18140"/>
                </a:lnTo>
                <a:lnTo>
                  <a:pt x="8160" y="18190"/>
                </a:lnTo>
                <a:lnTo>
                  <a:pt x="8110" y="18190"/>
                </a:lnTo>
                <a:lnTo>
                  <a:pt x="7900" y="18310"/>
                </a:lnTo>
                <a:lnTo>
                  <a:pt x="7860" y="18340"/>
                </a:lnTo>
                <a:lnTo>
                  <a:pt x="7810" y="18340"/>
                </a:lnTo>
                <a:lnTo>
                  <a:pt x="7560" y="18290"/>
                </a:lnTo>
                <a:lnTo>
                  <a:pt x="7510" y="18300"/>
                </a:lnTo>
                <a:lnTo>
                  <a:pt x="7440" y="18330"/>
                </a:lnTo>
                <a:lnTo>
                  <a:pt x="7390" y="18340"/>
                </a:lnTo>
                <a:lnTo>
                  <a:pt x="7350" y="18390"/>
                </a:lnTo>
                <a:lnTo>
                  <a:pt x="7340" y="18410"/>
                </a:lnTo>
                <a:lnTo>
                  <a:pt x="7330" y="18440"/>
                </a:lnTo>
                <a:lnTo>
                  <a:pt x="7300" y="18420"/>
                </a:lnTo>
                <a:lnTo>
                  <a:pt x="7250" y="18380"/>
                </a:lnTo>
                <a:lnTo>
                  <a:pt x="6870" y="18480"/>
                </a:lnTo>
                <a:lnTo>
                  <a:pt x="6680" y="18480"/>
                </a:lnTo>
                <a:lnTo>
                  <a:pt x="6500" y="18380"/>
                </a:lnTo>
                <a:lnTo>
                  <a:pt x="6480" y="18250"/>
                </a:lnTo>
                <a:lnTo>
                  <a:pt x="6600" y="17930"/>
                </a:lnTo>
                <a:lnTo>
                  <a:pt x="6670" y="17620"/>
                </a:lnTo>
                <a:lnTo>
                  <a:pt x="6850" y="17450"/>
                </a:lnTo>
                <a:lnTo>
                  <a:pt x="6890" y="17310"/>
                </a:lnTo>
                <a:lnTo>
                  <a:pt x="6920" y="16970"/>
                </a:lnTo>
                <a:lnTo>
                  <a:pt x="6900" y="16900"/>
                </a:lnTo>
                <a:lnTo>
                  <a:pt x="6810" y="16730"/>
                </a:lnTo>
                <a:lnTo>
                  <a:pt x="6790" y="16650"/>
                </a:lnTo>
                <a:lnTo>
                  <a:pt x="6800" y="16590"/>
                </a:lnTo>
                <a:lnTo>
                  <a:pt x="6820" y="16570"/>
                </a:lnTo>
                <a:lnTo>
                  <a:pt x="6840" y="16560"/>
                </a:lnTo>
                <a:lnTo>
                  <a:pt x="6860" y="16520"/>
                </a:lnTo>
                <a:lnTo>
                  <a:pt x="6860" y="16380"/>
                </a:lnTo>
                <a:lnTo>
                  <a:pt x="6880" y="16210"/>
                </a:lnTo>
                <a:lnTo>
                  <a:pt x="6860" y="16160"/>
                </a:lnTo>
                <a:lnTo>
                  <a:pt x="6790" y="16140"/>
                </a:lnTo>
                <a:lnTo>
                  <a:pt x="6820" y="16070"/>
                </a:lnTo>
                <a:lnTo>
                  <a:pt x="6890" y="15760"/>
                </a:lnTo>
                <a:lnTo>
                  <a:pt x="6890" y="15730"/>
                </a:lnTo>
                <a:lnTo>
                  <a:pt x="6860" y="15600"/>
                </a:lnTo>
                <a:lnTo>
                  <a:pt x="6860" y="15550"/>
                </a:lnTo>
                <a:lnTo>
                  <a:pt x="6870" y="15490"/>
                </a:lnTo>
                <a:lnTo>
                  <a:pt x="6910" y="15410"/>
                </a:lnTo>
                <a:lnTo>
                  <a:pt x="6920" y="15360"/>
                </a:lnTo>
                <a:lnTo>
                  <a:pt x="6940" y="15300"/>
                </a:lnTo>
                <a:lnTo>
                  <a:pt x="7040" y="15130"/>
                </a:lnTo>
                <a:lnTo>
                  <a:pt x="7080" y="15080"/>
                </a:lnTo>
                <a:lnTo>
                  <a:pt x="7340" y="15170"/>
                </a:lnTo>
                <a:lnTo>
                  <a:pt x="7410" y="15120"/>
                </a:lnTo>
                <a:lnTo>
                  <a:pt x="7570" y="15050"/>
                </a:lnTo>
                <a:lnTo>
                  <a:pt x="7620" y="15020"/>
                </a:lnTo>
                <a:lnTo>
                  <a:pt x="7820" y="14810"/>
                </a:lnTo>
                <a:lnTo>
                  <a:pt x="7860" y="14740"/>
                </a:lnTo>
                <a:lnTo>
                  <a:pt x="7880" y="14690"/>
                </a:lnTo>
                <a:lnTo>
                  <a:pt x="7880" y="14610"/>
                </a:lnTo>
                <a:lnTo>
                  <a:pt x="7900" y="14570"/>
                </a:lnTo>
                <a:lnTo>
                  <a:pt x="7900" y="14550"/>
                </a:lnTo>
                <a:lnTo>
                  <a:pt x="7900" y="14520"/>
                </a:lnTo>
                <a:lnTo>
                  <a:pt x="7900" y="14500"/>
                </a:lnTo>
                <a:lnTo>
                  <a:pt x="7910" y="14490"/>
                </a:lnTo>
                <a:lnTo>
                  <a:pt x="7970" y="14490"/>
                </a:lnTo>
                <a:lnTo>
                  <a:pt x="7990" y="14480"/>
                </a:lnTo>
                <a:lnTo>
                  <a:pt x="8010" y="14470"/>
                </a:lnTo>
                <a:lnTo>
                  <a:pt x="8040" y="14390"/>
                </a:lnTo>
                <a:lnTo>
                  <a:pt x="8060" y="14270"/>
                </a:lnTo>
                <a:lnTo>
                  <a:pt x="8060" y="14160"/>
                </a:lnTo>
                <a:lnTo>
                  <a:pt x="8030" y="14060"/>
                </a:lnTo>
                <a:lnTo>
                  <a:pt x="8060" y="13970"/>
                </a:lnTo>
                <a:lnTo>
                  <a:pt x="8080" y="13930"/>
                </a:lnTo>
                <a:lnTo>
                  <a:pt x="8110" y="13930"/>
                </a:lnTo>
                <a:lnTo>
                  <a:pt x="8180" y="13930"/>
                </a:lnTo>
                <a:lnTo>
                  <a:pt x="8240" y="13920"/>
                </a:lnTo>
                <a:lnTo>
                  <a:pt x="8360" y="13860"/>
                </a:lnTo>
                <a:lnTo>
                  <a:pt x="8520" y="13810"/>
                </a:lnTo>
                <a:lnTo>
                  <a:pt x="8610" y="13740"/>
                </a:lnTo>
                <a:lnTo>
                  <a:pt x="8820" y="13460"/>
                </a:lnTo>
                <a:lnTo>
                  <a:pt x="8860" y="13430"/>
                </a:lnTo>
                <a:lnTo>
                  <a:pt x="8910" y="13420"/>
                </a:lnTo>
                <a:lnTo>
                  <a:pt x="8970" y="13380"/>
                </a:lnTo>
                <a:lnTo>
                  <a:pt x="9030" y="13330"/>
                </a:lnTo>
                <a:lnTo>
                  <a:pt x="9540" y="12710"/>
                </a:lnTo>
                <a:lnTo>
                  <a:pt x="9640" y="12630"/>
                </a:lnTo>
                <a:lnTo>
                  <a:pt x="9830" y="12620"/>
                </a:lnTo>
                <a:lnTo>
                  <a:pt x="10240" y="12650"/>
                </a:lnTo>
                <a:lnTo>
                  <a:pt x="10410" y="12610"/>
                </a:lnTo>
                <a:lnTo>
                  <a:pt x="10460" y="12630"/>
                </a:lnTo>
                <a:lnTo>
                  <a:pt x="10580" y="12700"/>
                </a:lnTo>
                <a:lnTo>
                  <a:pt x="10850" y="12720"/>
                </a:lnTo>
                <a:lnTo>
                  <a:pt x="10960" y="12700"/>
                </a:lnTo>
                <a:lnTo>
                  <a:pt x="11090" y="12590"/>
                </a:lnTo>
                <a:lnTo>
                  <a:pt x="11210" y="12440"/>
                </a:lnTo>
                <a:lnTo>
                  <a:pt x="11350" y="12320"/>
                </a:lnTo>
                <a:lnTo>
                  <a:pt x="11570" y="12310"/>
                </a:lnTo>
                <a:lnTo>
                  <a:pt x="11730" y="12350"/>
                </a:lnTo>
                <a:lnTo>
                  <a:pt x="11920" y="12350"/>
                </a:lnTo>
                <a:lnTo>
                  <a:pt x="12020" y="12330"/>
                </a:lnTo>
                <a:lnTo>
                  <a:pt x="12180" y="12230"/>
                </a:lnTo>
                <a:lnTo>
                  <a:pt x="12260" y="12220"/>
                </a:lnTo>
                <a:lnTo>
                  <a:pt x="12330" y="12290"/>
                </a:lnTo>
                <a:lnTo>
                  <a:pt x="12380" y="12380"/>
                </a:lnTo>
                <a:lnTo>
                  <a:pt x="12450" y="12570"/>
                </a:lnTo>
                <a:lnTo>
                  <a:pt x="12390" y="12610"/>
                </a:lnTo>
                <a:lnTo>
                  <a:pt x="12360" y="12610"/>
                </a:lnTo>
                <a:lnTo>
                  <a:pt x="12330" y="12580"/>
                </a:lnTo>
                <a:lnTo>
                  <a:pt x="12330" y="12590"/>
                </a:lnTo>
                <a:lnTo>
                  <a:pt x="12290" y="12610"/>
                </a:lnTo>
                <a:lnTo>
                  <a:pt x="12500" y="12840"/>
                </a:lnTo>
                <a:lnTo>
                  <a:pt x="12760" y="13010"/>
                </a:lnTo>
                <a:lnTo>
                  <a:pt x="13040" y="13140"/>
                </a:lnTo>
                <a:lnTo>
                  <a:pt x="13380" y="13220"/>
                </a:lnTo>
                <a:lnTo>
                  <a:pt x="13510" y="13220"/>
                </a:lnTo>
                <a:lnTo>
                  <a:pt x="13560" y="13210"/>
                </a:lnTo>
                <a:lnTo>
                  <a:pt x="13610" y="13180"/>
                </a:lnTo>
                <a:lnTo>
                  <a:pt x="13630" y="13230"/>
                </a:lnTo>
                <a:lnTo>
                  <a:pt x="13580" y="13510"/>
                </a:lnTo>
                <a:lnTo>
                  <a:pt x="13350" y="13640"/>
                </a:lnTo>
                <a:lnTo>
                  <a:pt x="13020" y="13990"/>
                </a:lnTo>
                <a:lnTo>
                  <a:pt x="12940" y="14020"/>
                </a:lnTo>
                <a:lnTo>
                  <a:pt x="12890" y="14060"/>
                </a:lnTo>
                <a:lnTo>
                  <a:pt x="12980" y="14250"/>
                </a:lnTo>
                <a:lnTo>
                  <a:pt x="13170" y="14330"/>
                </a:lnTo>
                <a:lnTo>
                  <a:pt x="13250" y="14340"/>
                </a:lnTo>
                <a:lnTo>
                  <a:pt x="13270" y="14380"/>
                </a:lnTo>
                <a:lnTo>
                  <a:pt x="13240" y="14500"/>
                </a:lnTo>
                <a:lnTo>
                  <a:pt x="13180" y="14710"/>
                </a:lnTo>
                <a:lnTo>
                  <a:pt x="13160" y="14870"/>
                </a:lnTo>
                <a:lnTo>
                  <a:pt x="13110" y="15010"/>
                </a:lnTo>
                <a:lnTo>
                  <a:pt x="13070" y="15060"/>
                </a:lnTo>
                <a:lnTo>
                  <a:pt x="13020" y="15160"/>
                </a:lnTo>
                <a:lnTo>
                  <a:pt x="13110" y="15300"/>
                </a:lnTo>
                <a:lnTo>
                  <a:pt x="13190" y="15360"/>
                </a:lnTo>
                <a:lnTo>
                  <a:pt x="13160" y="15610"/>
                </a:lnTo>
                <a:lnTo>
                  <a:pt x="13080" y="15870"/>
                </a:lnTo>
                <a:lnTo>
                  <a:pt x="12980" y="16100"/>
                </a:lnTo>
                <a:lnTo>
                  <a:pt x="12790" y="16240"/>
                </a:lnTo>
                <a:lnTo>
                  <a:pt x="12590" y="16330"/>
                </a:lnTo>
                <a:lnTo>
                  <a:pt x="12400" y="16460"/>
                </a:lnTo>
                <a:lnTo>
                  <a:pt x="12200" y="16540"/>
                </a:lnTo>
                <a:lnTo>
                  <a:pt x="11850" y="16430"/>
                </a:lnTo>
                <a:lnTo>
                  <a:pt x="11500" y="16370"/>
                </a:lnTo>
                <a:lnTo>
                  <a:pt x="11370" y="16440"/>
                </a:lnTo>
                <a:lnTo>
                  <a:pt x="11220" y="16420"/>
                </a:lnTo>
                <a:lnTo>
                  <a:pt x="11000" y="16420"/>
                </a:lnTo>
                <a:lnTo>
                  <a:pt x="10800" y="16580"/>
                </a:lnTo>
                <a:lnTo>
                  <a:pt x="10450" y="16730"/>
                </a:lnTo>
                <a:lnTo>
                  <a:pt x="10280" y="16880"/>
                </a:lnTo>
                <a:lnTo>
                  <a:pt x="10070" y="16940"/>
                </a:lnTo>
                <a:lnTo>
                  <a:pt x="9640" y="16890"/>
                </a:lnTo>
                <a:lnTo>
                  <a:pt x="9450" y="16930"/>
                </a:lnTo>
                <a:lnTo>
                  <a:pt x="9300" y="17420"/>
                </a:lnTo>
                <a:lnTo>
                  <a:pt x="9310" y="17910"/>
                </a:lnTo>
                <a:close/>
                <a:moveTo>
                  <a:pt x="6430" y="16140"/>
                </a:moveTo>
                <a:lnTo>
                  <a:pt x="6510" y="16100"/>
                </a:lnTo>
                <a:lnTo>
                  <a:pt x="6540" y="16160"/>
                </a:lnTo>
                <a:lnTo>
                  <a:pt x="6530" y="16380"/>
                </a:lnTo>
                <a:lnTo>
                  <a:pt x="6500" y="16470"/>
                </a:lnTo>
                <a:lnTo>
                  <a:pt x="6430" y="16460"/>
                </a:lnTo>
                <a:lnTo>
                  <a:pt x="6270" y="16350"/>
                </a:lnTo>
                <a:lnTo>
                  <a:pt x="6130" y="16290"/>
                </a:lnTo>
                <a:lnTo>
                  <a:pt x="6070" y="16240"/>
                </a:lnTo>
                <a:lnTo>
                  <a:pt x="6040" y="16160"/>
                </a:lnTo>
                <a:lnTo>
                  <a:pt x="6080" y="16110"/>
                </a:lnTo>
                <a:lnTo>
                  <a:pt x="6160" y="16100"/>
                </a:lnTo>
                <a:lnTo>
                  <a:pt x="6330" y="16100"/>
                </a:lnTo>
                <a:lnTo>
                  <a:pt x="6360" y="16100"/>
                </a:lnTo>
                <a:lnTo>
                  <a:pt x="6390" y="16100"/>
                </a:lnTo>
                <a:lnTo>
                  <a:pt x="6410" y="16110"/>
                </a:lnTo>
                <a:lnTo>
                  <a:pt x="6430" y="16140"/>
                </a:lnTo>
                <a:close/>
                <a:moveTo>
                  <a:pt x="6200" y="14100"/>
                </a:moveTo>
                <a:lnTo>
                  <a:pt x="6200" y="14230"/>
                </a:lnTo>
                <a:lnTo>
                  <a:pt x="6100" y="14290"/>
                </a:lnTo>
                <a:lnTo>
                  <a:pt x="5990" y="14330"/>
                </a:lnTo>
                <a:lnTo>
                  <a:pt x="5670" y="14380"/>
                </a:lnTo>
                <a:lnTo>
                  <a:pt x="5460" y="14470"/>
                </a:lnTo>
                <a:lnTo>
                  <a:pt x="5030" y="14530"/>
                </a:lnTo>
                <a:lnTo>
                  <a:pt x="4940" y="14530"/>
                </a:lnTo>
                <a:lnTo>
                  <a:pt x="4820" y="14490"/>
                </a:lnTo>
                <a:lnTo>
                  <a:pt x="4760" y="14460"/>
                </a:lnTo>
                <a:lnTo>
                  <a:pt x="4740" y="14420"/>
                </a:lnTo>
                <a:lnTo>
                  <a:pt x="4550" y="14350"/>
                </a:lnTo>
                <a:lnTo>
                  <a:pt x="4550" y="14320"/>
                </a:lnTo>
                <a:lnTo>
                  <a:pt x="4650" y="14140"/>
                </a:lnTo>
                <a:lnTo>
                  <a:pt x="4810" y="13980"/>
                </a:lnTo>
                <a:lnTo>
                  <a:pt x="5000" y="13850"/>
                </a:lnTo>
                <a:lnTo>
                  <a:pt x="5320" y="13790"/>
                </a:lnTo>
                <a:lnTo>
                  <a:pt x="5730" y="13640"/>
                </a:lnTo>
                <a:lnTo>
                  <a:pt x="5790" y="13630"/>
                </a:lnTo>
                <a:lnTo>
                  <a:pt x="5850" y="13640"/>
                </a:lnTo>
                <a:lnTo>
                  <a:pt x="5880" y="13670"/>
                </a:lnTo>
                <a:lnTo>
                  <a:pt x="5910" y="13710"/>
                </a:lnTo>
                <a:lnTo>
                  <a:pt x="5940" y="13750"/>
                </a:lnTo>
                <a:lnTo>
                  <a:pt x="6010" y="13760"/>
                </a:lnTo>
                <a:lnTo>
                  <a:pt x="6010" y="13810"/>
                </a:lnTo>
                <a:lnTo>
                  <a:pt x="6000" y="13860"/>
                </a:lnTo>
                <a:lnTo>
                  <a:pt x="5990" y="13940"/>
                </a:lnTo>
                <a:lnTo>
                  <a:pt x="5990" y="14020"/>
                </a:lnTo>
                <a:lnTo>
                  <a:pt x="6010" y="14060"/>
                </a:lnTo>
                <a:lnTo>
                  <a:pt x="5970" y="14160"/>
                </a:lnTo>
                <a:lnTo>
                  <a:pt x="6020" y="14190"/>
                </a:lnTo>
                <a:lnTo>
                  <a:pt x="6100" y="14160"/>
                </a:lnTo>
                <a:lnTo>
                  <a:pt x="6170" y="14100"/>
                </a:lnTo>
                <a:lnTo>
                  <a:pt x="6200" y="1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Riz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8320" y="6990"/>
                </a:moveTo>
                <a:lnTo>
                  <a:pt x="78330" y="7010"/>
                </a:lnTo>
                <a:lnTo>
                  <a:pt x="78460" y="7340"/>
                </a:lnTo>
                <a:lnTo>
                  <a:pt x="78500" y="7590"/>
                </a:lnTo>
                <a:lnTo>
                  <a:pt x="78590" y="7800"/>
                </a:lnTo>
                <a:lnTo>
                  <a:pt x="78680" y="7890"/>
                </a:lnTo>
                <a:lnTo>
                  <a:pt x="78770" y="7950"/>
                </a:lnTo>
                <a:lnTo>
                  <a:pt x="78830" y="8060"/>
                </a:lnTo>
                <a:lnTo>
                  <a:pt x="78880" y="8170"/>
                </a:lnTo>
                <a:lnTo>
                  <a:pt x="79070" y="8260"/>
                </a:lnTo>
                <a:lnTo>
                  <a:pt x="79210" y="8420"/>
                </a:lnTo>
                <a:lnTo>
                  <a:pt x="79080" y="8710"/>
                </a:lnTo>
                <a:lnTo>
                  <a:pt x="78820" y="8880"/>
                </a:lnTo>
                <a:lnTo>
                  <a:pt x="78750" y="9010"/>
                </a:lnTo>
                <a:lnTo>
                  <a:pt x="78710" y="9140"/>
                </a:lnTo>
                <a:lnTo>
                  <a:pt x="78610" y="9230"/>
                </a:lnTo>
                <a:lnTo>
                  <a:pt x="78500" y="9290"/>
                </a:lnTo>
                <a:lnTo>
                  <a:pt x="78050" y="9820"/>
                </a:lnTo>
                <a:lnTo>
                  <a:pt x="77980" y="10070"/>
                </a:lnTo>
                <a:lnTo>
                  <a:pt x="77620" y="10280"/>
                </a:lnTo>
                <a:lnTo>
                  <a:pt x="77110" y="10720"/>
                </a:lnTo>
                <a:lnTo>
                  <a:pt x="76910" y="10790"/>
                </a:lnTo>
                <a:lnTo>
                  <a:pt x="76700" y="10790"/>
                </a:lnTo>
                <a:lnTo>
                  <a:pt x="76530" y="10860"/>
                </a:lnTo>
                <a:lnTo>
                  <a:pt x="76390" y="11220"/>
                </a:lnTo>
                <a:lnTo>
                  <a:pt x="76100" y="11300"/>
                </a:lnTo>
                <a:lnTo>
                  <a:pt x="75910" y="11320"/>
                </a:lnTo>
                <a:lnTo>
                  <a:pt x="75720" y="11380"/>
                </a:lnTo>
                <a:lnTo>
                  <a:pt x="74950" y="11760"/>
                </a:lnTo>
                <a:lnTo>
                  <a:pt x="74880" y="11370"/>
                </a:lnTo>
                <a:lnTo>
                  <a:pt x="74940" y="10940"/>
                </a:lnTo>
                <a:lnTo>
                  <a:pt x="74640" y="10180"/>
                </a:lnTo>
                <a:lnTo>
                  <a:pt x="74590" y="9740"/>
                </a:lnTo>
                <a:lnTo>
                  <a:pt x="74470" y="9320"/>
                </a:lnTo>
                <a:lnTo>
                  <a:pt x="74300" y="8930"/>
                </a:lnTo>
                <a:lnTo>
                  <a:pt x="74830" y="8570"/>
                </a:lnTo>
                <a:lnTo>
                  <a:pt x="75000" y="8650"/>
                </a:lnTo>
                <a:lnTo>
                  <a:pt x="75140" y="8660"/>
                </a:lnTo>
                <a:lnTo>
                  <a:pt x="75270" y="8620"/>
                </a:lnTo>
                <a:lnTo>
                  <a:pt x="75420" y="8530"/>
                </a:lnTo>
                <a:lnTo>
                  <a:pt x="75600" y="8370"/>
                </a:lnTo>
                <a:lnTo>
                  <a:pt x="75660" y="8360"/>
                </a:lnTo>
                <a:lnTo>
                  <a:pt x="75810" y="8340"/>
                </a:lnTo>
                <a:lnTo>
                  <a:pt x="75880" y="8310"/>
                </a:lnTo>
                <a:lnTo>
                  <a:pt x="75940" y="8270"/>
                </a:lnTo>
                <a:lnTo>
                  <a:pt x="76220" y="7890"/>
                </a:lnTo>
                <a:lnTo>
                  <a:pt x="76560" y="7640"/>
                </a:lnTo>
                <a:lnTo>
                  <a:pt x="76610" y="7620"/>
                </a:lnTo>
                <a:lnTo>
                  <a:pt x="76680" y="7640"/>
                </a:lnTo>
                <a:lnTo>
                  <a:pt x="76890" y="7710"/>
                </a:lnTo>
                <a:lnTo>
                  <a:pt x="77010" y="7690"/>
                </a:lnTo>
                <a:lnTo>
                  <a:pt x="77190" y="7560"/>
                </a:lnTo>
                <a:lnTo>
                  <a:pt x="77260" y="7530"/>
                </a:lnTo>
                <a:lnTo>
                  <a:pt x="77360" y="7520"/>
                </a:lnTo>
                <a:lnTo>
                  <a:pt x="77470" y="7480"/>
                </a:lnTo>
                <a:lnTo>
                  <a:pt x="77580" y="7430"/>
                </a:lnTo>
                <a:lnTo>
                  <a:pt x="77670" y="7360"/>
                </a:lnTo>
                <a:lnTo>
                  <a:pt x="77850" y="7160"/>
                </a:lnTo>
                <a:lnTo>
                  <a:pt x="77950" y="7090"/>
                </a:lnTo>
                <a:lnTo>
                  <a:pt x="78070" y="7060"/>
                </a:lnTo>
                <a:lnTo>
                  <a:pt x="78200" y="7060"/>
                </a:lnTo>
                <a:lnTo>
                  <a:pt x="78280" y="7030"/>
                </a:lnTo>
                <a:lnTo>
                  <a:pt x="78320" y="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Trabzo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4300" y="8930"/>
                </a:moveTo>
                <a:lnTo>
                  <a:pt x="74470" y="9320"/>
                </a:lnTo>
                <a:lnTo>
                  <a:pt x="74590" y="9740"/>
                </a:lnTo>
                <a:lnTo>
                  <a:pt x="74640" y="10180"/>
                </a:lnTo>
                <a:lnTo>
                  <a:pt x="74940" y="10940"/>
                </a:lnTo>
                <a:lnTo>
                  <a:pt x="74880" y="11370"/>
                </a:lnTo>
                <a:lnTo>
                  <a:pt x="74950" y="11760"/>
                </a:lnTo>
                <a:lnTo>
                  <a:pt x="74860" y="11780"/>
                </a:lnTo>
                <a:lnTo>
                  <a:pt x="74670" y="11840"/>
                </a:lnTo>
                <a:lnTo>
                  <a:pt x="74180" y="11840"/>
                </a:lnTo>
                <a:lnTo>
                  <a:pt x="73940" y="11880"/>
                </a:lnTo>
                <a:lnTo>
                  <a:pt x="73710" y="11960"/>
                </a:lnTo>
                <a:lnTo>
                  <a:pt x="73500" y="11960"/>
                </a:lnTo>
                <a:lnTo>
                  <a:pt x="73110" y="11830"/>
                </a:lnTo>
                <a:lnTo>
                  <a:pt x="72700" y="11820"/>
                </a:lnTo>
                <a:lnTo>
                  <a:pt x="72510" y="11710"/>
                </a:lnTo>
                <a:lnTo>
                  <a:pt x="72220" y="11380"/>
                </a:lnTo>
                <a:lnTo>
                  <a:pt x="72070" y="11330"/>
                </a:lnTo>
                <a:lnTo>
                  <a:pt x="72040" y="11350"/>
                </a:lnTo>
                <a:lnTo>
                  <a:pt x="71980" y="11410"/>
                </a:lnTo>
                <a:lnTo>
                  <a:pt x="72010" y="11560"/>
                </a:lnTo>
                <a:lnTo>
                  <a:pt x="71940" y="11640"/>
                </a:lnTo>
                <a:lnTo>
                  <a:pt x="71840" y="11650"/>
                </a:lnTo>
                <a:lnTo>
                  <a:pt x="71610" y="11260"/>
                </a:lnTo>
                <a:lnTo>
                  <a:pt x="71280" y="11040"/>
                </a:lnTo>
                <a:lnTo>
                  <a:pt x="71140" y="11150"/>
                </a:lnTo>
                <a:lnTo>
                  <a:pt x="71080" y="11410"/>
                </a:lnTo>
                <a:lnTo>
                  <a:pt x="71010" y="11490"/>
                </a:lnTo>
                <a:lnTo>
                  <a:pt x="70910" y="11510"/>
                </a:lnTo>
                <a:lnTo>
                  <a:pt x="70630" y="11480"/>
                </a:lnTo>
                <a:lnTo>
                  <a:pt x="69520" y="11030"/>
                </a:lnTo>
                <a:lnTo>
                  <a:pt x="69200" y="10700"/>
                </a:lnTo>
                <a:lnTo>
                  <a:pt x="69130" y="10330"/>
                </a:lnTo>
                <a:lnTo>
                  <a:pt x="68930" y="10210"/>
                </a:lnTo>
                <a:lnTo>
                  <a:pt x="68850" y="10320"/>
                </a:lnTo>
                <a:lnTo>
                  <a:pt x="68750" y="10410"/>
                </a:lnTo>
                <a:lnTo>
                  <a:pt x="68650" y="10400"/>
                </a:lnTo>
                <a:lnTo>
                  <a:pt x="68560" y="10330"/>
                </a:lnTo>
                <a:lnTo>
                  <a:pt x="68480" y="10090"/>
                </a:lnTo>
                <a:lnTo>
                  <a:pt x="68440" y="9510"/>
                </a:lnTo>
                <a:lnTo>
                  <a:pt x="68450" y="9200"/>
                </a:lnTo>
                <a:lnTo>
                  <a:pt x="68580" y="8440"/>
                </a:lnTo>
                <a:lnTo>
                  <a:pt x="68620" y="8400"/>
                </a:lnTo>
                <a:lnTo>
                  <a:pt x="68680" y="8390"/>
                </a:lnTo>
                <a:lnTo>
                  <a:pt x="68830" y="8400"/>
                </a:lnTo>
                <a:lnTo>
                  <a:pt x="68920" y="8430"/>
                </a:lnTo>
                <a:lnTo>
                  <a:pt x="69070" y="8560"/>
                </a:lnTo>
                <a:lnTo>
                  <a:pt x="69180" y="8570"/>
                </a:lnTo>
                <a:lnTo>
                  <a:pt x="69260" y="8550"/>
                </a:lnTo>
                <a:lnTo>
                  <a:pt x="69380" y="8460"/>
                </a:lnTo>
                <a:lnTo>
                  <a:pt x="69480" y="8450"/>
                </a:lnTo>
                <a:lnTo>
                  <a:pt x="69540" y="8430"/>
                </a:lnTo>
                <a:lnTo>
                  <a:pt x="69790" y="8270"/>
                </a:lnTo>
                <a:lnTo>
                  <a:pt x="69820" y="8250"/>
                </a:lnTo>
                <a:lnTo>
                  <a:pt x="69840" y="8220"/>
                </a:lnTo>
                <a:lnTo>
                  <a:pt x="69860" y="8200"/>
                </a:lnTo>
                <a:lnTo>
                  <a:pt x="69920" y="8180"/>
                </a:lnTo>
                <a:lnTo>
                  <a:pt x="70220" y="8260"/>
                </a:lnTo>
                <a:lnTo>
                  <a:pt x="70290" y="8320"/>
                </a:lnTo>
                <a:lnTo>
                  <a:pt x="70410" y="8490"/>
                </a:lnTo>
                <a:lnTo>
                  <a:pt x="70690" y="8730"/>
                </a:lnTo>
                <a:lnTo>
                  <a:pt x="70870" y="8840"/>
                </a:lnTo>
                <a:lnTo>
                  <a:pt x="71060" y="8880"/>
                </a:lnTo>
                <a:lnTo>
                  <a:pt x="71150" y="8840"/>
                </a:lnTo>
                <a:lnTo>
                  <a:pt x="71250" y="8800"/>
                </a:lnTo>
                <a:lnTo>
                  <a:pt x="71350" y="8780"/>
                </a:lnTo>
                <a:lnTo>
                  <a:pt x="71470" y="8880"/>
                </a:lnTo>
                <a:lnTo>
                  <a:pt x="71530" y="8880"/>
                </a:lnTo>
                <a:lnTo>
                  <a:pt x="71630" y="8880"/>
                </a:lnTo>
                <a:lnTo>
                  <a:pt x="71670" y="8890"/>
                </a:lnTo>
                <a:lnTo>
                  <a:pt x="71960" y="9120"/>
                </a:lnTo>
                <a:lnTo>
                  <a:pt x="72040" y="9160"/>
                </a:lnTo>
                <a:lnTo>
                  <a:pt x="72130" y="9180"/>
                </a:lnTo>
                <a:lnTo>
                  <a:pt x="72210" y="9120"/>
                </a:lnTo>
                <a:lnTo>
                  <a:pt x="72510" y="9020"/>
                </a:lnTo>
                <a:lnTo>
                  <a:pt x="72620" y="9000"/>
                </a:lnTo>
                <a:lnTo>
                  <a:pt x="72900" y="9260"/>
                </a:lnTo>
                <a:lnTo>
                  <a:pt x="73030" y="9350"/>
                </a:lnTo>
                <a:lnTo>
                  <a:pt x="73230" y="9390"/>
                </a:lnTo>
                <a:lnTo>
                  <a:pt x="73310" y="9380"/>
                </a:lnTo>
                <a:lnTo>
                  <a:pt x="73450" y="9320"/>
                </a:lnTo>
                <a:lnTo>
                  <a:pt x="73560" y="9290"/>
                </a:lnTo>
                <a:lnTo>
                  <a:pt x="73730" y="9230"/>
                </a:lnTo>
                <a:lnTo>
                  <a:pt x="73840" y="9150"/>
                </a:lnTo>
                <a:lnTo>
                  <a:pt x="74060" y="9090"/>
                </a:lnTo>
                <a:lnTo>
                  <a:pt x="74300" y="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Giresu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8580" y="8440"/>
                </a:moveTo>
                <a:lnTo>
                  <a:pt x="68450" y="9200"/>
                </a:lnTo>
                <a:lnTo>
                  <a:pt x="68440" y="9510"/>
                </a:lnTo>
                <a:lnTo>
                  <a:pt x="68480" y="10090"/>
                </a:lnTo>
                <a:lnTo>
                  <a:pt x="68560" y="10330"/>
                </a:lnTo>
                <a:lnTo>
                  <a:pt x="67990" y="10400"/>
                </a:lnTo>
                <a:lnTo>
                  <a:pt x="67960" y="10470"/>
                </a:lnTo>
                <a:lnTo>
                  <a:pt x="67940" y="10560"/>
                </a:lnTo>
                <a:lnTo>
                  <a:pt x="67850" y="10610"/>
                </a:lnTo>
                <a:lnTo>
                  <a:pt x="67730" y="10640"/>
                </a:lnTo>
                <a:lnTo>
                  <a:pt x="67590" y="10760"/>
                </a:lnTo>
                <a:lnTo>
                  <a:pt x="67440" y="10860"/>
                </a:lnTo>
                <a:lnTo>
                  <a:pt x="67380" y="11020"/>
                </a:lnTo>
                <a:lnTo>
                  <a:pt x="67440" y="11210"/>
                </a:lnTo>
                <a:lnTo>
                  <a:pt x="67350" y="11380"/>
                </a:lnTo>
                <a:lnTo>
                  <a:pt x="67210" y="11530"/>
                </a:lnTo>
                <a:lnTo>
                  <a:pt x="67160" y="11600"/>
                </a:lnTo>
                <a:lnTo>
                  <a:pt x="67150" y="11650"/>
                </a:lnTo>
                <a:lnTo>
                  <a:pt x="67120" y="11930"/>
                </a:lnTo>
                <a:lnTo>
                  <a:pt x="67130" y="12150"/>
                </a:lnTo>
                <a:lnTo>
                  <a:pt x="67260" y="12310"/>
                </a:lnTo>
                <a:lnTo>
                  <a:pt x="67820" y="12450"/>
                </a:lnTo>
                <a:lnTo>
                  <a:pt x="67950" y="12560"/>
                </a:lnTo>
                <a:lnTo>
                  <a:pt x="68080" y="12690"/>
                </a:lnTo>
                <a:lnTo>
                  <a:pt x="68190" y="12720"/>
                </a:lnTo>
                <a:lnTo>
                  <a:pt x="68160" y="12950"/>
                </a:lnTo>
                <a:lnTo>
                  <a:pt x="68020" y="13070"/>
                </a:lnTo>
                <a:lnTo>
                  <a:pt x="67540" y="13330"/>
                </a:lnTo>
                <a:lnTo>
                  <a:pt x="67440" y="13460"/>
                </a:lnTo>
                <a:lnTo>
                  <a:pt x="67430" y="13670"/>
                </a:lnTo>
                <a:lnTo>
                  <a:pt x="67450" y="13880"/>
                </a:lnTo>
                <a:lnTo>
                  <a:pt x="67430" y="14100"/>
                </a:lnTo>
                <a:lnTo>
                  <a:pt x="67470" y="14320"/>
                </a:lnTo>
                <a:lnTo>
                  <a:pt x="67600" y="14490"/>
                </a:lnTo>
                <a:lnTo>
                  <a:pt x="67560" y="14690"/>
                </a:lnTo>
                <a:lnTo>
                  <a:pt x="67370" y="14780"/>
                </a:lnTo>
                <a:lnTo>
                  <a:pt x="66950" y="14810"/>
                </a:lnTo>
                <a:lnTo>
                  <a:pt x="66750" y="14800"/>
                </a:lnTo>
                <a:lnTo>
                  <a:pt x="66270" y="14560"/>
                </a:lnTo>
                <a:lnTo>
                  <a:pt x="65770" y="14400"/>
                </a:lnTo>
                <a:lnTo>
                  <a:pt x="65290" y="14520"/>
                </a:lnTo>
                <a:lnTo>
                  <a:pt x="64990" y="14340"/>
                </a:lnTo>
                <a:lnTo>
                  <a:pt x="64700" y="14120"/>
                </a:lnTo>
                <a:lnTo>
                  <a:pt x="64430" y="13980"/>
                </a:lnTo>
                <a:lnTo>
                  <a:pt x="64260" y="13720"/>
                </a:lnTo>
                <a:lnTo>
                  <a:pt x="64270" y="13370"/>
                </a:lnTo>
                <a:lnTo>
                  <a:pt x="63880" y="11880"/>
                </a:lnTo>
                <a:lnTo>
                  <a:pt x="63430" y="11370"/>
                </a:lnTo>
                <a:lnTo>
                  <a:pt x="63450" y="11200"/>
                </a:lnTo>
                <a:lnTo>
                  <a:pt x="63510" y="11080"/>
                </a:lnTo>
                <a:lnTo>
                  <a:pt x="63530" y="10870"/>
                </a:lnTo>
                <a:lnTo>
                  <a:pt x="63510" y="10660"/>
                </a:lnTo>
                <a:lnTo>
                  <a:pt x="63530" y="10450"/>
                </a:lnTo>
                <a:lnTo>
                  <a:pt x="63510" y="10240"/>
                </a:lnTo>
                <a:lnTo>
                  <a:pt x="63430" y="10060"/>
                </a:lnTo>
                <a:lnTo>
                  <a:pt x="63430" y="9860"/>
                </a:lnTo>
                <a:lnTo>
                  <a:pt x="63510" y="9710"/>
                </a:lnTo>
                <a:lnTo>
                  <a:pt x="63610" y="9590"/>
                </a:lnTo>
                <a:lnTo>
                  <a:pt x="63680" y="9400"/>
                </a:lnTo>
                <a:lnTo>
                  <a:pt x="63670" y="9180"/>
                </a:lnTo>
                <a:lnTo>
                  <a:pt x="63670" y="9160"/>
                </a:lnTo>
                <a:lnTo>
                  <a:pt x="63900" y="9190"/>
                </a:lnTo>
                <a:lnTo>
                  <a:pt x="64090" y="9260"/>
                </a:lnTo>
                <a:lnTo>
                  <a:pt x="64190" y="9260"/>
                </a:lnTo>
                <a:lnTo>
                  <a:pt x="64400" y="9200"/>
                </a:lnTo>
                <a:lnTo>
                  <a:pt x="64490" y="9220"/>
                </a:lnTo>
                <a:lnTo>
                  <a:pt x="64700" y="9410"/>
                </a:lnTo>
                <a:lnTo>
                  <a:pt x="64800" y="9410"/>
                </a:lnTo>
                <a:lnTo>
                  <a:pt x="64980" y="9350"/>
                </a:lnTo>
                <a:lnTo>
                  <a:pt x="65160" y="9400"/>
                </a:lnTo>
                <a:lnTo>
                  <a:pt x="65280" y="9420"/>
                </a:lnTo>
                <a:lnTo>
                  <a:pt x="65330" y="9370"/>
                </a:lnTo>
                <a:lnTo>
                  <a:pt x="65690" y="9350"/>
                </a:lnTo>
                <a:lnTo>
                  <a:pt x="65760" y="9300"/>
                </a:lnTo>
                <a:lnTo>
                  <a:pt x="65940" y="9130"/>
                </a:lnTo>
                <a:lnTo>
                  <a:pt x="66000" y="9090"/>
                </a:lnTo>
                <a:lnTo>
                  <a:pt x="66150" y="9040"/>
                </a:lnTo>
                <a:lnTo>
                  <a:pt x="66210" y="9050"/>
                </a:lnTo>
                <a:lnTo>
                  <a:pt x="66240" y="9070"/>
                </a:lnTo>
                <a:lnTo>
                  <a:pt x="66320" y="9180"/>
                </a:lnTo>
                <a:lnTo>
                  <a:pt x="66350" y="9220"/>
                </a:lnTo>
                <a:lnTo>
                  <a:pt x="66400" y="9190"/>
                </a:lnTo>
                <a:lnTo>
                  <a:pt x="66490" y="9190"/>
                </a:lnTo>
                <a:lnTo>
                  <a:pt x="66540" y="9180"/>
                </a:lnTo>
                <a:lnTo>
                  <a:pt x="66570" y="9150"/>
                </a:lnTo>
                <a:lnTo>
                  <a:pt x="66610" y="9110"/>
                </a:lnTo>
                <a:lnTo>
                  <a:pt x="66660" y="9070"/>
                </a:lnTo>
                <a:lnTo>
                  <a:pt x="66720" y="9050"/>
                </a:lnTo>
                <a:lnTo>
                  <a:pt x="66810" y="8930"/>
                </a:lnTo>
                <a:lnTo>
                  <a:pt x="66830" y="8900"/>
                </a:lnTo>
                <a:lnTo>
                  <a:pt x="66850" y="8880"/>
                </a:lnTo>
                <a:lnTo>
                  <a:pt x="66960" y="8840"/>
                </a:lnTo>
                <a:lnTo>
                  <a:pt x="67290" y="8770"/>
                </a:lnTo>
                <a:lnTo>
                  <a:pt x="67370" y="8720"/>
                </a:lnTo>
                <a:lnTo>
                  <a:pt x="67440" y="8650"/>
                </a:lnTo>
                <a:lnTo>
                  <a:pt x="67530" y="8620"/>
                </a:lnTo>
                <a:lnTo>
                  <a:pt x="68080" y="8620"/>
                </a:lnTo>
                <a:lnTo>
                  <a:pt x="68460" y="8530"/>
                </a:lnTo>
                <a:lnTo>
                  <a:pt x="68500" y="8500"/>
                </a:lnTo>
                <a:lnTo>
                  <a:pt x="68580" y="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Ordu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3670" y="9160"/>
                </a:moveTo>
                <a:lnTo>
                  <a:pt x="63670" y="9180"/>
                </a:lnTo>
                <a:lnTo>
                  <a:pt x="63680" y="9400"/>
                </a:lnTo>
                <a:lnTo>
                  <a:pt x="63610" y="9590"/>
                </a:lnTo>
                <a:lnTo>
                  <a:pt x="63510" y="9710"/>
                </a:lnTo>
                <a:lnTo>
                  <a:pt x="63430" y="9860"/>
                </a:lnTo>
                <a:lnTo>
                  <a:pt x="63430" y="10060"/>
                </a:lnTo>
                <a:lnTo>
                  <a:pt x="63510" y="10240"/>
                </a:lnTo>
                <a:lnTo>
                  <a:pt x="63530" y="10450"/>
                </a:lnTo>
                <a:lnTo>
                  <a:pt x="63510" y="10660"/>
                </a:lnTo>
                <a:lnTo>
                  <a:pt x="63530" y="10870"/>
                </a:lnTo>
                <a:lnTo>
                  <a:pt x="63510" y="11080"/>
                </a:lnTo>
                <a:lnTo>
                  <a:pt x="63450" y="11200"/>
                </a:lnTo>
                <a:lnTo>
                  <a:pt x="63430" y="11370"/>
                </a:lnTo>
                <a:lnTo>
                  <a:pt x="63880" y="11880"/>
                </a:lnTo>
                <a:lnTo>
                  <a:pt x="63740" y="12000"/>
                </a:lnTo>
                <a:lnTo>
                  <a:pt x="63580" y="12080"/>
                </a:lnTo>
                <a:lnTo>
                  <a:pt x="63360" y="12100"/>
                </a:lnTo>
                <a:lnTo>
                  <a:pt x="63170" y="12140"/>
                </a:lnTo>
                <a:lnTo>
                  <a:pt x="63120" y="12220"/>
                </a:lnTo>
                <a:lnTo>
                  <a:pt x="63110" y="12400"/>
                </a:lnTo>
                <a:lnTo>
                  <a:pt x="63160" y="12470"/>
                </a:lnTo>
                <a:lnTo>
                  <a:pt x="63140" y="12580"/>
                </a:lnTo>
                <a:lnTo>
                  <a:pt x="63040" y="12640"/>
                </a:lnTo>
                <a:lnTo>
                  <a:pt x="62640" y="12620"/>
                </a:lnTo>
                <a:lnTo>
                  <a:pt x="62470" y="12750"/>
                </a:lnTo>
                <a:lnTo>
                  <a:pt x="62330" y="12940"/>
                </a:lnTo>
                <a:lnTo>
                  <a:pt x="62190" y="13050"/>
                </a:lnTo>
                <a:lnTo>
                  <a:pt x="62020" y="13070"/>
                </a:lnTo>
                <a:lnTo>
                  <a:pt x="61660" y="12780"/>
                </a:lnTo>
                <a:lnTo>
                  <a:pt x="61400" y="12270"/>
                </a:lnTo>
                <a:lnTo>
                  <a:pt x="61310" y="11890"/>
                </a:lnTo>
                <a:lnTo>
                  <a:pt x="61150" y="11590"/>
                </a:lnTo>
                <a:lnTo>
                  <a:pt x="60510" y="11550"/>
                </a:lnTo>
                <a:lnTo>
                  <a:pt x="59420" y="10790"/>
                </a:lnTo>
                <a:lnTo>
                  <a:pt x="59110" y="10760"/>
                </a:lnTo>
                <a:lnTo>
                  <a:pt x="58780" y="10810"/>
                </a:lnTo>
                <a:lnTo>
                  <a:pt x="58440" y="10780"/>
                </a:lnTo>
                <a:lnTo>
                  <a:pt x="58130" y="10650"/>
                </a:lnTo>
                <a:lnTo>
                  <a:pt x="57880" y="10500"/>
                </a:lnTo>
                <a:lnTo>
                  <a:pt x="57490" y="10360"/>
                </a:lnTo>
                <a:lnTo>
                  <a:pt x="57220" y="10200"/>
                </a:lnTo>
                <a:lnTo>
                  <a:pt x="57010" y="10150"/>
                </a:lnTo>
                <a:lnTo>
                  <a:pt x="56950" y="10110"/>
                </a:lnTo>
                <a:lnTo>
                  <a:pt x="56900" y="9920"/>
                </a:lnTo>
                <a:lnTo>
                  <a:pt x="56980" y="9760"/>
                </a:lnTo>
                <a:lnTo>
                  <a:pt x="57080" y="9730"/>
                </a:lnTo>
                <a:lnTo>
                  <a:pt x="57170" y="9680"/>
                </a:lnTo>
                <a:lnTo>
                  <a:pt x="57380" y="9660"/>
                </a:lnTo>
                <a:lnTo>
                  <a:pt x="57570" y="9600"/>
                </a:lnTo>
                <a:lnTo>
                  <a:pt x="57740" y="9500"/>
                </a:lnTo>
                <a:lnTo>
                  <a:pt x="57810" y="9440"/>
                </a:lnTo>
                <a:lnTo>
                  <a:pt x="58000" y="9230"/>
                </a:lnTo>
                <a:lnTo>
                  <a:pt x="58380" y="9020"/>
                </a:lnTo>
                <a:lnTo>
                  <a:pt x="58580" y="8630"/>
                </a:lnTo>
                <a:lnTo>
                  <a:pt x="58850" y="8350"/>
                </a:lnTo>
                <a:lnTo>
                  <a:pt x="59100" y="8000"/>
                </a:lnTo>
                <a:lnTo>
                  <a:pt x="59100" y="7970"/>
                </a:lnTo>
                <a:lnTo>
                  <a:pt x="59630" y="7960"/>
                </a:lnTo>
                <a:lnTo>
                  <a:pt x="59800" y="8010"/>
                </a:lnTo>
                <a:lnTo>
                  <a:pt x="59910" y="8110"/>
                </a:lnTo>
                <a:lnTo>
                  <a:pt x="59960" y="8140"/>
                </a:lnTo>
                <a:lnTo>
                  <a:pt x="60060" y="8170"/>
                </a:lnTo>
                <a:lnTo>
                  <a:pt x="60180" y="8180"/>
                </a:lnTo>
                <a:lnTo>
                  <a:pt x="60260" y="8210"/>
                </a:lnTo>
                <a:lnTo>
                  <a:pt x="60370" y="8340"/>
                </a:lnTo>
                <a:lnTo>
                  <a:pt x="60450" y="8400"/>
                </a:lnTo>
                <a:lnTo>
                  <a:pt x="60650" y="8470"/>
                </a:lnTo>
                <a:lnTo>
                  <a:pt x="60670" y="8500"/>
                </a:lnTo>
                <a:lnTo>
                  <a:pt x="60780" y="8620"/>
                </a:lnTo>
                <a:lnTo>
                  <a:pt x="60870" y="8660"/>
                </a:lnTo>
                <a:lnTo>
                  <a:pt x="61060" y="8640"/>
                </a:lnTo>
                <a:lnTo>
                  <a:pt x="61140" y="8660"/>
                </a:lnTo>
                <a:lnTo>
                  <a:pt x="61170" y="8630"/>
                </a:lnTo>
                <a:lnTo>
                  <a:pt x="61230" y="8600"/>
                </a:lnTo>
                <a:lnTo>
                  <a:pt x="61270" y="8570"/>
                </a:lnTo>
                <a:lnTo>
                  <a:pt x="61300" y="8520"/>
                </a:lnTo>
                <a:lnTo>
                  <a:pt x="61360" y="8360"/>
                </a:lnTo>
                <a:lnTo>
                  <a:pt x="61420" y="8250"/>
                </a:lnTo>
                <a:lnTo>
                  <a:pt x="61490" y="8150"/>
                </a:lnTo>
                <a:lnTo>
                  <a:pt x="61570" y="8070"/>
                </a:lnTo>
                <a:lnTo>
                  <a:pt x="61660" y="8010"/>
                </a:lnTo>
                <a:lnTo>
                  <a:pt x="61700" y="8110"/>
                </a:lnTo>
                <a:lnTo>
                  <a:pt x="61780" y="8170"/>
                </a:lnTo>
                <a:lnTo>
                  <a:pt x="61870" y="8170"/>
                </a:lnTo>
                <a:lnTo>
                  <a:pt x="61950" y="8100"/>
                </a:lnTo>
                <a:lnTo>
                  <a:pt x="61980" y="8140"/>
                </a:lnTo>
                <a:lnTo>
                  <a:pt x="62100" y="8120"/>
                </a:lnTo>
                <a:lnTo>
                  <a:pt x="62110" y="8510"/>
                </a:lnTo>
                <a:lnTo>
                  <a:pt x="62190" y="8620"/>
                </a:lnTo>
                <a:lnTo>
                  <a:pt x="62440" y="8740"/>
                </a:lnTo>
                <a:lnTo>
                  <a:pt x="62500" y="8790"/>
                </a:lnTo>
                <a:lnTo>
                  <a:pt x="62550" y="8860"/>
                </a:lnTo>
                <a:lnTo>
                  <a:pt x="62630" y="9000"/>
                </a:lnTo>
                <a:lnTo>
                  <a:pt x="62820" y="8920"/>
                </a:lnTo>
                <a:lnTo>
                  <a:pt x="63040" y="8950"/>
                </a:lnTo>
                <a:lnTo>
                  <a:pt x="63620" y="9150"/>
                </a:lnTo>
                <a:lnTo>
                  <a:pt x="63670" y="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amsu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9100" y="7970"/>
                </a:moveTo>
                <a:lnTo>
                  <a:pt x="59100" y="8000"/>
                </a:lnTo>
                <a:lnTo>
                  <a:pt x="58850" y="8350"/>
                </a:lnTo>
                <a:lnTo>
                  <a:pt x="58580" y="8630"/>
                </a:lnTo>
                <a:lnTo>
                  <a:pt x="58380" y="9020"/>
                </a:lnTo>
                <a:lnTo>
                  <a:pt x="58000" y="9230"/>
                </a:lnTo>
                <a:lnTo>
                  <a:pt x="57810" y="9440"/>
                </a:lnTo>
                <a:lnTo>
                  <a:pt x="57740" y="9500"/>
                </a:lnTo>
                <a:lnTo>
                  <a:pt x="57570" y="9600"/>
                </a:lnTo>
                <a:lnTo>
                  <a:pt x="57380" y="9660"/>
                </a:lnTo>
                <a:lnTo>
                  <a:pt x="57170" y="9680"/>
                </a:lnTo>
                <a:lnTo>
                  <a:pt x="57080" y="9730"/>
                </a:lnTo>
                <a:lnTo>
                  <a:pt x="56980" y="9760"/>
                </a:lnTo>
                <a:lnTo>
                  <a:pt x="56900" y="9600"/>
                </a:lnTo>
                <a:lnTo>
                  <a:pt x="56730" y="9490"/>
                </a:lnTo>
                <a:lnTo>
                  <a:pt x="56480" y="9480"/>
                </a:lnTo>
                <a:lnTo>
                  <a:pt x="56450" y="9460"/>
                </a:lnTo>
                <a:lnTo>
                  <a:pt x="56420" y="9500"/>
                </a:lnTo>
                <a:lnTo>
                  <a:pt x="56260" y="9580"/>
                </a:lnTo>
                <a:lnTo>
                  <a:pt x="55740" y="9710"/>
                </a:lnTo>
                <a:lnTo>
                  <a:pt x="55230" y="9340"/>
                </a:lnTo>
                <a:lnTo>
                  <a:pt x="55150" y="9200"/>
                </a:lnTo>
                <a:lnTo>
                  <a:pt x="55090" y="9060"/>
                </a:lnTo>
                <a:lnTo>
                  <a:pt x="54960" y="8910"/>
                </a:lnTo>
                <a:lnTo>
                  <a:pt x="54790" y="8850"/>
                </a:lnTo>
                <a:lnTo>
                  <a:pt x="54600" y="8970"/>
                </a:lnTo>
                <a:lnTo>
                  <a:pt x="54510" y="9260"/>
                </a:lnTo>
                <a:lnTo>
                  <a:pt x="54370" y="9510"/>
                </a:lnTo>
                <a:lnTo>
                  <a:pt x="54150" y="9660"/>
                </a:lnTo>
                <a:lnTo>
                  <a:pt x="53980" y="9800"/>
                </a:lnTo>
                <a:lnTo>
                  <a:pt x="53780" y="9850"/>
                </a:lnTo>
                <a:lnTo>
                  <a:pt x="53410" y="9670"/>
                </a:lnTo>
                <a:lnTo>
                  <a:pt x="52780" y="9660"/>
                </a:lnTo>
                <a:lnTo>
                  <a:pt x="52600" y="9630"/>
                </a:lnTo>
                <a:lnTo>
                  <a:pt x="52240" y="9650"/>
                </a:lnTo>
                <a:lnTo>
                  <a:pt x="52080" y="9610"/>
                </a:lnTo>
                <a:lnTo>
                  <a:pt x="51920" y="9330"/>
                </a:lnTo>
                <a:lnTo>
                  <a:pt x="51230" y="8800"/>
                </a:lnTo>
                <a:lnTo>
                  <a:pt x="51070" y="8710"/>
                </a:lnTo>
                <a:lnTo>
                  <a:pt x="50780" y="8760"/>
                </a:lnTo>
                <a:lnTo>
                  <a:pt x="49310" y="8340"/>
                </a:lnTo>
                <a:lnTo>
                  <a:pt x="49130" y="8300"/>
                </a:lnTo>
                <a:lnTo>
                  <a:pt x="48760" y="8340"/>
                </a:lnTo>
                <a:lnTo>
                  <a:pt x="48690" y="8110"/>
                </a:lnTo>
                <a:lnTo>
                  <a:pt x="48660" y="7860"/>
                </a:lnTo>
                <a:lnTo>
                  <a:pt x="48600" y="7630"/>
                </a:lnTo>
                <a:lnTo>
                  <a:pt x="48350" y="7190"/>
                </a:lnTo>
                <a:lnTo>
                  <a:pt x="48430" y="7130"/>
                </a:lnTo>
                <a:lnTo>
                  <a:pt x="48540" y="7080"/>
                </a:lnTo>
                <a:lnTo>
                  <a:pt x="48610" y="7000"/>
                </a:lnTo>
                <a:lnTo>
                  <a:pt x="48570" y="6890"/>
                </a:lnTo>
                <a:lnTo>
                  <a:pt x="48620" y="6840"/>
                </a:lnTo>
                <a:lnTo>
                  <a:pt x="48660" y="6810"/>
                </a:lnTo>
                <a:lnTo>
                  <a:pt x="48780" y="6800"/>
                </a:lnTo>
                <a:lnTo>
                  <a:pt x="48840" y="6780"/>
                </a:lnTo>
                <a:lnTo>
                  <a:pt x="49000" y="6630"/>
                </a:lnTo>
                <a:lnTo>
                  <a:pt x="49250" y="6530"/>
                </a:lnTo>
                <a:lnTo>
                  <a:pt x="49370" y="6460"/>
                </a:lnTo>
                <a:lnTo>
                  <a:pt x="49420" y="6370"/>
                </a:lnTo>
                <a:lnTo>
                  <a:pt x="49470" y="6420"/>
                </a:lnTo>
                <a:lnTo>
                  <a:pt x="49510" y="6510"/>
                </a:lnTo>
                <a:lnTo>
                  <a:pt x="49540" y="6630"/>
                </a:lnTo>
                <a:lnTo>
                  <a:pt x="49550" y="6740"/>
                </a:lnTo>
                <a:lnTo>
                  <a:pt x="49580" y="6800"/>
                </a:lnTo>
                <a:lnTo>
                  <a:pt x="49660" y="6850"/>
                </a:lnTo>
                <a:lnTo>
                  <a:pt x="49810" y="6930"/>
                </a:lnTo>
                <a:lnTo>
                  <a:pt x="49760" y="7010"/>
                </a:lnTo>
                <a:lnTo>
                  <a:pt x="49810" y="7040"/>
                </a:lnTo>
                <a:lnTo>
                  <a:pt x="50020" y="7070"/>
                </a:lnTo>
                <a:lnTo>
                  <a:pt x="50060" y="7090"/>
                </a:lnTo>
                <a:lnTo>
                  <a:pt x="50140" y="7180"/>
                </a:lnTo>
                <a:lnTo>
                  <a:pt x="50290" y="7260"/>
                </a:lnTo>
                <a:lnTo>
                  <a:pt x="50500" y="7290"/>
                </a:lnTo>
                <a:lnTo>
                  <a:pt x="50700" y="7250"/>
                </a:lnTo>
                <a:lnTo>
                  <a:pt x="50850" y="7150"/>
                </a:lnTo>
                <a:lnTo>
                  <a:pt x="50940" y="7110"/>
                </a:lnTo>
                <a:lnTo>
                  <a:pt x="51190" y="7170"/>
                </a:lnTo>
                <a:lnTo>
                  <a:pt x="51280" y="7100"/>
                </a:lnTo>
                <a:lnTo>
                  <a:pt x="51240" y="6720"/>
                </a:lnTo>
                <a:lnTo>
                  <a:pt x="51210" y="6540"/>
                </a:lnTo>
                <a:lnTo>
                  <a:pt x="51150" y="6410"/>
                </a:lnTo>
                <a:lnTo>
                  <a:pt x="51120" y="6260"/>
                </a:lnTo>
                <a:lnTo>
                  <a:pt x="51140" y="6070"/>
                </a:lnTo>
                <a:lnTo>
                  <a:pt x="51130" y="5890"/>
                </a:lnTo>
                <a:lnTo>
                  <a:pt x="51050" y="5580"/>
                </a:lnTo>
                <a:lnTo>
                  <a:pt x="51070" y="5260"/>
                </a:lnTo>
                <a:lnTo>
                  <a:pt x="51260" y="4840"/>
                </a:lnTo>
                <a:lnTo>
                  <a:pt x="51400" y="4880"/>
                </a:lnTo>
                <a:lnTo>
                  <a:pt x="51620" y="4910"/>
                </a:lnTo>
                <a:lnTo>
                  <a:pt x="51830" y="4890"/>
                </a:lnTo>
                <a:lnTo>
                  <a:pt x="51930" y="4850"/>
                </a:lnTo>
                <a:lnTo>
                  <a:pt x="52110" y="4740"/>
                </a:lnTo>
                <a:lnTo>
                  <a:pt x="52400" y="4690"/>
                </a:lnTo>
                <a:lnTo>
                  <a:pt x="52900" y="4470"/>
                </a:lnTo>
                <a:lnTo>
                  <a:pt x="53020" y="4450"/>
                </a:lnTo>
                <a:lnTo>
                  <a:pt x="53130" y="4420"/>
                </a:lnTo>
                <a:lnTo>
                  <a:pt x="53320" y="4260"/>
                </a:lnTo>
                <a:lnTo>
                  <a:pt x="53430" y="4230"/>
                </a:lnTo>
                <a:lnTo>
                  <a:pt x="53430" y="4280"/>
                </a:lnTo>
                <a:lnTo>
                  <a:pt x="53410" y="4320"/>
                </a:lnTo>
                <a:lnTo>
                  <a:pt x="53380" y="4350"/>
                </a:lnTo>
                <a:lnTo>
                  <a:pt x="53340" y="4390"/>
                </a:lnTo>
                <a:lnTo>
                  <a:pt x="53290" y="4410"/>
                </a:lnTo>
                <a:lnTo>
                  <a:pt x="53300" y="4500"/>
                </a:lnTo>
                <a:lnTo>
                  <a:pt x="53210" y="4700"/>
                </a:lnTo>
                <a:lnTo>
                  <a:pt x="53230" y="4810"/>
                </a:lnTo>
                <a:lnTo>
                  <a:pt x="53270" y="4810"/>
                </a:lnTo>
                <a:lnTo>
                  <a:pt x="53280" y="4650"/>
                </a:lnTo>
                <a:lnTo>
                  <a:pt x="53320" y="4510"/>
                </a:lnTo>
                <a:lnTo>
                  <a:pt x="53380" y="4400"/>
                </a:lnTo>
                <a:lnTo>
                  <a:pt x="53450" y="4320"/>
                </a:lnTo>
                <a:lnTo>
                  <a:pt x="53500" y="4280"/>
                </a:lnTo>
                <a:lnTo>
                  <a:pt x="53530" y="4270"/>
                </a:lnTo>
                <a:lnTo>
                  <a:pt x="53810" y="4540"/>
                </a:lnTo>
                <a:lnTo>
                  <a:pt x="53810" y="4450"/>
                </a:lnTo>
                <a:lnTo>
                  <a:pt x="53850" y="4450"/>
                </a:lnTo>
                <a:lnTo>
                  <a:pt x="54200" y="4920"/>
                </a:lnTo>
                <a:lnTo>
                  <a:pt x="54270" y="5110"/>
                </a:lnTo>
                <a:lnTo>
                  <a:pt x="54270" y="5360"/>
                </a:lnTo>
                <a:lnTo>
                  <a:pt x="54250" y="5430"/>
                </a:lnTo>
                <a:lnTo>
                  <a:pt x="54210" y="5530"/>
                </a:lnTo>
                <a:lnTo>
                  <a:pt x="54210" y="5560"/>
                </a:lnTo>
                <a:lnTo>
                  <a:pt x="54200" y="5770"/>
                </a:lnTo>
                <a:lnTo>
                  <a:pt x="54220" y="5870"/>
                </a:lnTo>
                <a:lnTo>
                  <a:pt x="54270" y="5980"/>
                </a:lnTo>
                <a:lnTo>
                  <a:pt x="54480" y="6240"/>
                </a:lnTo>
                <a:lnTo>
                  <a:pt x="54600" y="6330"/>
                </a:lnTo>
                <a:lnTo>
                  <a:pt x="54760" y="6630"/>
                </a:lnTo>
                <a:lnTo>
                  <a:pt x="54830" y="6690"/>
                </a:lnTo>
                <a:lnTo>
                  <a:pt x="55070" y="6820"/>
                </a:lnTo>
                <a:lnTo>
                  <a:pt x="55210" y="6850"/>
                </a:lnTo>
                <a:lnTo>
                  <a:pt x="55230" y="6880"/>
                </a:lnTo>
                <a:lnTo>
                  <a:pt x="55250" y="6930"/>
                </a:lnTo>
                <a:lnTo>
                  <a:pt x="55250" y="7000"/>
                </a:lnTo>
                <a:lnTo>
                  <a:pt x="55260" y="7070"/>
                </a:lnTo>
                <a:lnTo>
                  <a:pt x="55300" y="7100"/>
                </a:lnTo>
                <a:lnTo>
                  <a:pt x="55360" y="7120"/>
                </a:lnTo>
                <a:lnTo>
                  <a:pt x="55410" y="7150"/>
                </a:lnTo>
                <a:lnTo>
                  <a:pt x="55440" y="7180"/>
                </a:lnTo>
                <a:lnTo>
                  <a:pt x="55480" y="7250"/>
                </a:lnTo>
                <a:lnTo>
                  <a:pt x="55510" y="7280"/>
                </a:lnTo>
                <a:lnTo>
                  <a:pt x="55560" y="7290"/>
                </a:lnTo>
                <a:lnTo>
                  <a:pt x="55640" y="7310"/>
                </a:lnTo>
                <a:lnTo>
                  <a:pt x="55690" y="7340"/>
                </a:lnTo>
                <a:lnTo>
                  <a:pt x="55770" y="7380"/>
                </a:lnTo>
                <a:lnTo>
                  <a:pt x="55890" y="7350"/>
                </a:lnTo>
                <a:lnTo>
                  <a:pt x="56090" y="7240"/>
                </a:lnTo>
                <a:lnTo>
                  <a:pt x="56340" y="7010"/>
                </a:lnTo>
                <a:lnTo>
                  <a:pt x="56380" y="6950"/>
                </a:lnTo>
                <a:lnTo>
                  <a:pt x="56400" y="6890"/>
                </a:lnTo>
                <a:lnTo>
                  <a:pt x="56470" y="6780"/>
                </a:lnTo>
                <a:lnTo>
                  <a:pt x="56480" y="6740"/>
                </a:lnTo>
                <a:lnTo>
                  <a:pt x="56490" y="6720"/>
                </a:lnTo>
                <a:lnTo>
                  <a:pt x="56520" y="6590"/>
                </a:lnTo>
                <a:lnTo>
                  <a:pt x="56510" y="6580"/>
                </a:lnTo>
                <a:lnTo>
                  <a:pt x="56580" y="6530"/>
                </a:lnTo>
                <a:lnTo>
                  <a:pt x="56640" y="6530"/>
                </a:lnTo>
                <a:lnTo>
                  <a:pt x="56720" y="6560"/>
                </a:lnTo>
                <a:lnTo>
                  <a:pt x="56820" y="6580"/>
                </a:lnTo>
                <a:lnTo>
                  <a:pt x="57230" y="6580"/>
                </a:lnTo>
                <a:lnTo>
                  <a:pt x="57610" y="6680"/>
                </a:lnTo>
                <a:lnTo>
                  <a:pt x="58310" y="7030"/>
                </a:lnTo>
                <a:lnTo>
                  <a:pt x="58450" y="7160"/>
                </a:lnTo>
                <a:lnTo>
                  <a:pt x="58530" y="7360"/>
                </a:lnTo>
                <a:lnTo>
                  <a:pt x="58540" y="7640"/>
                </a:lnTo>
                <a:lnTo>
                  <a:pt x="58570" y="7750"/>
                </a:lnTo>
                <a:lnTo>
                  <a:pt x="58650" y="7790"/>
                </a:lnTo>
                <a:lnTo>
                  <a:pt x="58750" y="7820"/>
                </a:lnTo>
                <a:lnTo>
                  <a:pt x="58930" y="7930"/>
                </a:lnTo>
                <a:lnTo>
                  <a:pt x="59020" y="7970"/>
                </a:lnTo>
                <a:lnTo>
                  <a:pt x="59100" y="7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Sinop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1260" y="4840"/>
                </a:moveTo>
                <a:lnTo>
                  <a:pt x="51070" y="5260"/>
                </a:lnTo>
                <a:lnTo>
                  <a:pt x="51050" y="5580"/>
                </a:lnTo>
                <a:lnTo>
                  <a:pt x="51130" y="5890"/>
                </a:lnTo>
                <a:lnTo>
                  <a:pt x="51140" y="6070"/>
                </a:lnTo>
                <a:lnTo>
                  <a:pt x="51120" y="6260"/>
                </a:lnTo>
                <a:lnTo>
                  <a:pt x="51150" y="6410"/>
                </a:lnTo>
                <a:lnTo>
                  <a:pt x="51210" y="6540"/>
                </a:lnTo>
                <a:lnTo>
                  <a:pt x="51240" y="6720"/>
                </a:lnTo>
                <a:lnTo>
                  <a:pt x="51280" y="7100"/>
                </a:lnTo>
                <a:lnTo>
                  <a:pt x="51190" y="7170"/>
                </a:lnTo>
                <a:lnTo>
                  <a:pt x="50940" y="7110"/>
                </a:lnTo>
                <a:lnTo>
                  <a:pt x="50850" y="7150"/>
                </a:lnTo>
                <a:lnTo>
                  <a:pt x="50700" y="7250"/>
                </a:lnTo>
                <a:lnTo>
                  <a:pt x="50500" y="7290"/>
                </a:lnTo>
                <a:lnTo>
                  <a:pt x="50290" y="7260"/>
                </a:lnTo>
                <a:lnTo>
                  <a:pt x="50140" y="7180"/>
                </a:lnTo>
                <a:lnTo>
                  <a:pt x="50060" y="7090"/>
                </a:lnTo>
                <a:lnTo>
                  <a:pt x="50020" y="7070"/>
                </a:lnTo>
                <a:lnTo>
                  <a:pt x="49810" y="7040"/>
                </a:lnTo>
                <a:lnTo>
                  <a:pt x="49760" y="7010"/>
                </a:lnTo>
                <a:lnTo>
                  <a:pt x="49810" y="6930"/>
                </a:lnTo>
                <a:lnTo>
                  <a:pt x="49660" y="6850"/>
                </a:lnTo>
                <a:lnTo>
                  <a:pt x="49580" y="6800"/>
                </a:lnTo>
                <a:lnTo>
                  <a:pt x="49550" y="6740"/>
                </a:lnTo>
                <a:lnTo>
                  <a:pt x="49540" y="6630"/>
                </a:lnTo>
                <a:lnTo>
                  <a:pt x="49510" y="6510"/>
                </a:lnTo>
                <a:lnTo>
                  <a:pt x="49470" y="6420"/>
                </a:lnTo>
                <a:lnTo>
                  <a:pt x="49420" y="6370"/>
                </a:lnTo>
                <a:lnTo>
                  <a:pt x="49370" y="6460"/>
                </a:lnTo>
                <a:lnTo>
                  <a:pt x="49250" y="6530"/>
                </a:lnTo>
                <a:lnTo>
                  <a:pt x="49000" y="6630"/>
                </a:lnTo>
                <a:lnTo>
                  <a:pt x="48840" y="6780"/>
                </a:lnTo>
                <a:lnTo>
                  <a:pt x="48780" y="6800"/>
                </a:lnTo>
                <a:lnTo>
                  <a:pt x="48660" y="6810"/>
                </a:lnTo>
                <a:lnTo>
                  <a:pt x="48620" y="6840"/>
                </a:lnTo>
                <a:lnTo>
                  <a:pt x="48570" y="6890"/>
                </a:lnTo>
                <a:lnTo>
                  <a:pt x="48610" y="7000"/>
                </a:lnTo>
                <a:lnTo>
                  <a:pt x="48540" y="7080"/>
                </a:lnTo>
                <a:lnTo>
                  <a:pt x="48430" y="7130"/>
                </a:lnTo>
                <a:lnTo>
                  <a:pt x="48350" y="7190"/>
                </a:lnTo>
                <a:lnTo>
                  <a:pt x="48340" y="7230"/>
                </a:lnTo>
                <a:lnTo>
                  <a:pt x="48330" y="7340"/>
                </a:lnTo>
                <a:lnTo>
                  <a:pt x="48320" y="7390"/>
                </a:lnTo>
                <a:lnTo>
                  <a:pt x="48300" y="7420"/>
                </a:lnTo>
                <a:lnTo>
                  <a:pt x="48210" y="7500"/>
                </a:lnTo>
                <a:lnTo>
                  <a:pt x="48110" y="7620"/>
                </a:lnTo>
                <a:lnTo>
                  <a:pt x="47570" y="7450"/>
                </a:lnTo>
                <a:lnTo>
                  <a:pt x="47490" y="7390"/>
                </a:lnTo>
                <a:lnTo>
                  <a:pt x="47440" y="7300"/>
                </a:lnTo>
                <a:lnTo>
                  <a:pt x="47320" y="7210"/>
                </a:lnTo>
                <a:lnTo>
                  <a:pt x="47180" y="7180"/>
                </a:lnTo>
                <a:lnTo>
                  <a:pt x="47020" y="7220"/>
                </a:lnTo>
                <a:lnTo>
                  <a:pt x="46860" y="7190"/>
                </a:lnTo>
                <a:lnTo>
                  <a:pt x="46780" y="7100"/>
                </a:lnTo>
                <a:lnTo>
                  <a:pt x="46680" y="7080"/>
                </a:lnTo>
                <a:lnTo>
                  <a:pt x="46500" y="7090"/>
                </a:lnTo>
                <a:lnTo>
                  <a:pt x="46380" y="6930"/>
                </a:lnTo>
                <a:lnTo>
                  <a:pt x="46410" y="6100"/>
                </a:lnTo>
                <a:lnTo>
                  <a:pt x="46360" y="5980"/>
                </a:lnTo>
                <a:lnTo>
                  <a:pt x="46330" y="5860"/>
                </a:lnTo>
                <a:lnTo>
                  <a:pt x="46380" y="5620"/>
                </a:lnTo>
                <a:lnTo>
                  <a:pt x="46470" y="5400"/>
                </a:lnTo>
                <a:lnTo>
                  <a:pt x="46610" y="5260"/>
                </a:lnTo>
                <a:lnTo>
                  <a:pt x="46760" y="5160"/>
                </a:lnTo>
                <a:lnTo>
                  <a:pt x="46930" y="4730"/>
                </a:lnTo>
                <a:lnTo>
                  <a:pt x="46660" y="4380"/>
                </a:lnTo>
                <a:lnTo>
                  <a:pt x="46350" y="4290"/>
                </a:lnTo>
                <a:lnTo>
                  <a:pt x="45770" y="4260"/>
                </a:lnTo>
                <a:lnTo>
                  <a:pt x="45480" y="4180"/>
                </a:lnTo>
                <a:lnTo>
                  <a:pt x="45280" y="4150"/>
                </a:lnTo>
                <a:lnTo>
                  <a:pt x="45110" y="4160"/>
                </a:lnTo>
                <a:lnTo>
                  <a:pt x="44800" y="4040"/>
                </a:lnTo>
                <a:lnTo>
                  <a:pt x="44810" y="3830"/>
                </a:lnTo>
                <a:lnTo>
                  <a:pt x="45050" y="3540"/>
                </a:lnTo>
                <a:lnTo>
                  <a:pt x="45180" y="3170"/>
                </a:lnTo>
                <a:lnTo>
                  <a:pt x="45160" y="2810"/>
                </a:lnTo>
                <a:lnTo>
                  <a:pt x="45710" y="2880"/>
                </a:lnTo>
                <a:lnTo>
                  <a:pt x="46250" y="2720"/>
                </a:lnTo>
                <a:lnTo>
                  <a:pt x="46430" y="2710"/>
                </a:lnTo>
                <a:lnTo>
                  <a:pt x="46500" y="2730"/>
                </a:lnTo>
                <a:lnTo>
                  <a:pt x="46640" y="2800"/>
                </a:lnTo>
                <a:lnTo>
                  <a:pt x="46800" y="2860"/>
                </a:lnTo>
                <a:lnTo>
                  <a:pt x="47430" y="2900"/>
                </a:lnTo>
                <a:lnTo>
                  <a:pt x="47680" y="2870"/>
                </a:lnTo>
                <a:lnTo>
                  <a:pt x="47930" y="2790"/>
                </a:lnTo>
                <a:lnTo>
                  <a:pt x="48010" y="2750"/>
                </a:lnTo>
                <a:lnTo>
                  <a:pt x="48180" y="2610"/>
                </a:lnTo>
                <a:lnTo>
                  <a:pt x="48360" y="2500"/>
                </a:lnTo>
                <a:lnTo>
                  <a:pt x="48500" y="2320"/>
                </a:lnTo>
                <a:lnTo>
                  <a:pt x="48610" y="2110"/>
                </a:lnTo>
                <a:lnTo>
                  <a:pt x="48640" y="1920"/>
                </a:lnTo>
                <a:lnTo>
                  <a:pt x="48700" y="1940"/>
                </a:lnTo>
                <a:lnTo>
                  <a:pt x="48840" y="1970"/>
                </a:lnTo>
                <a:lnTo>
                  <a:pt x="48900" y="2010"/>
                </a:lnTo>
                <a:lnTo>
                  <a:pt x="48910" y="1970"/>
                </a:lnTo>
                <a:lnTo>
                  <a:pt x="48930" y="1960"/>
                </a:lnTo>
                <a:lnTo>
                  <a:pt x="48960" y="1960"/>
                </a:lnTo>
                <a:lnTo>
                  <a:pt x="49000" y="1960"/>
                </a:lnTo>
                <a:lnTo>
                  <a:pt x="49030" y="2040"/>
                </a:lnTo>
                <a:lnTo>
                  <a:pt x="49080" y="2090"/>
                </a:lnTo>
                <a:lnTo>
                  <a:pt x="49120" y="2130"/>
                </a:lnTo>
                <a:lnTo>
                  <a:pt x="49090" y="2180"/>
                </a:lnTo>
                <a:lnTo>
                  <a:pt x="49090" y="2220"/>
                </a:lnTo>
                <a:lnTo>
                  <a:pt x="49270" y="2360"/>
                </a:lnTo>
                <a:lnTo>
                  <a:pt x="49380" y="2410"/>
                </a:lnTo>
                <a:lnTo>
                  <a:pt x="49520" y="2400"/>
                </a:lnTo>
                <a:lnTo>
                  <a:pt x="49570" y="2370"/>
                </a:lnTo>
                <a:lnTo>
                  <a:pt x="49650" y="2290"/>
                </a:lnTo>
                <a:lnTo>
                  <a:pt x="49700" y="2270"/>
                </a:lnTo>
                <a:lnTo>
                  <a:pt x="49770" y="2280"/>
                </a:lnTo>
                <a:lnTo>
                  <a:pt x="49810" y="2310"/>
                </a:lnTo>
                <a:lnTo>
                  <a:pt x="49910" y="2400"/>
                </a:lnTo>
                <a:lnTo>
                  <a:pt x="49910" y="2440"/>
                </a:lnTo>
                <a:lnTo>
                  <a:pt x="49660" y="2410"/>
                </a:lnTo>
                <a:lnTo>
                  <a:pt x="49540" y="2430"/>
                </a:lnTo>
                <a:lnTo>
                  <a:pt x="49440" y="2510"/>
                </a:lnTo>
                <a:lnTo>
                  <a:pt x="49390" y="2600"/>
                </a:lnTo>
                <a:lnTo>
                  <a:pt x="49350" y="2740"/>
                </a:lnTo>
                <a:lnTo>
                  <a:pt x="49330" y="2890"/>
                </a:lnTo>
                <a:lnTo>
                  <a:pt x="49320" y="3010"/>
                </a:lnTo>
                <a:lnTo>
                  <a:pt x="49350" y="3110"/>
                </a:lnTo>
                <a:lnTo>
                  <a:pt x="49480" y="3350"/>
                </a:lnTo>
                <a:lnTo>
                  <a:pt x="49620" y="3540"/>
                </a:lnTo>
                <a:lnTo>
                  <a:pt x="49880" y="3750"/>
                </a:lnTo>
                <a:lnTo>
                  <a:pt x="49880" y="3800"/>
                </a:lnTo>
                <a:lnTo>
                  <a:pt x="49810" y="3800"/>
                </a:lnTo>
                <a:lnTo>
                  <a:pt x="49840" y="3880"/>
                </a:lnTo>
                <a:lnTo>
                  <a:pt x="49890" y="3980"/>
                </a:lnTo>
                <a:lnTo>
                  <a:pt x="49950" y="4070"/>
                </a:lnTo>
                <a:lnTo>
                  <a:pt x="50090" y="4140"/>
                </a:lnTo>
                <a:lnTo>
                  <a:pt x="50230" y="4310"/>
                </a:lnTo>
                <a:lnTo>
                  <a:pt x="50300" y="4370"/>
                </a:lnTo>
                <a:lnTo>
                  <a:pt x="50580" y="4480"/>
                </a:lnTo>
                <a:lnTo>
                  <a:pt x="50790" y="4520"/>
                </a:lnTo>
                <a:lnTo>
                  <a:pt x="50870" y="4570"/>
                </a:lnTo>
                <a:lnTo>
                  <a:pt x="51020" y="4710"/>
                </a:lnTo>
                <a:lnTo>
                  <a:pt x="51190" y="4810"/>
                </a:lnTo>
                <a:lnTo>
                  <a:pt x="51260" y="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Kastamonu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5160" y="2810"/>
                </a:moveTo>
                <a:lnTo>
                  <a:pt x="45180" y="3170"/>
                </a:lnTo>
                <a:lnTo>
                  <a:pt x="45050" y="3540"/>
                </a:lnTo>
                <a:lnTo>
                  <a:pt x="44810" y="3830"/>
                </a:lnTo>
                <a:lnTo>
                  <a:pt x="44800" y="4040"/>
                </a:lnTo>
                <a:lnTo>
                  <a:pt x="45110" y="4160"/>
                </a:lnTo>
                <a:lnTo>
                  <a:pt x="45280" y="4150"/>
                </a:lnTo>
                <a:lnTo>
                  <a:pt x="45480" y="4180"/>
                </a:lnTo>
                <a:lnTo>
                  <a:pt x="45770" y="4260"/>
                </a:lnTo>
                <a:lnTo>
                  <a:pt x="46350" y="4290"/>
                </a:lnTo>
                <a:lnTo>
                  <a:pt x="46660" y="4380"/>
                </a:lnTo>
                <a:lnTo>
                  <a:pt x="46930" y="4730"/>
                </a:lnTo>
                <a:lnTo>
                  <a:pt x="46760" y="5160"/>
                </a:lnTo>
                <a:lnTo>
                  <a:pt x="46610" y="5260"/>
                </a:lnTo>
                <a:lnTo>
                  <a:pt x="46470" y="5400"/>
                </a:lnTo>
                <a:lnTo>
                  <a:pt x="46380" y="5620"/>
                </a:lnTo>
                <a:lnTo>
                  <a:pt x="46330" y="5860"/>
                </a:lnTo>
                <a:lnTo>
                  <a:pt x="46360" y="5980"/>
                </a:lnTo>
                <a:lnTo>
                  <a:pt x="46410" y="6100"/>
                </a:lnTo>
                <a:lnTo>
                  <a:pt x="46380" y="6930"/>
                </a:lnTo>
                <a:lnTo>
                  <a:pt x="46130" y="6990"/>
                </a:lnTo>
                <a:lnTo>
                  <a:pt x="45960" y="7230"/>
                </a:lnTo>
                <a:lnTo>
                  <a:pt x="45830" y="7570"/>
                </a:lnTo>
                <a:lnTo>
                  <a:pt x="45720" y="7700"/>
                </a:lnTo>
                <a:lnTo>
                  <a:pt x="45500" y="7900"/>
                </a:lnTo>
                <a:lnTo>
                  <a:pt x="45330" y="8320"/>
                </a:lnTo>
                <a:lnTo>
                  <a:pt x="45170" y="8520"/>
                </a:lnTo>
                <a:lnTo>
                  <a:pt x="45120" y="8640"/>
                </a:lnTo>
                <a:lnTo>
                  <a:pt x="45210" y="8880"/>
                </a:lnTo>
                <a:lnTo>
                  <a:pt x="45310" y="8920"/>
                </a:lnTo>
                <a:lnTo>
                  <a:pt x="45470" y="9090"/>
                </a:lnTo>
                <a:lnTo>
                  <a:pt x="45350" y="9400"/>
                </a:lnTo>
                <a:lnTo>
                  <a:pt x="44680" y="9680"/>
                </a:lnTo>
                <a:lnTo>
                  <a:pt x="44260" y="9770"/>
                </a:lnTo>
                <a:lnTo>
                  <a:pt x="44070" y="9760"/>
                </a:lnTo>
                <a:lnTo>
                  <a:pt x="43870" y="9720"/>
                </a:lnTo>
                <a:lnTo>
                  <a:pt x="43710" y="9600"/>
                </a:lnTo>
                <a:lnTo>
                  <a:pt x="43560" y="9460"/>
                </a:lnTo>
                <a:lnTo>
                  <a:pt x="43280" y="9360"/>
                </a:lnTo>
                <a:lnTo>
                  <a:pt x="43110" y="9060"/>
                </a:lnTo>
                <a:lnTo>
                  <a:pt x="43160" y="8870"/>
                </a:lnTo>
                <a:lnTo>
                  <a:pt x="43280" y="8730"/>
                </a:lnTo>
                <a:lnTo>
                  <a:pt x="43430" y="8530"/>
                </a:lnTo>
                <a:lnTo>
                  <a:pt x="43380" y="8280"/>
                </a:lnTo>
                <a:lnTo>
                  <a:pt x="43310" y="8240"/>
                </a:lnTo>
                <a:lnTo>
                  <a:pt x="43150" y="8300"/>
                </a:lnTo>
                <a:lnTo>
                  <a:pt x="42380" y="8710"/>
                </a:lnTo>
                <a:lnTo>
                  <a:pt x="42010" y="8780"/>
                </a:lnTo>
                <a:lnTo>
                  <a:pt x="41510" y="9080"/>
                </a:lnTo>
                <a:lnTo>
                  <a:pt x="41330" y="9140"/>
                </a:lnTo>
                <a:lnTo>
                  <a:pt x="41110" y="9070"/>
                </a:lnTo>
                <a:lnTo>
                  <a:pt x="40930" y="8860"/>
                </a:lnTo>
                <a:lnTo>
                  <a:pt x="40500" y="8570"/>
                </a:lnTo>
                <a:lnTo>
                  <a:pt x="39890" y="8510"/>
                </a:lnTo>
                <a:lnTo>
                  <a:pt x="39820" y="8450"/>
                </a:lnTo>
                <a:lnTo>
                  <a:pt x="39710" y="8310"/>
                </a:lnTo>
                <a:lnTo>
                  <a:pt x="39670" y="8230"/>
                </a:lnTo>
                <a:lnTo>
                  <a:pt x="39570" y="8080"/>
                </a:lnTo>
                <a:lnTo>
                  <a:pt x="39320" y="7970"/>
                </a:lnTo>
                <a:lnTo>
                  <a:pt x="39050" y="7930"/>
                </a:lnTo>
                <a:lnTo>
                  <a:pt x="38960" y="7250"/>
                </a:lnTo>
                <a:lnTo>
                  <a:pt x="39000" y="7040"/>
                </a:lnTo>
                <a:lnTo>
                  <a:pt x="39220" y="6740"/>
                </a:lnTo>
                <a:lnTo>
                  <a:pt x="39470" y="6490"/>
                </a:lnTo>
                <a:lnTo>
                  <a:pt x="39930" y="6400"/>
                </a:lnTo>
                <a:lnTo>
                  <a:pt x="39800" y="6090"/>
                </a:lnTo>
                <a:lnTo>
                  <a:pt x="39670" y="5530"/>
                </a:lnTo>
                <a:lnTo>
                  <a:pt x="39320" y="5270"/>
                </a:lnTo>
                <a:lnTo>
                  <a:pt x="38970" y="5390"/>
                </a:lnTo>
                <a:lnTo>
                  <a:pt x="38680" y="5430"/>
                </a:lnTo>
                <a:lnTo>
                  <a:pt x="38520" y="5250"/>
                </a:lnTo>
                <a:lnTo>
                  <a:pt x="38480" y="4800"/>
                </a:lnTo>
                <a:lnTo>
                  <a:pt x="38780" y="4580"/>
                </a:lnTo>
                <a:lnTo>
                  <a:pt x="38610" y="4110"/>
                </a:lnTo>
                <a:lnTo>
                  <a:pt x="38480" y="3830"/>
                </a:lnTo>
                <a:lnTo>
                  <a:pt x="38430" y="3450"/>
                </a:lnTo>
                <a:lnTo>
                  <a:pt x="38570" y="3410"/>
                </a:lnTo>
                <a:lnTo>
                  <a:pt x="38650" y="3360"/>
                </a:lnTo>
                <a:lnTo>
                  <a:pt x="38700" y="3390"/>
                </a:lnTo>
                <a:lnTo>
                  <a:pt x="39040" y="3310"/>
                </a:lnTo>
                <a:lnTo>
                  <a:pt x="39210" y="3230"/>
                </a:lnTo>
                <a:lnTo>
                  <a:pt x="39420" y="3080"/>
                </a:lnTo>
                <a:lnTo>
                  <a:pt x="40170" y="2830"/>
                </a:lnTo>
                <a:lnTo>
                  <a:pt x="40930" y="2430"/>
                </a:lnTo>
                <a:lnTo>
                  <a:pt x="41100" y="2420"/>
                </a:lnTo>
                <a:lnTo>
                  <a:pt x="41450" y="2480"/>
                </a:lnTo>
                <a:lnTo>
                  <a:pt x="41950" y="2480"/>
                </a:lnTo>
                <a:lnTo>
                  <a:pt x="42060" y="2500"/>
                </a:lnTo>
                <a:lnTo>
                  <a:pt x="42300" y="2590"/>
                </a:lnTo>
                <a:lnTo>
                  <a:pt x="43310" y="2690"/>
                </a:lnTo>
                <a:lnTo>
                  <a:pt x="43400" y="2660"/>
                </a:lnTo>
                <a:lnTo>
                  <a:pt x="43530" y="2710"/>
                </a:lnTo>
                <a:lnTo>
                  <a:pt x="44150" y="2660"/>
                </a:lnTo>
                <a:lnTo>
                  <a:pt x="45160" y="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Bartı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8430" y="3450"/>
                </a:moveTo>
                <a:lnTo>
                  <a:pt x="38480" y="3830"/>
                </a:lnTo>
                <a:lnTo>
                  <a:pt x="38610" y="4110"/>
                </a:lnTo>
                <a:lnTo>
                  <a:pt x="38780" y="4580"/>
                </a:lnTo>
                <a:lnTo>
                  <a:pt x="38480" y="4800"/>
                </a:lnTo>
                <a:lnTo>
                  <a:pt x="38520" y="5250"/>
                </a:lnTo>
                <a:lnTo>
                  <a:pt x="38070" y="5680"/>
                </a:lnTo>
                <a:lnTo>
                  <a:pt x="37800" y="5760"/>
                </a:lnTo>
                <a:lnTo>
                  <a:pt x="37590" y="6220"/>
                </a:lnTo>
                <a:lnTo>
                  <a:pt x="37020" y="6700"/>
                </a:lnTo>
                <a:lnTo>
                  <a:pt x="36520" y="6830"/>
                </a:lnTo>
                <a:lnTo>
                  <a:pt x="36000" y="6810"/>
                </a:lnTo>
                <a:lnTo>
                  <a:pt x="36100" y="6270"/>
                </a:lnTo>
                <a:lnTo>
                  <a:pt x="35920" y="5830"/>
                </a:lnTo>
                <a:lnTo>
                  <a:pt x="35830" y="5500"/>
                </a:lnTo>
                <a:lnTo>
                  <a:pt x="35540" y="5370"/>
                </a:lnTo>
                <a:lnTo>
                  <a:pt x="35270" y="5100"/>
                </a:lnTo>
                <a:lnTo>
                  <a:pt x="35410" y="5020"/>
                </a:lnTo>
                <a:lnTo>
                  <a:pt x="35480" y="4860"/>
                </a:lnTo>
                <a:lnTo>
                  <a:pt x="35790" y="4510"/>
                </a:lnTo>
                <a:lnTo>
                  <a:pt x="35820" y="4480"/>
                </a:lnTo>
                <a:lnTo>
                  <a:pt x="35890" y="4340"/>
                </a:lnTo>
                <a:lnTo>
                  <a:pt x="36050" y="4290"/>
                </a:lnTo>
                <a:lnTo>
                  <a:pt x="36310" y="4280"/>
                </a:lnTo>
                <a:lnTo>
                  <a:pt x="36320" y="4240"/>
                </a:lnTo>
                <a:lnTo>
                  <a:pt x="36360" y="4220"/>
                </a:lnTo>
                <a:lnTo>
                  <a:pt x="36410" y="4190"/>
                </a:lnTo>
                <a:lnTo>
                  <a:pt x="36410" y="4150"/>
                </a:lnTo>
                <a:lnTo>
                  <a:pt x="36430" y="4120"/>
                </a:lnTo>
                <a:lnTo>
                  <a:pt x="36450" y="4110"/>
                </a:lnTo>
                <a:lnTo>
                  <a:pt x="36480" y="4120"/>
                </a:lnTo>
                <a:lnTo>
                  <a:pt x="36520" y="4180"/>
                </a:lnTo>
                <a:lnTo>
                  <a:pt x="36540" y="4190"/>
                </a:lnTo>
                <a:lnTo>
                  <a:pt x="36620" y="4150"/>
                </a:lnTo>
                <a:lnTo>
                  <a:pt x="36720" y="4030"/>
                </a:lnTo>
                <a:lnTo>
                  <a:pt x="36790" y="3970"/>
                </a:lnTo>
                <a:lnTo>
                  <a:pt x="37120" y="3800"/>
                </a:lnTo>
                <a:lnTo>
                  <a:pt x="37180" y="3760"/>
                </a:lnTo>
                <a:lnTo>
                  <a:pt x="37240" y="3730"/>
                </a:lnTo>
                <a:lnTo>
                  <a:pt x="37310" y="3720"/>
                </a:lnTo>
                <a:lnTo>
                  <a:pt x="37380" y="3750"/>
                </a:lnTo>
                <a:lnTo>
                  <a:pt x="37440" y="3660"/>
                </a:lnTo>
                <a:lnTo>
                  <a:pt x="37550" y="3580"/>
                </a:lnTo>
                <a:lnTo>
                  <a:pt x="37670" y="3550"/>
                </a:lnTo>
                <a:lnTo>
                  <a:pt x="37790" y="3600"/>
                </a:lnTo>
                <a:lnTo>
                  <a:pt x="37860" y="3600"/>
                </a:lnTo>
                <a:lnTo>
                  <a:pt x="38150" y="3490"/>
                </a:lnTo>
                <a:lnTo>
                  <a:pt x="38220" y="3450"/>
                </a:lnTo>
                <a:lnTo>
                  <a:pt x="38290" y="3460"/>
                </a:lnTo>
                <a:lnTo>
                  <a:pt x="38430" y="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Zingulda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5270" y="5100"/>
                </a:moveTo>
                <a:lnTo>
                  <a:pt x="35540" y="5370"/>
                </a:lnTo>
                <a:lnTo>
                  <a:pt x="35830" y="5500"/>
                </a:lnTo>
                <a:lnTo>
                  <a:pt x="35920" y="5830"/>
                </a:lnTo>
                <a:lnTo>
                  <a:pt x="36100" y="6270"/>
                </a:lnTo>
                <a:lnTo>
                  <a:pt x="36000" y="6810"/>
                </a:lnTo>
                <a:lnTo>
                  <a:pt x="35750" y="7160"/>
                </a:lnTo>
                <a:lnTo>
                  <a:pt x="35580" y="7370"/>
                </a:lnTo>
                <a:lnTo>
                  <a:pt x="35500" y="7700"/>
                </a:lnTo>
                <a:lnTo>
                  <a:pt x="35350" y="8210"/>
                </a:lnTo>
                <a:lnTo>
                  <a:pt x="35350" y="8770"/>
                </a:lnTo>
                <a:lnTo>
                  <a:pt x="34330" y="8740"/>
                </a:lnTo>
                <a:lnTo>
                  <a:pt x="34030" y="8660"/>
                </a:lnTo>
                <a:lnTo>
                  <a:pt x="33680" y="8630"/>
                </a:lnTo>
                <a:lnTo>
                  <a:pt x="32530" y="8520"/>
                </a:lnTo>
                <a:lnTo>
                  <a:pt x="31710" y="8120"/>
                </a:lnTo>
                <a:lnTo>
                  <a:pt x="31530" y="7940"/>
                </a:lnTo>
                <a:lnTo>
                  <a:pt x="31690" y="7790"/>
                </a:lnTo>
                <a:lnTo>
                  <a:pt x="31750" y="7700"/>
                </a:lnTo>
                <a:lnTo>
                  <a:pt x="31790" y="7620"/>
                </a:lnTo>
                <a:lnTo>
                  <a:pt x="31810" y="7520"/>
                </a:lnTo>
                <a:lnTo>
                  <a:pt x="31820" y="7380"/>
                </a:lnTo>
                <a:lnTo>
                  <a:pt x="31830" y="7330"/>
                </a:lnTo>
                <a:lnTo>
                  <a:pt x="31870" y="7200"/>
                </a:lnTo>
                <a:lnTo>
                  <a:pt x="31880" y="7120"/>
                </a:lnTo>
                <a:lnTo>
                  <a:pt x="31860" y="7090"/>
                </a:lnTo>
                <a:lnTo>
                  <a:pt x="31770" y="7030"/>
                </a:lnTo>
                <a:lnTo>
                  <a:pt x="31750" y="6980"/>
                </a:lnTo>
                <a:lnTo>
                  <a:pt x="31800" y="6900"/>
                </a:lnTo>
                <a:lnTo>
                  <a:pt x="31910" y="6860"/>
                </a:lnTo>
                <a:lnTo>
                  <a:pt x="32130" y="6840"/>
                </a:lnTo>
                <a:lnTo>
                  <a:pt x="32150" y="6820"/>
                </a:lnTo>
                <a:lnTo>
                  <a:pt x="32230" y="6700"/>
                </a:lnTo>
                <a:lnTo>
                  <a:pt x="32250" y="6670"/>
                </a:lnTo>
                <a:lnTo>
                  <a:pt x="32300" y="6660"/>
                </a:lnTo>
                <a:lnTo>
                  <a:pt x="33020" y="6380"/>
                </a:lnTo>
                <a:lnTo>
                  <a:pt x="34030" y="5700"/>
                </a:lnTo>
                <a:lnTo>
                  <a:pt x="34610" y="5420"/>
                </a:lnTo>
                <a:lnTo>
                  <a:pt x="34780" y="5280"/>
                </a:lnTo>
                <a:lnTo>
                  <a:pt x="34820" y="5250"/>
                </a:lnTo>
                <a:lnTo>
                  <a:pt x="35270" y="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Düzc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1530" y="7940"/>
                </a:moveTo>
                <a:lnTo>
                  <a:pt x="31710" y="8120"/>
                </a:lnTo>
                <a:lnTo>
                  <a:pt x="32530" y="8520"/>
                </a:lnTo>
                <a:lnTo>
                  <a:pt x="33680" y="8630"/>
                </a:lnTo>
                <a:lnTo>
                  <a:pt x="33600" y="9180"/>
                </a:lnTo>
                <a:lnTo>
                  <a:pt x="33370" y="9450"/>
                </a:lnTo>
                <a:lnTo>
                  <a:pt x="32930" y="9560"/>
                </a:lnTo>
                <a:lnTo>
                  <a:pt x="32320" y="9660"/>
                </a:lnTo>
                <a:lnTo>
                  <a:pt x="32090" y="9840"/>
                </a:lnTo>
                <a:lnTo>
                  <a:pt x="32070" y="10170"/>
                </a:lnTo>
                <a:lnTo>
                  <a:pt x="31890" y="10620"/>
                </a:lnTo>
                <a:lnTo>
                  <a:pt x="31530" y="10900"/>
                </a:lnTo>
                <a:lnTo>
                  <a:pt x="31070" y="10950"/>
                </a:lnTo>
                <a:lnTo>
                  <a:pt x="30530" y="10720"/>
                </a:lnTo>
                <a:lnTo>
                  <a:pt x="29760" y="10750"/>
                </a:lnTo>
                <a:lnTo>
                  <a:pt x="29370" y="10610"/>
                </a:lnTo>
                <a:lnTo>
                  <a:pt x="29470" y="10410"/>
                </a:lnTo>
                <a:lnTo>
                  <a:pt x="29380" y="10270"/>
                </a:lnTo>
                <a:lnTo>
                  <a:pt x="29330" y="10100"/>
                </a:lnTo>
                <a:lnTo>
                  <a:pt x="29400" y="9930"/>
                </a:lnTo>
                <a:lnTo>
                  <a:pt x="29380" y="9740"/>
                </a:lnTo>
                <a:lnTo>
                  <a:pt x="29300" y="9570"/>
                </a:lnTo>
                <a:lnTo>
                  <a:pt x="29270" y="9380"/>
                </a:lnTo>
                <a:lnTo>
                  <a:pt x="29430" y="9010"/>
                </a:lnTo>
                <a:lnTo>
                  <a:pt x="29710" y="8750"/>
                </a:lnTo>
                <a:lnTo>
                  <a:pt x="29700" y="8620"/>
                </a:lnTo>
                <a:lnTo>
                  <a:pt x="29670" y="8430"/>
                </a:lnTo>
                <a:lnTo>
                  <a:pt x="29680" y="8370"/>
                </a:lnTo>
                <a:lnTo>
                  <a:pt x="30320" y="8360"/>
                </a:lnTo>
                <a:lnTo>
                  <a:pt x="30440" y="8290"/>
                </a:lnTo>
                <a:lnTo>
                  <a:pt x="30480" y="8270"/>
                </a:lnTo>
                <a:lnTo>
                  <a:pt x="30540" y="8280"/>
                </a:lnTo>
                <a:lnTo>
                  <a:pt x="30640" y="8310"/>
                </a:lnTo>
                <a:lnTo>
                  <a:pt x="30690" y="8310"/>
                </a:lnTo>
                <a:lnTo>
                  <a:pt x="30890" y="8270"/>
                </a:lnTo>
                <a:lnTo>
                  <a:pt x="30920" y="8280"/>
                </a:lnTo>
                <a:lnTo>
                  <a:pt x="30960" y="8310"/>
                </a:lnTo>
                <a:lnTo>
                  <a:pt x="30990" y="8310"/>
                </a:lnTo>
                <a:lnTo>
                  <a:pt x="31020" y="8300"/>
                </a:lnTo>
                <a:lnTo>
                  <a:pt x="31030" y="8280"/>
                </a:lnTo>
                <a:lnTo>
                  <a:pt x="31040" y="8250"/>
                </a:lnTo>
                <a:lnTo>
                  <a:pt x="31070" y="8230"/>
                </a:lnTo>
                <a:lnTo>
                  <a:pt x="31270" y="8150"/>
                </a:lnTo>
                <a:lnTo>
                  <a:pt x="31420" y="8050"/>
                </a:lnTo>
                <a:lnTo>
                  <a:pt x="31530" y="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akar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9680" y="8370"/>
                </a:moveTo>
                <a:lnTo>
                  <a:pt x="29670" y="8430"/>
                </a:lnTo>
                <a:lnTo>
                  <a:pt x="29700" y="8620"/>
                </a:lnTo>
                <a:lnTo>
                  <a:pt x="29710" y="8750"/>
                </a:lnTo>
                <a:lnTo>
                  <a:pt x="29430" y="9010"/>
                </a:lnTo>
                <a:lnTo>
                  <a:pt x="29270" y="9380"/>
                </a:lnTo>
                <a:lnTo>
                  <a:pt x="29300" y="9570"/>
                </a:lnTo>
                <a:lnTo>
                  <a:pt x="29380" y="9740"/>
                </a:lnTo>
                <a:lnTo>
                  <a:pt x="29400" y="9930"/>
                </a:lnTo>
                <a:lnTo>
                  <a:pt x="29330" y="10100"/>
                </a:lnTo>
                <a:lnTo>
                  <a:pt x="29380" y="10270"/>
                </a:lnTo>
                <a:lnTo>
                  <a:pt x="29470" y="10410"/>
                </a:lnTo>
                <a:lnTo>
                  <a:pt x="29370" y="10610"/>
                </a:lnTo>
                <a:lnTo>
                  <a:pt x="29070" y="10840"/>
                </a:lnTo>
                <a:lnTo>
                  <a:pt x="29080" y="11050"/>
                </a:lnTo>
                <a:lnTo>
                  <a:pt x="29120" y="11240"/>
                </a:lnTo>
                <a:lnTo>
                  <a:pt x="29060" y="11430"/>
                </a:lnTo>
                <a:lnTo>
                  <a:pt x="28750" y="11580"/>
                </a:lnTo>
                <a:lnTo>
                  <a:pt x="28420" y="11560"/>
                </a:lnTo>
                <a:lnTo>
                  <a:pt x="28230" y="11850"/>
                </a:lnTo>
                <a:lnTo>
                  <a:pt x="28100" y="12240"/>
                </a:lnTo>
                <a:lnTo>
                  <a:pt x="28020" y="12280"/>
                </a:lnTo>
                <a:lnTo>
                  <a:pt x="27960" y="12350"/>
                </a:lnTo>
                <a:lnTo>
                  <a:pt x="27990" y="12510"/>
                </a:lnTo>
                <a:lnTo>
                  <a:pt x="28090" y="12630"/>
                </a:lnTo>
                <a:lnTo>
                  <a:pt x="28200" y="12850"/>
                </a:lnTo>
                <a:lnTo>
                  <a:pt x="28110" y="13080"/>
                </a:lnTo>
                <a:lnTo>
                  <a:pt x="27860" y="13020"/>
                </a:lnTo>
                <a:lnTo>
                  <a:pt x="27510" y="13030"/>
                </a:lnTo>
                <a:lnTo>
                  <a:pt x="27430" y="12960"/>
                </a:lnTo>
                <a:lnTo>
                  <a:pt x="27310" y="12780"/>
                </a:lnTo>
                <a:lnTo>
                  <a:pt x="27160" y="12690"/>
                </a:lnTo>
                <a:lnTo>
                  <a:pt x="26980" y="12690"/>
                </a:lnTo>
                <a:lnTo>
                  <a:pt x="26810" y="12640"/>
                </a:lnTo>
                <a:lnTo>
                  <a:pt x="26600" y="12660"/>
                </a:lnTo>
                <a:lnTo>
                  <a:pt x="25940" y="12830"/>
                </a:lnTo>
                <a:lnTo>
                  <a:pt x="25520" y="12700"/>
                </a:lnTo>
                <a:lnTo>
                  <a:pt x="25350" y="12510"/>
                </a:lnTo>
                <a:lnTo>
                  <a:pt x="25160" y="12350"/>
                </a:lnTo>
                <a:lnTo>
                  <a:pt x="24990" y="12100"/>
                </a:lnTo>
                <a:lnTo>
                  <a:pt x="24860" y="11820"/>
                </a:lnTo>
                <a:lnTo>
                  <a:pt x="24810" y="11690"/>
                </a:lnTo>
                <a:lnTo>
                  <a:pt x="24790" y="11540"/>
                </a:lnTo>
                <a:lnTo>
                  <a:pt x="25120" y="11510"/>
                </a:lnTo>
                <a:lnTo>
                  <a:pt x="25270" y="11460"/>
                </a:lnTo>
                <a:lnTo>
                  <a:pt x="25420" y="11370"/>
                </a:lnTo>
                <a:lnTo>
                  <a:pt x="25730" y="11300"/>
                </a:lnTo>
                <a:lnTo>
                  <a:pt x="26010" y="11110"/>
                </a:lnTo>
                <a:lnTo>
                  <a:pt x="26200" y="10720"/>
                </a:lnTo>
                <a:lnTo>
                  <a:pt x="26390" y="9790"/>
                </a:lnTo>
                <a:lnTo>
                  <a:pt x="26700" y="9460"/>
                </a:lnTo>
                <a:lnTo>
                  <a:pt x="26640" y="9420"/>
                </a:lnTo>
                <a:lnTo>
                  <a:pt x="26580" y="9400"/>
                </a:lnTo>
                <a:lnTo>
                  <a:pt x="26540" y="9260"/>
                </a:lnTo>
                <a:lnTo>
                  <a:pt x="26630" y="9210"/>
                </a:lnTo>
                <a:lnTo>
                  <a:pt x="26810" y="9250"/>
                </a:lnTo>
                <a:lnTo>
                  <a:pt x="26970" y="9320"/>
                </a:lnTo>
                <a:lnTo>
                  <a:pt x="27230" y="9310"/>
                </a:lnTo>
                <a:lnTo>
                  <a:pt x="27320" y="9300"/>
                </a:lnTo>
                <a:lnTo>
                  <a:pt x="27350" y="9080"/>
                </a:lnTo>
                <a:lnTo>
                  <a:pt x="27460" y="8890"/>
                </a:lnTo>
                <a:lnTo>
                  <a:pt x="27430" y="8680"/>
                </a:lnTo>
                <a:lnTo>
                  <a:pt x="27090" y="8620"/>
                </a:lnTo>
                <a:lnTo>
                  <a:pt x="27000" y="8300"/>
                </a:lnTo>
                <a:lnTo>
                  <a:pt x="27150" y="7910"/>
                </a:lnTo>
                <a:lnTo>
                  <a:pt x="27180" y="7820"/>
                </a:lnTo>
                <a:lnTo>
                  <a:pt x="28460" y="8130"/>
                </a:lnTo>
                <a:lnTo>
                  <a:pt x="28620" y="8270"/>
                </a:lnTo>
                <a:lnTo>
                  <a:pt x="28690" y="8310"/>
                </a:lnTo>
                <a:lnTo>
                  <a:pt x="29100" y="8390"/>
                </a:lnTo>
                <a:lnTo>
                  <a:pt x="29680" y="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Kocae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1600" y="9670"/>
                </a:moveTo>
                <a:lnTo>
                  <a:pt x="21760" y="9460"/>
                </a:lnTo>
                <a:lnTo>
                  <a:pt x="22010" y="9250"/>
                </a:lnTo>
                <a:lnTo>
                  <a:pt x="22120" y="9190"/>
                </a:lnTo>
                <a:lnTo>
                  <a:pt x="22320" y="8990"/>
                </a:lnTo>
                <a:lnTo>
                  <a:pt x="22530" y="8840"/>
                </a:lnTo>
                <a:lnTo>
                  <a:pt x="22780" y="8860"/>
                </a:lnTo>
                <a:lnTo>
                  <a:pt x="23010" y="9050"/>
                </a:lnTo>
                <a:lnTo>
                  <a:pt x="23150" y="9360"/>
                </a:lnTo>
                <a:lnTo>
                  <a:pt x="23290" y="9480"/>
                </a:lnTo>
                <a:lnTo>
                  <a:pt x="23460" y="9460"/>
                </a:lnTo>
                <a:lnTo>
                  <a:pt x="23540" y="9310"/>
                </a:lnTo>
                <a:lnTo>
                  <a:pt x="23590" y="9160"/>
                </a:lnTo>
                <a:lnTo>
                  <a:pt x="23860" y="8970"/>
                </a:lnTo>
                <a:lnTo>
                  <a:pt x="24170" y="8850"/>
                </a:lnTo>
                <a:lnTo>
                  <a:pt x="24420" y="8710"/>
                </a:lnTo>
                <a:lnTo>
                  <a:pt x="24560" y="8390"/>
                </a:lnTo>
                <a:lnTo>
                  <a:pt x="24540" y="8190"/>
                </a:lnTo>
                <a:lnTo>
                  <a:pt x="24490" y="8000"/>
                </a:lnTo>
                <a:lnTo>
                  <a:pt x="24590" y="7950"/>
                </a:lnTo>
                <a:lnTo>
                  <a:pt x="25790" y="7990"/>
                </a:lnTo>
                <a:lnTo>
                  <a:pt x="25920" y="7970"/>
                </a:lnTo>
                <a:lnTo>
                  <a:pt x="25990" y="7940"/>
                </a:lnTo>
                <a:lnTo>
                  <a:pt x="26110" y="7860"/>
                </a:lnTo>
                <a:lnTo>
                  <a:pt x="26170" y="7840"/>
                </a:lnTo>
                <a:lnTo>
                  <a:pt x="26210" y="7800"/>
                </a:lnTo>
                <a:lnTo>
                  <a:pt x="26250" y="7730"/>
                </a:lnTo>
                <a:lnTo>
                  <a:pt x="26280" y="7680"/>
                </a:lnTo>
                <a:lnTo>
                  <a:pt x="26320" y="7710"/>
                </a:lnTo>
                <a:lnTo>
                  <a:pt x="26370" y="7660"/>
                </a:lnTo>
                <a:lnTo>
                  <a:pt x="26430" y="7560"/>
                </a:lnTo>
                <a:lnTo>
                  <a:pt x="26480" y="7530"/>
                </a:lnTo>
                <a:lnTo>
                  <a:pt x="26540" y="7580"/>
                </a:lnTo>
                <a:lnTo>
                  <a:pt x="26740" y="7630"/>
                </a:lnTo>
                <a:lnTo>
                  <a:pt x="26900" y="7750"/>
                </a:lnTo>
                <a:lnTo>
                  <a:pt x="27180" y="7820"/>
                </a:lnTo>
                <a:lnTo>
                  <a:pt x="27150" y="7910"/>
                </a:lnTo>
                <a:lnTo>
                  <a:pt x="27000" y="8300"/>
                </a:lnTo>
                <a:lnTo>
                  <a:pt x="27090" y="8620"/>
                </a:lnTo>
                <a:lnTo>
                  <a:pt x="27430" y="8680"/>
                </a:lnTo>
                <a:lnTo>
                  <a:pt x="27460" y="8890"/>
                </a:lnTo>
                <a:lnTo>
                  <a:pt x="27350" y="9080"/>
                </a:lnTo>
                <a:lnTo>
                  <a:pt x="27320" y="9300"/>
                </a:lnTo>
                <a:lnTo>
                  <a:pt x="27230" y="9310"/>
                </a:lnTo>
                <a:lnTo>
                  <a:pt x="26970" y="9320"/>
                </a:lnTo>
                <a:lnTo>
                  <a:pt x="26810" y="9250"/>
                </a:lnTo>
                <a:lnTo>
                  <a:pt x="26630" y="9210"/>
                </a:lnTo>
                <a:lnTo>
                  <a:pt x="26540" y="9260"/>
                </a:lnTo>
                <a:lnTo>
                  <a:pt x="26580" y="9400"/>
                </a:lnTo>
                <a:lnTo>
                  <a:pt x="26640" y="9420"/>
                </a:lnTo>
                <a:lnTo>
                  <a:pt x="26700" y="9460"/>
                </a:lnTo>
                <a:lnTo>
                  <a:pt x="26390" y="9790"/>
                </a:lnTo>
                <a:lnTo>
                  <a:pt x="26200" y="10720"/>
                </a:lnTo>
                <a:lnTo>
                  <a:pt x="26010" y="11110"/>
                </a:lnTo>
                <a:lnTo>
                  <a:pt x="25730" y="11300"/>
                </a:lnTo>
                <a:lnTo>
                  <a:pt x="25420" y="11370"/>
                </a:lnTo>
                <a:lnTo>
                  <a:pt x="25270" y="11460"/>
                </a:lnTo>
                <a:lnTo>
                  <a:pt x="25120" y="11510"/>
                </a:lnTo>
                <a:lnTo>
                  <a:pt x="24790" y="11540"/>
                </a:lnTo>
                <a:lnTo>
                  <a:pt x="24140" y="11310"/>
                </a:lnTo>
                <a:lnTo>
                  <a:pt x="23810" y="11370"/>
                </a:lnTo>
                <a:lnTo>
                  <a:pt x="22930" y="11700"/>
                </a:lnTo>
                <a:lnTo>
                  <a:pt x="22660" y="11720"/>
                </a:lnTo>
                <a:lnTo>
                  <a:pt x="22390" y="11630"/>
                </a:lnTo>
                <a:lnTo>
                  <a:pt x="22430" y="11390"/>
                </a:lnTo>
                <a:lnTo>
                  <a:pt x="22430" y="10830"/>
                </a:lnTo>
                <a:lnTo>
                  <a:pt x="22470" y="10800"/>
                </a:lnTo>
                <a:lnTo>
                  <a:pt x="22530" y="10780"/>
                </a:lnTo>
                <a:lnTo>
                  <a:pt x="22580" y="10750"/>
                </a:lnTo>
                <a:lnTo>
                  <a:pt x="22600" y="10700"/>
                </a:lnTo>
                <a:lnTo>
                  <a:pt x="22620" y="10660"/>
                </a:lnTo>
                <a:lnTo>
                  <a:pt x="22670" y="10620"/>
                </a:lnTo>
                <a:lnTo>
                  <a:pt x="22720" y="10600"/>
                </a:lnTo>
                <a:lnTo>
                  <a:pt x="22770" y="10590"/>
                </a:lnTo>
                <a:lnTo>
                  <a:pt x="22820" y="10600"/>
                </a:lnTo>
                <a:lnTo>
                  <a:pt x="22900" y="10640"/>
                </a:lnTo>
                <a:lnTo>
                  <a:pt x="22970" y="10710"/>
                </a:lnTo>
                <a:lnTo>
                  <a:pt x="23000" y="10830"/>
                </a:lnTo>
                <a:lnTo>
                  <a:pt x="23050" y="10830"/>
                </a:lnTo>
                <a:lnTo>
                  <a:pt x="23970" y="10620"/>
                </a:lnTo>
                <a:lnTo>
                  <a:pt x="24510" y="10590"/>
                </a:lnTo>
                <a:lnTo>
                  <a:pt x="24680" y="10670"/>
                </a:lnTo>
                <a:lnTo>
                  <a:pt x="24780" y="10670"/>
                </a:lnTo>
                <a:lnTo>
                  <a:pt x="24850" y="10560"/>
                </a:lnTo>
                <a:lnTo>
                  <a:pt x="24800" y="10410"/>
                </a:lnTo>
                <a:lnTo>
                  <a:pt x="24620" y="10380"/>
                </a:lnTo>
                <a:lnTo>
                  <a:pt x="24230" y="10430"/>
                </a:lnTo>
                <a:lnTo>
                  <a:pt x="24200" y="10440"/>
                </a:lnTo>
                <a:lnTo>
                  <a:pt x="24170" y="10450"/>
                </a:lnTo>
                <a:lnTo>
                  <a:pt x="24130" y="10470"/>
                </a:lnTo>
                <a:lnTo>
                  <a:pt x="24070" y="10470"/>
                </a:lnTo>
                <a:lnTo>
                  <a:pt x="24020" y="10440"/>
                </a:lnTo>
                <a:lnTo>
                  <a:pt x="23920" y="10360"/>
                </a:lnTo>
                <a:lnTo>
                  <a:pt x="23890" y="10340"/>
                </a:lnTo>
                <a:lnTo>
                  <a:pt x="23820" y="10320"/>
                </a:lnTo>
                <a:lnTo>
                  <a:pt x="23650" y="10260"/>
                </a:lnTo>
                <a:lnTo>
                  <a:pt x="23550" y="10250"/>
                </a:lnTo>
                <a:lnTo>
                  <a:pt x="22430" y="10300"/>
                </a:lnTo>
                <a:lnTo>
                  <a:pt x="22340" y="10330"/>
                </a:lnTo>
                <a:lnTo>
                  <a:pt x="22260" y="10390"/>
                </a:lnTo>
                <a:lnTo>
                  <a:pt x="22180" y="10420"/>
                </a:lnTo>
                <a:lnTo>
                  <a:pt x="22090" y="10380"/>
                </a:lnTo>
                <a:lnTo>
                  <a:pt x="22050" y="10330"/>
                </a:lnTo>
                <a:lnTo>
                  <a:pt x="22030" y="10270"/>
                </a:lnTo>
                <a:lnTo>
                  <a:pt x="22000" y="10230"/>
                </a:lnTo>
                <a:lnTo>
                  <a:pt x="21950" y="10210"/>
                </a:lnTo>
                <a:lnTo>
                  <a:pt x="21970" y="10200"/>
                </a:lnTo>
                <a:lnTo>
                  <a:pt x="21980" y="10180"/>
                </a:lnTo>
                <a:lnTo>
                  <a:pt x="22000" y="10170"/>
                </a:lnTo>
                <a:lnTo>
                  <a:pt x="22020" y="10160"/>
                </a:lnTo>
                <a:lnTo>
                  <a:pt x="22000" y="10100"/>
                </a:lnTo>
                <a:lnTo>
                  <a:pt x="21970" y="10060"/>
                </a:lnTo>
                <a:lnTo>
                  <a:pt x="21940" y="10020"/>
                </a:lnTo>
                <a:lnTo>
                  <a:pt x="21890" y="10000"/>
                </a:lnTo>
                <a:lnTo>
                  <a:pt x="21870" y="10030"/>
                </a:lnTo>
                <a:lnTo>
                  <a:pt x="21820" y="10000"/>
                </a:lnTo>
                <a:lnTo>
                  <a:pt x="21780" y="10030"/>
                </a:lnTo>
                <a:lnTo>
                  <a:pt x="21730" y="10050"/>
                </a:lnTo>
                <a:lnTo>
                  <a:pt x="21600" y="10080"/>
                </a:lnTo>
                <a:lnTo>
                  <a:pt x="21600" y="10040"/>
                </a:lnTo>
                <a:lnTo>
                  <a:pt x="21650" y="10040"/>
                </a:lnTo>
                <a:lnTo>
                  <a:pt x="21680" y="10010"/>
                </a:lnTo>
                <a:lnTo>
                  <a:pt x="21690" y="9970"/>
                </a:lnTo>
                <a:lnTo>
                  <a:pt x="21690" y="9910"/>
                </a:lnTo>
                <a:lnTo>
                  <a:pt x="21740" y="9940"/>
                </a:lnTo>
                <a:lnTo>
                  <a:pt x="21760" y="9950"/>
                </a:lnTo>
                <a:lnTo>
                  <a:pt x="21760" y="9930"/>
                </a:lnTo>
                <a:lnTo>
                  <a:pt x="21760" y="9910"/>
                </a:lnTo>
                <a:lnTo>
                  <a:pt x="21770" y="9910"/>
                </a:lnTo>
                <a:lnTo>
                  <a:pt x="21790" y="9910"/>
                </a:lnTo>
                <a:lnTo>
                  <a:pt x="21740" y="9820"/>
                </a:lnTo>
                <a:lnTo>
                  <a:pt x="21640" y="9710"/>
                </a:lnTo>
                <a:lnTo>
                  <a:pt x="21600" y="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Yalov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2430" y="10830"/>
                </a:moveTo>
                <a:lnTo>
                  <a:pt x="22430" y="11390"/>
                </a:lnTo>
                <a:lnTo>
                  <a:pt x="22390" y="11630"/>
                </a:lnTo>
                <a:lnTo>
                  <a:pt x="22090" y="11570"/>
                </a:lnTo>
                <a:lnTo>
                  <a:pt x="21790" y="11890"/>
                </a:lnTo>
                <a:lnTo>
                  <a:pt x="21490" y="11950"/>
                </a:lnTo>
                <a:lnTo>
                  <a:pt x="20760" y="11630"/>
                </a:lnTo>
                <a:lnTo>
                  <a:pt x="20620" y="11650"/>
                </a:lnTo>
                <a:lnTo>
                  <a:pt x="20290" y="11570"/>
                </a:lnTo>
                <a:lnTo>
                  <a:pt x="20300" y="12250"/>
                </a:lnTo>
                <a:lnTo>
                  <a:pt x="20250" y="12270"/>
                </a:lnTo>
                <a:lnTo>
                  <a:pt x="20000" y="12210"/>
                </a:lnTo>
                <a:lnTo>
                  <a:pt x="19580" y="11940"/>
                </a:lnTo>
                <a:lnTo>
                  <a:pt x="19320" y="11880"/>
                </a:lnTo>
                <a:lnTo>
                  <a:pt x="19410" y="11690"/>
                </a:lnTo>
                <a:lnTo>
                  <a:pt x="19570" y="11580"/>
                </a:lnTo>
                <a:lnTo>
                  <a:pt x="19910" y="11450"/>
                </a:lnTo>
                <a:lnTo>
                  <a:pt x="20050" y="11360"/>
                </a:lnTo>
                <a:lnTo>
                  <a:pt x="20250" y="11150"/>
                </a:lnTo>
                <a:lnTo>
                  <a:pt x="20330" y="11120"/>
                </a:lnTo>
                <a:lnTo>
                  <a:pt x="21730" y="10990"/>
                </a:lnTo>
                <a:lnTo>
                  <a:pt x="21930" y="10920"/>
                </a:lnTo>
                <a:lnTo>
                  <a:pt x="22120" y="10810"/>
                </a:lnTo>
                <a:lnTo>
                  <a:pt x="22220" y="10730"/>
                </a:lnTo>
                <a:lnTo>
                  <a:pt x="22250" y="10730"/>
                </a:lnTo>
                <a:lnTo>
                  <a:pt x="22290" y="10760"/>
                </a:lnTo>
                <a:lnTo>
                  <a:pt x="22320" y="10820"/>
                </a:lnTo>
                <a:lnTo>
                  <a:pt x="22370" y="10860"/>
                </a:lnTo>
                <a:lnTo>
                  <a:pt x="2243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Burs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4790" y="11540"/>
                </a:moveTo>
                <a:lnTo>
                  <a:pt x="24810" y="11690"/>
                </a:lnTo>
                <a:lnTo>
                  <a:pt x="24860" y="11820"/>
                </a:lnTo>
                <a:lnTo>
                  <a:pt x="24610" y="11960"/>
                </a:lnTo>
                <a:lnTo>
                  <a:pt x="24500" y="12040"/>
                </a:lnTo>
                <a:lnTo>
                  <a:pt x="24410" y="12140"/>
                </a:lnTo>
                <a:lnTo>
                  <a:pt x="24320" y="12310"/>
                </a:lnTo>
                <a:lnTo>
                  <a:pt x="24300" y="12510"/>
                </a:lnTo>
                <a:lnTo>
                  <a:pt x="24250" y="12680"/>
                </a:lnTo>
                <a:lnTo>
                  <a:pt x="24190" y="12830"/>
                </a:lnTo>
                <a:lnTo>
                  <a:pt x="24210" y="13020"/>
                </a:lnTo>
                <a:lnTo>
                  <a:pt x="24320" y="13160"/>
                </a:lnTo>
                <a:lnTo>
                  <a:pt x="24340" y="13330"/>
                </a:lnTo>
                <a:lnTo>
                  <a:pt x="24260" y="13500"/>
                </a:lnTo>
                <a:lnTo>
                  <a:pt x="23800" y="13990"/>
                </a:lnTo>
                <a:lnTo>
                  <a:pt x="23670" y="14610"/>
                </a:lnTo>
                <a:lnTo>
                  <a:pt x="23670" y="14920"/>
                </a:lnTo>
                <a:lnTo>
                  <a:pt x="23920" y="15280"/>
                </a:lnTo>
                <a:lnTo>
                  <a:pt x="24050" y="15380"/>
                </a:lnTo>
                <a:lnTo>
                  <a:pt x="24110" y="15690"/>
                </a:lnTo>
                <a:lnTo>
                  <a:pt x="23880" y="15770"/>
                </a:lnTo>
                <a:lnTo>
                  <a:pt x="23610" y="15720"/>
                </a:lnTo>
                <a:lnTo>
                  <a:pt x="23460" y="15730"/>
                </a:lnTo>
                <a:lnTo>
                  <a:pt x="23330" y="15800"/>
                </a:lnTo>
                <a:lnTo>
                  <a:pt x="23180" y="15820"/>
                </a:lnTo>
                <a:lnTo>
                  <a:pt x="23020" y="15810"/>
                </a:lnTo>
                <a:lnTo>
                  <a:pt x="22530" y="15610"/>
                </a:lnTo>
                <a:lnTo>
                  <a:pt x="22290" y="15780"/>
                </a:lnTo>
                <a:lnTo>
                  <a:pt x="22190" y="16150"/>
                </a:lnTo>
                <a:lnTo>
                  <a:pt x="22140" y="16290"/>
                </a:lnTo>
                <a:lnTo>
                  <a:pt x="22040" y="16390"/>
                </a:lnTo>
                <a:lnTo>
                  <a:pt x="21910" y="16890"/>
                </a:lnTo>
                <a:lnTo>
                  <a:pt x="21690" y="17050"/>
                </a:lnTo>
                <a:lnTo>
                  <a:pt x="21590" y="17330"/>
                </a:lnTo>
                <a:lnTo>
                  <a:pt x="21560" y="17740"/>
                </a:lnTo>
                <a:lnTo>
                  <a:pt x="21300" y="17900"/>
                </a:lnTo>
                <a:lnTo>
                  <a:pt x="20960" y="17910"/>
                </a:lnTo>
                <a:lnTo>
                  <a:pt x="20620" y="17870"/>
                </a:lnTo>
                <a:lnTo>
                  <a:pt x="20410" y="17820"/>
                </a:lnTo>
                <a:lnTo>
                  <a:pt x="20230" y="17680"/>
                </a:lnTo>
                <a:lnTo>
                  <a:pt x="20120" y="17550"/>
                </a:lnTo>
                <a:lnTo>
                  <a:pt x="19970" y="17490"/>
                </a:lnTo>
                <a:lnTo>
                  <a:pt x="19750" y="17480"/>
                </a:lnTo>
                <a:lnTo>
                  <a:pt x="19530" y="17520"/>
                </a:lnTo>
                <a:lnTo>
                  <a:pt x="19350" y="17490"/>
                </a:lnTo>
                <a:lnTo>
                  <a:pt x="19230" y="17310"/>
                </a:lnTo>
                <a:lnTo>
                  <a:pt x="19160" y="17260"/>
                </a:lnTo>
                <a:lnTo>
                  <a:pt x="19070" y="17260"/>
                </a:lnTo>
                <a:lnTo>
                  <a:pt x="19020" y="17220"/>
                </a:lnTo>
                <a:lnTo>
                  <a:pt x="18990" y="17150"/>
                </a:lnTo>
                <a:lnTo>
                  <a:pt x="18900" y="17000"/>
                </a:lnTo>
                <a:lnTo>
                  <a:pt x="18890" y="16830"/>
                </a:lnTo>
                <a:lnTo>
                  <a:pt x="18910" y="16700"/>
                </a:lnTo>
                <a:lnTo>
                  <a:pt x="18840" y="16600"/>
                </a:lnTo>
                <a:lnTo>
                  <a:pt x="18710" y="16650"/>
                </a:lnTo>
                <a:lnTo>
                  <a:pt x="18610" y="16760"/>
                </a:lnTo>
                <a:lnTo>
                  <a:pt x="18230" y="16710"/>
                </a:lnTo>
                <a:lnTo>
                  <a:pt x="16980" y="15780"/>
                </a:lnTo>
                <a:lnTo>
                  <a:pt x="16890" y="15590"/>
                </a:lnTo>
                <a:lnTo>
                  <a:pt x="16810" y="15160"/>
                </a:lnTo>
                <a:lnTo>
                  <a:pt x="16720" y="15000"/>
                </a:lnTo>
                <a:lnTo>
                  <a:pt x="16460" y="14820"/>
                </a:lnTo>
                <a:lnTo>
                  <a:pt x="16290" y="14540"/>
                </a:lnTo>
                <a:lnTo>
                  <a:pt x="16200" y="14310"/>
                </a:lnTo>
                <a:lnTo>
                  <a:pt x="16180" y="14190"/>
                </a:lnTo>
                <a:lnTo>
                  <a:pt x="16240" y="13950"/>
                </a:lnTo>
                <a:lnTo>
                  <a:pt x="16300" y="13850"/>
                </a:lnTo>
                <a:lnTo>
                  <a:pt x="16350" y="13730"/>
                </a:lnTo>
                <a:lnTo>
                  <a:pt x="16260" y="13530"/>
                </a:lnTo>
                <a:lnTo>
                  <a:pt x="16150" y="13500"/>
                </a:lnTo>
                <a:lnTo>
                  <a:pt x="16110" y="13290"/>
                </a:lnTo>
                <a:lnTo>
                  <a:pt x="16240" y="13160"/>
                </a:lnTo>
                <a:lnTo>
                  <a:pt x="16380" y="13050"/>
                </a:lnTo>
                <a:lnTo>
                  <a:pt x="16610" y="12700"/>
                </a:lnTo>
                <a:lnTo>
                  <a:pt x="16630" y="12650"/>
                </a:lnTo>
                <a:lnTo>
                  <a:pt x="17290" y="12630"/>
                </a:lnTo>
                <a:lnTo>
                  <a:pt x="17540" y="12670"/>
                </a:lnTo>
                <a:lnTo>
                  <a:pt x="17950" y="12650"/>
                </a:lnTo>
                <a:lnTo>
                  <a:pt x="17900" y="12660"/>
                </a:lnTo>
                <a:lnTo>
                  <a:pt x="17860" y="12690"/>
                </a:lnTo>
                <a:lnTo>
                  <a:pt x="17830" y="12720"/>
                </a:lnTo>
                <a:lnTo>
                  <a:pt x="17820" y="12780"/>
                </a:lnTo>
                <a:lnTo>
                  <a:pt x="18010" y="12710"/>
                </a:lnTo>
                <a:lnTo>
                  <a:pt x="18230" y="12700"/>
                </a:lnTo>
                <a:lnTo>
                  <a:pt x="18460" y="12760"/>
                </a:lnTo>
                <a:lnTo>
                  <a:pt x="18670" y="12870"/>
                </a:lnTo>
                <a:lnTo>
                  <a:pt x="18700" y="12830"/>
                </a:lnTo>
                <a:lnTo>
                  <a:pt x="18720" y="12840"/>
                </a:lnTo>
                <a:lnTo>
                  <a:pt x="18730" y="12860"/>
                </a:lnTo>
                <a:lnTo>
                  <a:pt x="18770" y="12870"/>
                </a:lnTo>
                <a:lnTo>
                  <a:pt x="18810" y="12850"/>
                </a:lnTo>
                <a:lnTo>
                  <a:pt x="18860" y="12800"/>
                </a:lnTo>
                <a:lnTo>
                  <a:pt x="18900" y="12780"/>
                </a:lnTo>
                <a:lnTo>
                  <a:pt x="19170" y="12730"/>
                </a:lnTo>
                <a:lnTo>
                  <a:pt x="19240" y="12670"/>
                </a:lnTo>
                <a:lnTo>
                  <a:pt x="19310" y="12630"/>
                </a:lnTo>
                <a:lnTo>
                  <a:pt x="19400" y="12650"/>
                </a:lnTo>
                <a:lnTo>
                  <a:pt x="19560" y="12700"/>
                </a:lnTo>
                <a:lnTo>
                  <a:pt x="19710" y="12710"/>
                </a:lnTo>
                <a:lnTo>
                  <a:pt x="19840" y="12740"/>
                </a:lnTo>
                <a:lnTo>
                  <a:pt x="19910" y="12770"/>
                </a:lnTo>
                <a:lnTo>
                  <a:pt x="20020" y="12840"/>
                </a:lnTo>
                <a:lnTo>
                  <a:pt x="20100" y="12870"/>
                </a:lnTo>
                <a:lnTo>
                  <a:pt x="20180" y="12880"/>
                </a:lnTo>
                <a:lnTo>
                  <a:pt x="20550" y="12870"/>
                </a:lnTo>
                <a:lnTo>
                  <a:pt x="20640" y="12850"/>
                </a:lnTo>
                <a:lnTo>
                  <a:pt x="20700" y="12800"/>
                </a:lnTo>
                <a:lnTo>
                  <a:pt x="20740" y="12720"/>
                </a:lnTo>
                <a:lnTo>
                  <a:pt x="20780" y="12550"/>
                </a:lnTo>
                <a:lnTo>
                  <a:pt x="20820" y="12480"/>
                </a:lnTo>
                <a:lnTo>
                  <a:pt x="20880" y="12510"/>
                </a:lnTo>
                <a:lnTo>
                  <a:pt x="20960" y="12500"/>
                </a:lnTo>
                <a:lnTo>
                  <a:pt x="21040" y="12480"/>
                </a:lnTo>
                <a:lnTo>
                  <a:pt x="21110" y="12440"/>
                </a:lnTo>
                <a:lnTo>
                  <a:pt x="21030" y="12330"/>
                </a:lnTo>
                <a:lnTo>
                  <a:pt x="20920" y="12240"/>
                </a:lnTo>
                <a:lnTo>
                  <a:pt x="20810" y="12170"/>
                </a:lnTo>
                <a:lnTo>
                  <a:pt x="20700" y="12140"/>
                </a:lnTo>
                <a:lnTo>
                  <a:pt x="20440" y="12140"/>
                </a:lnTo>
                <a:lnTo>
                  <a:pt x="20400" y="12160"/>
                </a:lnTo>
                <a:lnTo>
                  <a:pt x="20300" y="12250"/>
                </a:lnTo>
                <a:lnTo>
                  <a:pt x="20290" y="11570"/>
                </a:lnTo>
                <a:lnTo>
                  <a:pt x="20620" y="11650"/>
                </a:lnTo>
                <a:lnTo>
                  <a:pt x="20760" y="11630"/>
                </a:lnTo>
                <a:lnTo>
                  <a:pt x="21490" y="11950"/>
                </a:lnTo>
                <a:lnTo>
                  <a:pt x="21790" y="11890"/>
                </a:lnTo>
                <a:lnTo>
                  <a:pt x="22090" y="11570"/>
                </a:lnTo>
                <a:lnTo>
                  <a:pt x="22390" y="11630"/>
                </a:lnTo>
                <a:lnTo>
                  <a:pt x="22660" y="11720"/>
                </a:lnTo>
                <a:lnTo>
                  <a:pt x="22930" y="11700"/>
                </a:lnTo>
                <a:lnTo>
                  <a:pt x="23810" y="11370"/>
                </a:lnTo>
                <a:lnTo>
                  <a:pt x="24140" y="11310"/>
                </a:lnTo>
                <a:lnTo>
                  <a:pt x="24790" y="11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Balikes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310" y="17910"/>
                </a:moveTo>
                <a:lnTo>
                  <a:pt x="9300" y="17420"/>
                </a:lnTo>
                <a:lnTo>
                  <a:pt x="9450" y="16930"/>
                </a:lnTo>
                <a:lnTo>
                  <a:pt x="9640" y="16890"/>
                </a:lnTo>
                <a:lnTo>
                  <a:pt x="10070" y="16940"/>
                </a:lnTo>
                <a:lnTo>
                  <a:pt x="10280" y="16880"/>
                </a:lnTo>
                <a:lnTo>
                  <a:pt x="10450" y="16730"/>
                </a:lnTo>
                <a:lnTo>
                  <a:pt x="10800" y="16580"/>
                </a:lnTo>
                <a:lnTo>
                  <a:pt x="11000" y="16420"/>
                </a:lnTo>
                <a:lnTo>
                  <a:pt x="11220" y="16420"/>
                </a:lnTo>
                <a:lnTo>
                  <a:pt x="11370" y="16440"/>
                </a:lnTo>
                <a:lnTo>
                  <a:pt x="11500" y="16370"/>
                </a:lnTo>
                <a:lnTo>
                  <a:pt x="11850" y="16430"/>
                </a:lnTo>
                <a:lnTo>
                  <a:pt x="12200" y="16540"/>
                </a:lnTo>
                <a:lnTo>
                  <a:pt x="12400" y="16460"/>
                </a:lnTo>
                <a:lnTo>
                  <a:pt x="12590" y="16330"/>
                </a:lnTo>
                <a:lnTo>
                  <a:pt x="12790" y="16240"/>
                </a:lnTo>
                <a:lnTo>
                  <a:pt x="12980" y="16100"/>
                </a:lnTo>
                <a:lnTo>
                  <a:pt x="13080" y="15870"/>
                </a:lnTo>
                <a:lnTo>
                  <a:pt x="13160" y="15610"/>
                </a:lnTo>
                <a:lnTo>
                  <a:pt x="13190" y="15360"/>
                </a:lnTo>
                <a:lnTo>
                  <a:pt x="13110" y="15300"/>
                </a:lnTo>
                <a:lnTo>
                  <a:pt x="13020" y="15160"/>
                </a:lnTo>
                <a:lnTo>
                  <a:pt x="13070" y="15060"/>
                </a:lnTo>
                <a:lnTo>
                  <a:pt x="13110" y="15010"/>
                </a:lnTo>
                <a:lnTo>
                  <a:pt x="13160" y="14870"/>
                </a:lnTo>
                <a:lnTo>
                  <a:pt x="13180" y="14710"/>
                </a:lnTo>
                <a:lnTo>
                  <a:pt x="13240" y="14500"/>
                </a:lnTo>
                <a:lnTo>
                  <a:pt x="13270" y="14380"/>
                </a:lnTo>
                <a:lnTo>
                  <a:pt x="13250" y="14340"/>
                </a:lnTo>
                <a:lnTo>
                  <a:pt x="13170" y="14330"/>
                </a:lnTo>
                <a:lnTo>
                  <a:pt x="12980" y="14250"/>
                </a:lnTo>
                <a:lnTo>
                  <a:pt x="12890" y="14060"/>
                </a:lnTo>
                <a:lnTo>
                  <a:pt x="12940" y="14020"/>
                </a:lnTo>
                <a:lnTo>
                  <a:pt x="13020" y="13990"/>
                </a:lnTo>
                <a:lnTo>
                  <a:pt x="13350" y="13640"/>
                </a:lnTo>
                <a:lnTo>
                  <a:pt x="13580" y="13510"/>
                </a:lnTo>
                <a:lnTo>
                  <a:pt x="13630" y="13230"/>
                </a:lnTo>
                <a:lnTo>
                  <a:pt x="13610" y="13180"/>
                </a:lnTo>
                <a:lnTo>
                  <a:pt x="13730" y="13100"/>
                </a:lnTo>
                <a:lnTo>
                  <a:pt x="13800" y="13080"/>
                </a:lnTo>
                <a:lnTo>
                  <a:pt x="13940" y="13110"/>
                </a:lnTo>
                <a:lnTo>
                  <a:pt x="14050" y="13160"/>
                </a:lnTo>
                <a:lnTo>
                  <a:pt x="14160" y="13190"/>
                </a:lnTo>
                <a:lnTo>
                  <a:pt x="14280" y="13120"/>
                </a:lnTo>
                <a:lnTo>
                  <a:pt x="14370" y="13170"/>
                </a:lnTo>
                <a:lnTo>
                  <a:pt x="14520" y="13180"/>
                </a:lnTo>
                <a:lnTo>
                  <a:pt x="14640" y="13150"/>
                </a:lnTo>
                <a:lnTo>
                  <a:pt x="14760" y="12980"/>
                </a:lnTo>
                <a:lnTo>
                  <a:pt x="15010" y="12840"/>
                </a:lnTo>
                <a:lnTo>
                  <a:pt x="15090" y="12740"/>
                </a:lnTo>
                <a:lnTo>
                  <a:pt x="15000" y="12730"/>
                </a:lnTo>
                <a:lnTo>
                  <a:pt x="14760" y="12650"/>
                </a:lnTo>
                <a:lnTo>
                  <a:pt x="14690" y="12690"/>
                </a:lnTo>
                <a:lnTo>
                  <a:pt x="14650" y="12690"/>
                </a:lnTo>
                <a:lnTo>
                  <a:pt x="14630" y="12630"/>
                </a:lnTo>
                <a:lnTo>
                  <a:pt x="14620" y="12570"/>
                </a:lnTo>
                <a:lnTo>
                  <a:pt x="14600" y="12550"/>
                </a:lnTo>
                <a:lnTo>
                  <a:pt x="14570" y="12550"/>
                </a:lnTo>
                <a:lnTo>
                  <a:pt x="14540" y="12520"/>
                </a:lnTo>
                <a:lnTo>
                  <a:pt x="14510" y="12470"/>
                </a:lnTo>
                <a:lnTo>
                  <a:pt x="14490" y="12450"/>
                </a:lnTo>
                <a:lnTo>
                  <a:pt x="14470" y="12410"/>
                </a:lnTo>
                <a:lnTo>
                  <a:pt x="14470" y="12330"/>
                </a:lnTo>
                <a:lnTo>
                  <a:pt x="14460" y="12290"/>
                </a:lnTo>
                <a:lnTo>
                  <a:pt x="14420" y="12280"/>
                </a:lnTo>
                <a:lnTo>
                  <a:pt x="14380" y="12280"/>
                </a:lnTo>
                <a:lnTo>
                  <a:pt x="14340" y="12270"/>
                </a:lnTo>
                <a:lnTo>
                  <a:pt x="14190" y="12110"/>
                </a:lnTo>
                <a:lnTo>
                  <a:pt x="14140" y="12050"/>
                </a:lnTo>
                <a:lnTo>
                  <a:pt x="14140" y="12010"/>
                </a:lnTo>
                <a:lnTo>
                  <a:pt x="14200" y="11990"/>
                </a:lnTo>
                <a:lnTo>
                  <a:pt x="14250" y="11950"/>
                </a:lnTo>
                <a:lnTo>
                  <a:pt x="14320" y="11860"/>
                </a:lnTo>
                <a:lnTo>
                  <a:pt x="14370" y="11840"/>
                </a:lnTo>
                <a:lnTo>
                  <a:pt x="14420" y="11860"/>
                </a:lnTo>
                <a:lnTo>
                  <a:pt x="14460" y="11870"/>
                </a:lnTo>
                <a:lnTo>
                  <a:pt x="14500" y="11790"/>
                </a:lnTo>
                <a:lnTo>
                  <a:pt x="14590" y="11910"/>
                </a:lnTo>
                <a:lnTo>
                  <a:pt x="14600" y="11930"/>
                </a:lnTo>
                <a:lnTo>
                  <a:pt x="14640" y="11940"/>
                </a:lnTo>
                <a:lnTo>
                  <a:pt x="14660" y="11920"/>
                </a:lnTo>
                <a:lnTo>
                  <a:pt x="14670" y="11900"/>
                </a:lnTo>
                <a:lnTo>
                  <a:pt x="14710" y="11880"/>
                </a:lnTo>
                <a:lnTo>
                  <a:pt x="15500" y="12010"/>
                </a:lnTo>
                <a:lnTo>
                  <a:pt x="15710" y="12080"/>
                </a:lnTo>
                <a:lnTo>
                  <a:pt x="15810" y="12190"/>
                </a:lnTo>
                <a:lnTo>
                  <a:pt x="15720" y="12330"/>
                </a:lnTo>
                <a:lnTo>
                  <a:pt x="15310" y="12540"/>
                </a:lnTo>
                <a:lnTo>
                  <a:pt x="15190" y="12650"/>
                </a:lnTo>
                <a:lnTo>
                  <a:pt x="15210" y="12810"/>
                </a:lnTo>
                <a:lnTo>
                  <a:pt x="15380" y="12860"/>
                </a:lnTo>
                <a:lnTo>
                  <a:pt x="15770" y="12820"/>
                </a:lnTo>
                <a:lnTo>
                  <a:pt x="16170" y="12670"/>
                </a:lnTo>
                <a:lnTo>
                  <a:pt x="16630" y="12650"/>
                </a:lnTo>
                <a:lnTo>
                  <a:pt x="16610" y="12700"/>
                </a:lnTo>
                <a:lnTo>
                  <a:pt x="16380" y="13050"/>
                </a:lnTo>
                <a:lnTo>
                  <a:pt x="16240" y="13160"/>
                </a:lnTo>
                <a:lnTo>
                  <a:pt x="16110" y="13290"/>
                </a:lnTo>
                <a:lnTo>
                  <a:pt x="16150" y="13500"/>
                </a:lnTo>
                <a:lnTo>
                  <a:pt x="16260" y="13530"/>
                </a:lnTo>
                <a:lnTo>
                  <a:pt x="16350" y="13730"/>
                </a:lnTo>
                <a:lnTo>
                  <a:pt x="16300" y="13850"/>
                </a:lnTo>
                <a:lnTo>
                  <a:pt x="16240" y="13950"/>
                </a:lnTo>
                <a:lnTo>
                  <a:pt x="16180" y="14190"/>
                </a:lnTo>
                <a:lnTo>
                  <a:pt x="16200" y="14310"/>
                </a:lnTo>
                <a:lnTo>
                  <a:pt x="16290" y="14540"/>
                </a:lnTo>
                <a:lnTo>
                  <a:pt x="16460" y="14820"/>
                </a:lnTo>
                <a:lnTo>
                  <a:pt x="16720" y="15000"/>
                </a:lnTo>
                <a:lnTo>
                  <a:pt x="16810" y="15160"/>
                </a:lnTo>
                <a:lnTo>
                  <a:pt x="16890" y="15590"/>
                </a:lnTo>
                <a:lnTo>
                  <a:pt x="16980" y="15780"/>
                </a:lnTo>
                <a:lnTo>
                  <a:pt x="18230" y="16710"/>
                </a:lnTo>
                <a:lnTo>
                  <a:pt x="18610" y="16760"/>
                </a:lnTo>
                <a:lnTo>
                  <a:pt x="18710" y="16650"/>
                </a:lnTo>
                <a:lnTo>
                  <a:pt x="18840" y="16600"/>
                </a:lnTo>
                <a:lnTo>
                  <a:pt x="18910" y="16700"/>
                </a:lnTo>
                <a:lnTo>
                  <a:pt x="18890" y="16830"/>
                </a:lnTo>
                <a:lnTo>
                  <a:pt x="18900" y="17000"/>
                </a:lnTo>
                <a:lnTo>
                  <a:pt x="18990" y="17150"/>
                </a:lnTo>
                <a:lnTo>
                  <a:pt x="19020" y="17220"/>
                </a:lnTo>
                <a:lnTo>
                  <a:pt x="19070" y="17260"/>
                </a:lnTo>
                <a:lnTo>
                  <a:pt x="19160" y="17260"/>
                </a:lnTo>
                <a:lnTo>
                  <a:pt x="19230" y="17310"/>
                </a:lnTo>
                <a:lnTo>
                  <a:pt x="19350" y="17490"/>
                </a:lnTo>
                <a:lnTo>
                  <a:pt x="19530" y="17520"/>
                </a:lnTo>
                <a:lnTo>
                  <a:pt x="19750" y="17480"/>
                </a:lnTo>
                <a:lnTo>
                  <a:pt x="19970" y="17490"/>
                </a:lnTo>
                <a:lnTo>
                  <a:pt x="20120" y="17550"/>
                </a:lnTo>
                <a:lnTo>
                  <a:pt x="20230" y="17680"/>
                </a:lnTo>
                <a:lnTo>
                  <a:pt x="20140" y="17860"/>
                </a:lnTo>
                <a:lnTo>
                  <a:pt x="20110" y="17980"/>
                </a:lnTo>
                <a:lnTo>
                  <a:pt x="20110" y="18100"/>
                </a:lnTo>
                <a:lnTo>
                  <a:pt x="20080" y="18170"/>
                </a:lnTo>
                <a:lnTo>
                  <a:pt x="20020" y="18230"/>
                </a:lnTo>
                <a:lnTo>
                  <a:pt x="19960" y="18410"/>
                </a:lnTo>
                <a:lnTo>
                  <a:pt x="19900" y="18840"/>
                </a:lnTo>
                <a:lnTo>
                  <a:pt x="19790" y="19020"/>
                </a:lnTo>
                <a:lnTo>
                  <a:pt x="19680" y="19160"/>
                </a:lnTo>
                <a:lnTo>
                  <a:pt x="19640" y="19250"/>
                </a:lnTo>
                <a:lnTo>
                  <a:pt x="19500" y="19510"/>
                </a:lnTo>
                <a:lnTo>
                  <a:pt x="19340" y="19620"/>
                </a:lnTo>
                <a:lnTo>
                  <a:pt x="18990" y="19740"/>
                </a:lnTo>
                <a:lnTo>
                  <a:pt x="18810" y="19830"/>
                </a:lnTo>
                <a:lnTo>
                  <a:pt x="18770" y="20040"/>
                </a:lnTo>
                <a:lnTo>
                  <a:pt x="18790" y="20120"/>
                </a:lnTo>
                <a:lnTo>
                  <a:pt x="18810" y="20270"/>
                </a:lnTo>
                <a:lnTo>
                  <a:pt x="18770" y="20330"/>
                </a:lnTo>
                <a:lnTo>
                  <a:pt x="18360" y="20270"/>
                </a:lnTo>
                <a:lnTo>
                  <a:pt x="17920" y="20490"/>
                </a:lnTo>
                <a:lnTo>
                  <a:pt x="17740" y="20540"/>
                </a:lnTo>
                <a:lnTo>
                  <a:pt x="17560" y="20560"/>
                </a:lnTo>
                <a:lnTo>
                  <a:pt x="17360" y="20540"/>
                </a:lnTo>
                <a:lnTo>
                  <a:pt x="17170" y="20580"/>
                </a:lnTo>
                <a:lnTo>
                  <a:pt x="17040" y="20750"/>
                </a:lnTo>
                <a:lnTo>
                  <a:pt x="16860" y="20860"/>
                </a:lnTo>
                <a:lnTo>
                  <a:pt x="16650" y="20900"/>
                </a:lnTo>
                <a:lnTo>
                  <a:pt x="16450" y="20980"/>
                </a:lnTo>
                <a:lnTo>
                  <a:pt x="16240" y="20910"/>
                </a:lnTo>
                <a:lnTo>
                  <a:pt x="15990" y="20360"/>
                </a:lnTo>
                <a:lnTo>
                  <a:pt x="15600" y="19930"/>
                </a:lnTo>
                <a:lnTo>
                  <a:pt x="15570" y="19840"/>
                </a:lnTo>
                <a:lnTo>
                  <a:pt x="15490" y="19800"/>
                </a:lnTo>
                <a:lnTo>
                  <a:pt x="15140" y="19930"/>
                </a:lnTo>
                <a:lnTo>
                  <a:pt x="14950" y="19840"/>
                </a:lnTo>
                <a:lnTo>
                  <a:pt x="15010" y="19630"/>
                </a:lnTo>
                <a:lnTo>
                  <a:pt x="15150" y="19370"/>
                </a:lnTo>
                <a:lnTo>
                  <a:pt x="15030" y="19180"/>
                </a:lnTo>
                <a:lnTo>
                  <a:pt x="14950" y="19180"/>
                </a:lnTo>
                <a:lnTo>
                  <a:pt x="14800" y="19210"/>
                </a:lnTo>
                <a:lnTo>
                  <a:pt x="14730" y="19200"/>
                </a:lnTo>
                <a:lnTo>
                  <a:pt x="14540" y="19110"/>
                </a:lnTo>
                <a:lnTo>
                  <a:pt x="14340" y="19090"/>
                </a:lnTo>
                <a:lnTo>
                  <a:pt x="14010" y="19140"/>
                </a:lnTo>
                <a:lnTo>
                  <a:pt x="13680" y="19040"/>
                </a:lnTo>
                <a:lnTo>
                  <a:pt x="13470" y="18870"/>
                </a:lnTo>
                <a:lnTo>
                  <a:pt x="13250" y="18770"/>
                </a:lnTo>
                <a:lnTo>
                  <a:pt x="12890" y="18960"/>
                </a:lnTo>
                <a:lnTo>
                  <a:pt x="12750" y="18690"/>
                </a:lnTo>
                <a:lnTo>
                  <a:pt x="12540" y="18500"/>
                </a:lnTo>
                <a:lnTo>
                  <a:pt x="12280" y="18440"/>
                </a:lnTo>
                <a:lnTo>
                  <a:pt x="11410" y="19000"/>
                </a:lnTo>
                <a:lnTo>
                  <a:pt x="11260" y="19060"/>
                </a:lnTo>
                <a:lnTo>
                  <a:pt x="11130" y="19140"/>
                </a:lnTo>
                <a:lnTo>
                  <a:pt x="11040" y="19270"/>
                </a:lnTo>
                <a:lnTo>
                  <a:pt x="10960" y="19410"/>
                </a:lnTo>
                <a:lnTo>
                  <a:pt x="10860" y="19510"/>
                </a:lnTo>
                <a:lnTo>
                  <a:pt x="9840" y="20250"/>
                </a:lnTo>
                <a:lnTo>
                  <a:pt x="9810" y="20230"/>
                </a:lnTo>
                <a:lnTo>
                  <a:pt x="9710" y="20160"/>
                </a:lnTo>
                <a:lnTo>
                  <a:pt x="9650" y="20080"/>
                </a:lnTo>
                <a:lnTo>
                  <a:pt x="9650" y="20020"/>
                </a:lnTo>
                <a:lnTo>
                  <a:pt x="9620" y="19900"/>
                </a:lnTo>
                <a:lnTo>
                  <a:pt x="9590" y="19780"/>
                </a:lnTo>
                <a:lnTo>
                  <a:pt x="9560" y="19680"/>
                </a:lnTo>
                <a:lnTo>
                  <a:pt x="9480" y="19640"/>
                </a:lnTo>
                <a:lnTo>
                  <a:pt x="9250" y="19660"/>
                </a:lnTo>
                <a:lnTo>
                  <a:pt x="9130" y="19650"/>
                </a:lnTo>
                <a:lnTo>
                  <a:pt x="9040" y="19610"/>
                </a:lnTo>
                <a:lnTo>
                  <a:pt x="9090" y="19560"/>
                </a:lnTo>
                <a:lnTo>
                  <a:pt x="9110" y="19430"/>
                </a:lnTo>
                <a:lnTo>
                  <a:pt x="9150" y="19370"/>
                </a:lnTo>
                <a:lnTo>
                  <a:pt x="9210" y="19350"/>
                </a:lnTo>
                <a:lnTo>
                  <a:pt x="9250" y="19370"/>
                </a:lnTo>
                <a:lnTo>
                  <a:pt x="9250" y="19410"/>
                </a:lnTo>
                <a:lnTo>
                  <a:pt x="9160" y="19440"/>
                </a:lnTo>
                <a:lnTo>
                  <a:pt x="9160" y="19470"/>
                </a:lnTo>
                <a:lnTo>
                  <a:pt x="9220" y="19470"/>
                </a:lnTo>
                <a:lnTo>
                  <a:pt x="9260" y="19490"/>
                </a:lnTo>
                <a:lnTo>
                  <a:pt x="9300" y="19520"/>
                </a:lnTo>
                <a:lnTo>
                  <a:pt x="9330" y="19560"/>
                </a:lnTo>
                <a:lnTo>
                  <a:pt x="9300" y="19470"/>
                </a:lnTo>
                <a:lnTo>
                  <a:pt x="9330" y="19420"/>
                </a:lnTo>
                <a:lnTo>
                  <a:pt x="9380" y="19390"/>
                </a:lnTo>
                <a:lnTo>
                  <a:pt x="9430" y="19350"/>
                </a:lnTo>
                <a:lnTo>
                  <a:pt x="9510" y="19230"/>
                </a:lnTo>
                <a:lnTo>
                  <a:pt x="10010" y="18840"/>
                </a:lnTo>
                <a:lnTo>
                  <a:pt x="9970" y="18810"/>
                </a:lnTo>
                <a:lnTo>
                  <a:pt x="9950" y="18800"/>
                </a:lnTo>
                <a:lnTo>
                  <a:pt x="9950" y="18760"/>
                </a:lnTo>
                <a:lnTo>
                  <a:pt x="9960" y="18720"/>
                </a:lnTo>
                <a:lnTo>
                  <a:pt x="9960" y="18690"/>
                </a:lnTo>
                <a:lnTo>
                  <a:pt x="9950" y="18630"/>
                </a:lnTo>
                <a:lnTo>
                  <a:pt x="10120" y="18620"/>
                </a:lnTo>
                <a:lnTo>
                  <a:pt x="10180" y="18600"/>
                </a:lnTo>
                <a:lnTo>
                  <a:pt x="10240" y="18550"/>
                </a:lnTo>
                <a:lnTo>
                  <a:pt x="10190" y="18460"/>
                </a:lnTo>
                <a:lnTo>
                  <a:pt x="10270" y="18400"/>
                </a:lnTo>
                <a:lnTo>
                  <a:pt x="10540" y="18310"/>
                </a:lnTo>
                <a:lnTo>
                  <a:pt x="10560" y="18300"/>
                </a:lnTo>
                <a:lnTo>
                  <a:pt x="10560" y="18280"/>
                </a:lnTo>
                <a:lnTo>
                  <a:pt x="10570" y="18210"/>
                </a:lnTo>
                <a:lnTo>
                  <a:pt x="10630" y="17980"/>
                </a:lnTo>
                <a:lnTo>
                  <a:pt x="10630" y="17850"/>
                </a:lnTo>
                <a:lnTo>
                  <a:pt x="10600" y="17770"/>
                </a:lnTo>
                <a:lnTo>
                  <a:pt x="10520" y="17720"/>
                </a:lnTo>
                <a:lnTo>
                  <a:pt x="10390" y="17710"/>
                </a:lnTo>
                <a:lnTo>
                  <a:pt x="10280" y="17750"/>
                </a:lnTo>
                <a:lnTo>
                  <a:pt x="10190" y="17840"/>
                </a:lnTo>
                <a:lnTo>
                  <a:pt x="10100" y="17880"/>
                </a:lnTo>
                <a:lnTo>
                  <a:pt x="9980" y="17790"/>
                </a:lnTo>
                <a:lnTo>
                  <a:pt x="9310" y="17910"/>
                </a:lnTo>
                <a:close/>
                <a:moveTo>
                  <a:pt x="14020" y="11070"/>
                </a:moveTo>
                <a:lnTo>
                  <a:pt x="14090" y="11050"/>
                </a:lnTo>
                <a:lnTo>
                  <a:pt x="14230" y="11070"/>
                </a:lnTo>
                <a:lnTo>
                  <a:pt x="14350" y="11130"/>
                </a:lnTo>
                <a:lnTo>
                  <a:pt x="14370" y="11240"/>
                </a:lnTo>
                <a:lnTo>
                  <a:pt x="14280" y="11310"/>
                </a:lnTo>
                <a:lnTo>
                  <a:pt x="14110" y="11340"/>
                </a:lnTo>
                <a:lnTo>
                  <a:pt x="14020" y="11370"/>
                </a:lnTo>
                <a:lnTo>
                  <a:pt x="13860" y="11510"/>
                </a:lnTo>
                <a:lnTo>
                  <a:pt x="13770" y="11550"/>
                </a:lnTo>
                <a:lnTo>
                  <a:pt x="13660" y="11500"/>
                </a:lnTo>
                <a:lnTo>
                  <a:pt x="13610" y="11500"/>
                </a:lnTo>
                <a:lnTo>
                  <a:pt x="13510" y="11460"/>
                </a:lnTo>
                <a:lnTo>
                  <a:pt x="13440" y="11390"/>
                </a:lnTo>
                <a:lnTo>
                  <a:pt x="13450" y="11260"/>
                </a:lnTo>
                <a:lnTo>
                  <a:pt x="13420" y="11210"/>
                </a:lnTo>
                <a:lnTo>
                  <a:pt x="13390" y="11160"/>
                </a:lnTo>
                <a:lnTo>
                  <a:pt x="13410" y="11090"/>
                </a:lnTo>
                <a:lnTo>
                  <a:pt x="13450" y="11050"/>
                </a:lnTo>
                <a:lnTo>
                  <a:pt x="13490" y="11020"/>
                </a:lnTo>
                <a:lnTo>
                  <a:pt x="13510" y="11040"/>
                </a:lnTo>
                <a:lnTo>
                  <a:pt x="13530" y="11110"/>
                </a:lnTo>
                <a:lnTo>
                  <a:pt x="13640" y="11050"/>
                </a:lnTo>
                <a:lnTo>
                  <a:pt x="13770" y="11010"/>
                </a:lnTo>
                <a:lnTo>
                  <a:pt x="13890" y="11000"/>
                </a:lnTo>
                <a:lnTo>
                  <a:pt x="14020" y="11070"/>
                </a:lnTo>
                <a:close/>
                <a:moveTo>
                  <a:pt x="13960" y="12280"/>
                </a:moveTo>
                <a:lnTo>
                  <a:pt x="13990" y="12270"/>
                </a:lnTo>
                <a:lnTo>
                  <a:pt x="14010" y="12290"/>
                </a:lnTo>
                <a:lnTo>
                  <a:pt x="14010" y="12340"/>
                </a:lnTo>
                <a:lnTo>
                  <a:pt x="13960" y="12350"/>
                </a:lnTo>
                <a:lnTo>
                  <a:pt x="13890" y="12310"/>
                </a:lnTo>
                <a:lnTo>
                  <a:pt x="13810" y="12300"/>
                </a:lnTo>
                <a:lnTo>
                  <a:pt x="13730" y="12290"/>
                </a:lnTo>
                <a:lnTo>
                  <a:pt x="13660" y="12240"/>
                </a:lnTo>
                <a:lnTo>
                  <a:pt x="13650" y="12170"/>
                </a:lnTo>
                <a:lnTo>
                  <a:pt x="13700" y="12130"/>
                </a:lnTo>
                <a:lnTo>
                  <a:pt x="13740" y="12050"/>
                </a:lnTo>
                <a:lnTo>
                  <a:pt x="13780" y="11990"/>
                </a:lnTo>
                <a:lnTo>
                  <a:pt x="13930" y="12060"/>
                </a:lnTo>
                <a:lnTo>
                  <a:pt x="13940" y="12110"/>
                </a:lnTo>
                <a:lnTo>
                  <a:pt x="13920" y="12160"/>
                </a:lnTo>
                <a:lnTo>
                  <a:pt x="13910" y="12230"/>
                </a:lnTo>
                <a:lnTo>
                  <a:pt x="13960" y="1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Izm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840" y="20250"/>
                </a:moveTo>
                <a:lnTo>
                  <a:pt x="10860" y="19510"/>
                </a:lnTo>
                <a:lnTo>
                  <a:pt x="10960" y="19410"/>
                </a:lnTo>
                <a:lnTo>
                  <a:pt x="11040" y="19270"/>
                </a:lnTo>
                <a:lnTo>
                  <a:pt x="11130" y="19140"/>
                </a:lnTo>
                <a:lnTo>
                  <a:pt x="11260" y="19060"/>
                </a:lnTo>
                <a:lnTo>
                  <a:pt x="11410" y="19000"/>
                </a:lnTo>
                <a:lnTo>
                  <a:pt x="12280" y="18440"/>
                </a:lnTo>
                <a:lnTo>
                  <a:pt x="12540" y="18500"/>
                </a:lnTo>
                <a:lnTo>
                  <a:pt x="12750" y="18690"/>
                </a:lnTo>
                <a:lnTo>
                  <a:pt x="12890" y="18960"/>
                </a:lnTo>
                <a:lnTo>
                  <a:pt x="13070" y="19430"/>
                </a:lnTo>
                <a:lnTo>
                  <a:pt x="13230" y="20170"/>
                </a:lnTo>
                <a:lnTo>
                  <a:pt x="13310" y="20390"/>
                </a:lnTo>
                <a:lnTo>
                  <a:pt x="13480" y="20720"/>
                </a:lnTo>
                <a:lnTo>
                  <a:pt x="13450" y="21040"/>
                </a:lnTo>
                <a:lnTo>
                  <a:pt x="13320" y="21190"/>
                </a:lnTo>
                <a:lnTo>
                  <a:pt x="13010" y="21450"/>
                </a:lnTo>
                <a:lnTo>
                  <a:pt x="12710" y="21570"/>
                </a:lnTo>
                <a:lnTo>
                  <a:pt x="12450" y="21750"/>
                </a:lnTo>
                <a:lnTo>
                  <a:pt x="12390" y="21970"/>
                </a:lnTo>
                <a:lnTo>
                  <a:pt x="12360" y="22210"/>
                </a:lnTo>
                <a:lnTo>
                  <a:pt x="12280" y="22410"/>
                </a:lnTo>
                <a:lnTo>
                  <a:pt x="12130" y="22560"/>
                </a:lnTo>
                <a:lnTo>
                  <a:pt x="12000" y="22780"/>
                </a:lnTo>
                <a:lnTo>
                  <a:pt x="11980" y="22910"/>
                </a:lnTo>
                <a:lnTo>
                  <a:pt x="12110" y="23040"/>
                </a:lnTo>
                <a:lnTo>
                  <a:pt x="12180" y="23070"/>
                </a:lnTo>
                <a:lnTo>
                  <a:pt x="12290" y="23210"/>
                </a:lnTo>
                <a:lnTo>
                  <a:pt x="12420" y="23630"/>
                </a:lnTo>
                <a:lnTo>
                  <a:pt x="12700" y="23880"/>
                </a:lnTo>
                <a:lnTo>
                  <a:pt x="13030" y="23910"/>
                </a:lnTo>
                <a:lnTo>
                  <a:pt x="13570" y="23890"/>
                </a:lnTo>
                <a:lnTo>
                  <a:pt x="13660" y="23910"/>
                </a:lnTo>
                <a:lnTo>
                  <a:pt x="13810" y="24050"/>
                </a:lnTo>
                <a:lnTo>
                  <a:pt x="13890" y="24390"/>
                </a:lnTo>
                <a:lnTo>
                  <a:pt x="14220" y="24620"/>
                </a:lnTo>
                <a:lnTo>
                  <a:pt x="14590" y="24790"/>
                </a:lnTo>
                <a:lnTo>
                  <a:pt x="14630" y="24880"/>
                </a:lnTo>
                <a:lnTo>
                  <a:pt x="14680" y="25070"/>
                </a:lnTo>
                <a:lnTo>
                  <a:pt x="14720" y="25160"/>
                </a:lnTo>
                <a:lnTo>
                  <a:pt x="14920" y="25350"/>
                </a:lnTo>
                <a:lnTo>
                  <a:pt x="15160" y="25290"/>
                </a:lnTo>
                <a:lnTo>
                  <a:pt x="15270" y="25090"/>
                </a:lnTo>
                <a:lnTo>
                  <a:pt x="15350" y="24900"/>
                </a:lnTo>
                <a:lnTo>
                  <a:pt x="15580" y="24910"/>
                </a:lnTo>
                <a:lnTo>
                  <a:pt x="15810" y="25010"/>
                </a:lnTo>
                <a:lnTo>
                  <a:pt x="15950" y="25020"/>
                </a:lnTo>
                <a:lnTo>
                  <a:pt x="16090" y="24980"/>
                </a:lnTo>
                <a:lnTo>
                  <a:pt x="16290" y="25190"/>
                </a:lnTo>
                <a:lnTo>
                  <a:pt x="16420" y="25490"/>
                </a:lnTo>
                <a:lnTo>
                  <a:pt x="16880" y="25420"/>
                </a:lnTo>
                <a:lnTo>
                  <a:pt x="17060" y="25360"/>
                </a:lnTo>
                <a:lnTo>
                  <a:pt x="17190" y="25380"/>
                </a:lnTo>
                <a:lnTo>
                  <a:pt x="17280" y="25490"/>
                </a:lnTo>
                <a:lnTo>
                  <a:pt x="17450" y="25540"/>
                </a:lnTo>
                <a:lnTo>
                  <a:pt x="17560" y="25550"/>
                </a:lnTo>
                <a:lnTo>
                  <a:pt x="17770" y="25610"/>
                </a:lnTo>
                <a:lnTo>
                  <a:pt x="17900" y="25780"/>
                </a:lnTo>
                <a:lnTo>
                  <a:pt x="18100" y="26400"/>
                </a:lnTo>
                <a:lnTo>
                  <a:pt x="18310" y="26720"/>
                </a:lnTo>
                <a:lnTo>
                  <a:pt x="17560" y="26990"/>
                </a:lnTo>
                <a:lnTo>
                  <a:pt x="17370" y="27020"/>
                </a:lnTo>
                <a:lnTo>
                  <a:pt x="17180" y="27080"/>
                </a:lnTo>
                <a:lnTo>
                  <a:pt x="17020" y="27170"/>
                </a:lnTo>
                <a:lnTo>
                  <a:pt x="16850" y="27240"/>
                </a:lnTo>
                <a:lnTo>
                  <a:pt x="15930" y="27250"/>
                </a:lnTo>
                <a:lnTo>
                  <a:pt x="14830" y="27550"/>
                </a:lnTo>
                <a:lnTo>
                  <a:pt x="13660" y="27450"/>
                </a:lnTo>
                <a:lnTo>
                  <a:pt x="13420" y="27490"/>
                </a:lnTo>
                <a:lnTo>
                  <a:pt x="12840" y="27880"/>
                </a:lnTo>
                <a:lnTo>
                  <a:pt x="12460" y="28020"/>
                </a:lnTo>
                <a:lnTo>
                  <a:pt x="12150" y="28030"/>
                </a:lnTo>
                <a:lnTo>
                  <a:pt x="12140" y="28030"/>
                </a:lnTo>
                <a:lnTo>
                  <a:pt x="12140" y="28000"/>
                </a:lnTo>
                <a:lnTo>
                  <a:pt x="12150" y="27950"/>
                </a:lnTo>
                <a:lnTo>
                  <a:pt x="12150" y="27900"/>
                </a:lnTo>
                <a:lnTo>
                  <a:pt x="12130" y="27850"/>
                </a:lnTo>
                <a:lnTo>
                  <a:pt x="12200" y="27790"/>
                </a:lnTo>
                <a:lnTo>
                  <a:pt x="12160" y="27650"/>
                </a:lnTo>
                <a:lnTo>
                  <a:pt x="12030" y="27430"/>
                </a:lnTo>
                <a:lnTo>
                  <a:pt x="11910" y="27470"/>
                </a:lnTo>
                <a:lnTo>
                  <a:pt x="11740" y="27470"/>
                </a:lnTo>
                <a:lnTo>
                  <a:pt x="11560" y="27440"/>
                </a:lnTo>
                <a:lnTo>
                  <a:pt x="11450" y="27400"/>
                </a:lnTo>
                <a:lnTo>
                  <a:pt x="11420" y="27360"/>
                </a:lnTo>
                <a:lnTo>
                  <a:pt x="11400" y="27320"/>
                </a:lnTo>
                <a:lnTo>
                  <a:pt x="11380" y="27280"/>
                </a:lnTo>
                <a:lnTo>
                  <a:pt x="11330" y="27270"/>
                </a:lnTo>
                <a:lnTo>
                  <a:pt x="11290" y="27270"/>
                </a:lnTo>
                <a:lnTo>
                  <a:pt x="11250" y="27260"/>
                </a:lnTo>
                <a:lnTo>
                  <a:pt x="11230" y="27240"/>
                </a:lnTo>
                <a:lnTo>
                  <a:pt x="11220" y="27210"/>
                </a:lnTo>
                <a:lnTo>
                  <a:pt x="11200" y="27110"/>
                </a:lnTo>
                <a:lnTo>
                  <a:pt x="11160" y="27080"/>
                </a:lnTo>
                <a:lnTo>
                  <a:pt x="11020" y="27060"/>
                </a:lnTo>
                <a:lnTo>
                  <a:pt x="10780" y="26970"/>
                </a:lnTo>
                <a:lnTo>
                  <a:pt x="10650" y="26950"/>
                </a:lnTo>
                <a:lnTo>
                  <a:pt x="10500" y="26980"/>
                </a:lnTo>
                <a:lnTo>
                  <a:pt x="10420" y="27020"/>
                </a:lnTo>
                <a:lnTo>
                  <a:pt x="10390" y="27020"/>
                </a:lnTo>
                <a:lnTo>
                  <a:pt x="10360" y="27040"/>
                </a:lnTo>
                <a:lnTo>
                  <a:pt x="10350" y="27080"/>
                </a:lnTo>
                <a:lnTo>
                  <a:pt x="10330" y="27130"/>
                </a:lnTo>
                <a:lnTo>
                  <a:pt x="10290" y="27150"/>
                </a:lnTo>
                <a:lnTo>
                  <a:pt x="10250" y="27120"/>
                </a:lnTo>
                <a:lnTo>
                  <a:pt x="10140" y="26900"/>
                </a:lnTo>
                <a:lnTo>
                  <a:pt x="10170" y="26820"/>
                </a:lnTo>
                <a:lnTo>
                  <a:pt x="10160" y="26740"/>
                </a:lnTo>
                <a:lnTo>
                  <a:pt x="10140" y="26650"/>
                </a:lnTo>
                <a:lnTo>
                  <a:pt x="10110" y="26570"/>
                </a:lnTo>
                <a:lnTo>
                  <a:pt x="10060" y="26490"/>
                </a:lnTo>
                <a:lnTo>
                  <a:pt x="9960" y="26380"/>
                </a:lnTo>
                <a:lnTo>
                  <a:pt x="9910" y="26320"/>
                </a:lnTo>
                <a:lnTo>
                  <a:pt x="9830" y="26360"/>
                </a:lnTo>
                <a:lnTo>
                  <a:pt x="9810" y="26290"/>
                </a:lnTo>
                <a:lnTo>
                  <a:pt x="9820" y="26110"/>
                </a:lnTo>
                <a:lnTo>
                  <a:pt x="9750" y="26050"/>
                </a:lnTo>
                <a:lnTo>
                  <a:pt x="9680" y="26060"/>
                </a:lnTo>
                <a:lnTo>
                  <a:pt x="9600" y="26090"/>
                </a:lnTo>
                <a:lnTo>
                  <a:pt x="9510" y="26110"/>
                </a:lnTo>
                <a:lnTo>
                  <a:pt x="9210" y="26110"/>
                </a:lnTo>
                <a:lnTo>
                  <a:pt x="9160" y="26130"/>
                </a:lnTo>
                <a:lnTo>
                  <a:pt x="9100" y="26520"/>
                </a:lnTo>
                <a:lnTo>
                  <a:pt x="9080" y="26510"/>
                </a:lnTo>
                <a:lnTo>
                  <a:pt x="9080" y="26500"/>
                </a:lnTo>
                <a:lnTo>
                  <a:pt x="9070" y="26490"/>
                </a:lnTo>
                <a:lnTo>
                  <a:pt x="9040" y="26490"/>
                </a:lnTo>
                <a:lnTo>
                  <a:pt x="9050" y="26570"/>
                </a:lnTo>
                <a:lnTo>
                  <a:pt x="9050" y="26650"/>
                </a:lnTo>
                <a:lnTo>
                  <a:pt x="9030" y="26710"/>
                </a:lnTo>
                <a:lnTo>
                  <a:pt x="8970" y="26730"/>
                </a:lnTo>
                <a:lnTo>
                  <a:pt x="8940" y="26710"/>
                </a:lnTo>
                <a:lnTo>
                  <a:pt x="8880" y="26560"/>
                </a:lnTo>
                <a:lnTo>
                  <a:pt x="8840" y="26490"/>
                </a:lnTo>
                <a:lnTo>
                  <a:pt x="8840" y="26610"/>
                </a:lnTo>
                <a:lnTo>
                  <a:pt x="8790" y="26620"/>
                </a:lnTo>
                <a:lnTo>
                  <a:pt x="8720" y="26570"/>
                </a:lnTo>
                <a:lnTo>
                  <a:pt x="8630" y="26470"/>
                </a:lnTo>
                <a:lnTo>
                  <a:pt x="8600" y="26420"/>
                </a:lnTo>
                <a:lnTo>
                  <a:pt x="8590" y="26360"/>
                </a:lnTo>
                <a:lnTo>
                  <a:pt x="8610" y="26280"/>
                </a:lnTo>
                <a:lnTo>
                  <a:pt x="8480" y="26310"/>
                </a:lnTo>
                <a:lnTo>
                  <a:pt x="8360" y="26210"/>
                </a:lnTo>
                <a:lnTo>
                  <a:pt x="8240" y="26080"/>
                </a:lnTo>
                <a:lnTo>
                  <a:pt x="8130" y="26030"/>
                </a:lnTo>
                <a:lnTo>
                  <a:pt x="8150" y="26120"/>
                </a:lnTo>
                <a:lnTo>
                  <a:pt x="8160" y="26150"/>
                </a:lnTo>
                <a:lnTo>
                  <a:pt x="8130" y="26150"/>
                </a:lnTo>
                <a:lnTo>
                  <a:pt x="8100" y="26110"/>
                </a:lnTo>
                <a:lnTo>
                  <a:pt x="8000" y="26010"/>
                </a:lnTo>
                <a:lnTo>
                  <a:pt x="8010" y="25950"/>
                </a:lnTo>
                <a:lnTo>
                  <a:pt x="8020" y="25890"/>
                </a:lnTo>
                <a:lnTo>
                  <a:pt x="8020" y="25840"/>
                </a:lnTo>
                <a:lnTo>
                  <a:pt x="8000" y="25780"/>
                </a:lnTo>
                <a:lnTo>
                  <a:pt x="7960" y="25780"/>
                </a:lnTo>
                <a:lnTo>
                  <a:pt x="7930" y="25940"/>
                </a:lnTo>
                <a:lnTo>
                  <a:pt x="7830" y="25980"/>
                </a:lnTo>
                <a:lnTo>
                  <a:pt x="7710" y="25940"/>
                </a:lnTo>
                <a:lnTo>
                  <a:pt x="7550" y="25810"/>
                </a:lnTo>
                <a:lnTo>
                  <a:pt x="7510" y="25780"/>
                </a:lnTo>
                <a:lnTo>
                  <a:pt x="7260" y="25710"/>
                </a:lnTo>
                <a:lnTo>
                  <a:pt x="7250" y="25670"/>
                </a:lnTo>
                <a:lnTo>
                  <a:pt x="7280" y="25570"/>
                </a:lnTo>
                <a:lnTo>
                  <a:pt x="7400" y="25630"/>
                </a:lnTo>
                <a:lnTo>
                  <a:pt x="7460" y="25550"/>
                </a:lnTo>
                <a:lnTo>
                  <a:pt x="7500" y="25440"/>
                </a:lnTo>
                <a:lnTo>
                  <a:pt x="7610" y="25410"/>
                </a:lnTo>
                <a:lnTo>
                  <a:pt x="7610" y="25360"/>
                </a:lnTo>
                <a:lnTo>
                  <a:pt x="7520" y="25300"/>
                </a:lnTo>
                <a:lnTo>
                  <a:pt x="7500" y="25190"/>
                </a:lnTo>
                <a:lnTo>
                  <a:pt x="7540" y="25130"/>
                </a:lnTo>
                <a:lnTo>
                  <a:pt x="7610" y="25200"/>
                </a:lnTo>
                <a:lnTo>
                  <a:pt x="7610" y="25140"/>
                </a:lnTo>
                <a:lnTo>
                  <a:pt x="7630" y="25120"/>
                </a:lnTo>
                <a:lnTo>
                  <a:pt x="7640" y="25100"/>
                </a:lnTo>
                <a:lnTo>
                  <a:pt x="7670" y="25080"/>
                </a:lnTo>
                <a:lnTo>
                  <a:pt x="7690" y="25150"/>
                </a:lnTo>
                <a:lnTo>
                  <a:pt x="7690" y="25220"/>
                </a:lnTo>
                <a:lnTo>
                  <a:pt x="7680" y="25270"/>
                </a:lnTo>
                <a:lnTo>
                  <a:pt x="7640" y="25330"/>
                </a:lnTo>
                <a:lnTo>
                  <a:pt x="7660" y="25340"/>
                </a:lnTo>
                <a:lnTo>
                  <a:pt x="7690" y="25360"/>
                </a:lnTo>
                <a:lnTo>
                  <a:pt x="7710" y="25360"/>
                </a:lnTo>
                <a:lnTo>
                  <a:pt x="7750" y="25360"/>
                </a:lnTo>
                <a:lnTo>
                  <a:pt x="7790" y="25370"/>
                </a:lnTo>
                <a:lnTo>
                  <a:pt x="7800" y="25400"/>
                </a:lnTo>
                <a:lnTo>
                  <a:pt x="7810" y="25430"/>
                </a:lnTo>
                <a:lnTo>
                  <a:pt x="7840" y="25450"/>
                </a:lnTo>
                <a:lnTo>
                  <a:pt x="7900" y="25450"/>
                </a:lnTo>
                <a:lnTo>
                  <a:pt x="7970" y="25440"/>
                </a:lnTo>
                <a:lnTo>
                  <a:pt x="8010" y="25400"/>
                </a:lnTo>
                <a:lnTo>
                  <a:pt x="7960" y="25330"/>
                </a:lnTo>
                <a:lnTo>
                  <a:pt x="7960" y="25280"/>
                </a:lnTo>
                <a:lnTo>
                  <a:pt x="8040" y="25330"/>
                </a:lnTo>
                <a:lnTo>
                  <a:pt x="8070" y="25330"/>
                </a:lnTo>
                <a:lnTo>
                  <a:pt x="8130" y="25330"/>
                </a:lnTo>
                <a:lnTo>
                  <a:pt x="8180" y="25300"/>
                </a:lnTo>
                <a:lnTo>
                  <a:pt x="8300" y="25220"/>
                </a:lnTo>
                <a:lnTo>
                  <a:pt x="8340" y="25200"/>
                </a:lnTo>
                <a:lnTo>
                  <a:pt x="8400" y="25140"/>
                </a:lnTo>
                <a:lnTo>
                  <a:pt x="8410" y="25020"/>
                </a:lnTo>
                <a:lnTo>
                  <a:pt x="8370" y="24900"/>
                </a:lnTo>
                <a:lnTo>
                  <a:pt x="8290" y="24830"/>
                </a:lnTo>
                <a:lnTo>
                  <a:pt x="8290" y="24780"/>
                </a:lnTo>
                <a:lnTo>
                  <a:pt x="8410" y="24840"/>
                </a:lnTo>
                <a:lnTo>
                  <a:pt x="8470" y="24900"/>
                </a:lnTo>
                <a:lnTo>
                  <a:pt x="8510" y="24900"/>
                </a:lnTo>
                <a:lnTo>
                  <a:pt x="8580" y="24740"/>
                </a:lnTo>
                <a:lnTo>
                  <a:pt x="8510" y="24700"/>
                </a:lnTo>
                <a:lnTo>
                  <a:pt x="8400" y="24590"/>
                </a:lnTo>
                <a:lnTo>
                  <a:pt x="8300" y="24560"/>
                </a:lnTo>
                <a:lnTo>
                  <a:pt x="8240" y="24500"/>
                </a:lnTo>
                <a:lnTo>
                  <a:pt x="8190" y="24490"/>
                </a:lnTo>
                <a:lnTo>
                  <a:pt x="8150" y="24520"/>
                </a:lnTo>
                <a:lnTo>
                  <a:pt x="8110" y="24600"/>
                </a:lnTo>
                <a:lnTo>
                  <a:pt x="8080" y="24620"/>
                </a:lnTo>
                <a:lnTo>
                  <a:pt x="7990" y="24610"/>
                </a:lnTo>
                <a:lnTo>
                  <a:pt x="7990" y="24590"/>
                </a:lnTo>
                <a:lnTo>
                  <a:pt x="8030" y="24530"/>
                </a:lnTo>
                <a:lnTo>
                  <a:pt x="8060" y="24410"/>
                </a:lnTo>
                <a:lnTo>
                  <a:pt x="8040" y="24340"/>
                </a:lnTo>
                <a:lnTo>
                  <a:pt x="7900" y="24120"/>
                </a:lnTo>
                <a:lnTo>
                  <a:pt x="7930" y="24160"/>
                </a:lnTo>
                <a:lnTo>
                  <a:pt x="7920" y="24090"/>
                </a:lnTo>
                <a:lnTo>
                  <a:pt x="7860" y="23910"/>
                </a:lnTo>
                <a:lnTo>
                  <a:pt x="7850" y="23870"/>
                </a:lnTo>
                <a:lnTo>
                  <a:pt x="7850" y="23830"/>
                </a:lnTo>
                <a:lnTo>
                  <a:pt x="7800" y="23600"/>
                </a:lnTo>
                <a:lnTo>
                  <a:pt x="7800" y="23510"/>
                </a:lnTo>
                <a:lnTo>
                  <a:pt x="7810" y="23420"/>
                </a:lnTo>
                <a:lnTo>
                  <a:pt x="7840" y="23350"/>
                </a:lnTo>
                <a:lnTo>
                  <a:pt x="7880" y="23330"/>
                </a:lnTo>
                <a:lnTo>
                  <a:pt x="7950" y="23310"/>
                </a:lnTo>
                <a:lnTo>
                  <a:pt x="8060" y="23260"/>
                </a:lnTo>
                <a:lnTo>
                  <a:pt x="8110" y="23250"/>
                </a:lnTo>
                <a:lnTo>
                  <a:pt x="8240" y="23260"/>
                </a:lnTo>
                <a:lnTo>
                  <a:pt x="8360" y="23290"/>
                </a:lnTo>
                <a:lnTo>
                  <a:pt x="8460" y="23340"/>
                </a:lnTo>
                <a:lnTo>
                  <a:pt x="8550" y="23410"/>
                </a:lnTo>
                <a:lnTo>
                  <a:pt x="8710" y="23590"/>
                </a:lnTo>
                <a:lnTo>
                  <a:pt x="8780" y="23700"/>
                </a:lnTo>
                <a:lnTo>
                  <a:pt x="8810" y="23790"/>
                </a:lnTo>
                <a:lnTo>
                  <a:pt x="8920" y="23970"/>
                </a:lnTo>
                <a:lnTo>
                  <a:pt x="9040" y="24120"/>
                </a:lnTo>
                <a:lnTo>
                  <a:pt x="9080" y="24160"/>
                </a:lnTo>
                <a:lnTo>
                  <a:pt x="9110" y="24190"/>
                </a:lnTo>
                <a:lnTo>
                  <a:pt x="9140" y="24220"/>
                </a:lnTo>
                <a:lnTo>
                  <a:pt x="9160" y="24290"/>
                </a:lnTo>
                <a:lnTo>
                  <a:pt x="9170" y="24350"/>
                </a:lnTo>
                <a:lnTo>
                  <a:pt x="9170" y="24410"/>
                </a:lnTo>
                <a:lnTo>
                  <a:pt x="9170" y="24470"/>
                </a:lnTo>
                <a:lnTo>
                  <a:pt x="9200" y="24530"/>
                </a:lnTo>
                <a:lnTo>
                  <a:pt x="9170" y="24560"/>
                </a:lnTo>
                <a:lnTo>
                  <a:pt x="9150" y="24570"/>
                </a:lnTo>
                <a:lnTo>
                  <a:pt x="9130" y="24570"/>
                </a:lnTo>
                <a:lnTo>
                  <a:pt x="9100" y="24540"/>
                </a:lnTo>
                <a:lnTo>
                  <a:pt x="9050" y="24530"/>
                </a:lnTo>
                <a:lnTo>
                  <a:pt x="8990" y="24540"/>
                </a:lnTo>
                <a:lnTo>
                  <a:pt x="8940" y="24570"/>
                </a:lnTo>
                <a:lnTo>
                  <a:pt x="9020" y="24620"/>
                </a:lnTo>
                <a:lnTo>
                  <a:pt x="9020" y="24670"/>
                </a:lnTo>
                <a:lnTo>
                  <a:pt x="8980" y="24740"/>
                </a:lnTo>
                <a:lnTo>
                  <a:pt x="8940" y="24830"/>
                </a:lnTo>
                <a:lnTo>
                  <a:pt x="9050" y="24840"/>
                </a:lnTo>
                <a:lnTo>
                  <a:pt x="9100" y="24910"/>
                </a:lnTo>
                <a:lnTo>
                  <a:pt x="9130" y="25000"/>
                </a:lnTo>
                <a:lnTo>
                  <a:pt x="9180" y="25100"/>
                </a:lnTo>
                <a:lnTo>
                  <a:pt x="9260" y="25370"/>
                </a:lnTo>
                <a:lnTo>
                  <a:pt x="9340" y="25500"/>
                </a:lnTo>
                <a:lnTo>
                  <a:pt x="9440" y="25470"/>
                </a:lnTo>
                <a:lnTo>
                  <a:pt x="9470" y="25390"/>
                </a:lnTo>
                <a:lnTo>
                  <a:pt x="9440" y="25340"/>
                </a:lnTo>
                <a:lnTo>
                  <a:pt x="9360" y="25280"/>
                </a:lnTo>
                <a:lnTo>
                  <a:pt x="9330" y="25030"/>
                </a:lnTo>
                <a:lnTo>
                  <a:pt x="9350" y="24930"/>
                </a:lnTo>
                <a:lnTo>
                  <a:pt x="9410" y="24820"/>
                </a:lnTo>
                <a:lnTo>
                  <a:pt x="9480" y="24760"/>
                </a:lnTo>
                <a:lnTo>
                  <a:pt x="9560" y="24780"/>
                </a:lnTo>
                <a:lnTo>
                  <a:pt x="9560" y="24740"/>
                </a:lnTo>
                <a:lnTo>
                  <a:pt x="9590" y="24740"/>
                </a:lnTo>
                <a:lnTo>
                  <a:pt x="9640" y="24800"/>
                </a:lnTo>
                <a:lnTo>
                  <a:pt x="9700" y="24910"/>
                </a:lnTo>
                <a:lnTo>
                  <a:pt x="9790" y="25160"/>
                </a:lnTo>
                <a:lnTo>
                  <a:pt x="9810" y="25150"/>
                </a:lnTo>
                <a:lnTo>
                  <a:pt x="9860" y="25130"/>
                </a:lnTo>
                <a:lnTo>
                  <a:pt x="9880" y="25120"/>
                </a:lnTo>
                <a:lnTo>
                  <a:pt x="9920" y="25190"/>
                </a:lnTo>
                <a:lnTo>
                  <a:pt x="9990" y="25180"/>
                </a:lnTo>
                <a:lnTo>
                  <a:pt x="10070" y="25140"/>
                </a:lnTo>
                <a:lnTo>
                  <a:pt x="10160" y="25120"/>
                </a:lnTo>
                <a:lnTo>
                  <a:pt x="10540" y="25080"/>
                </a:lnTo>
                <a:lnTo>
                  <a:pt x="10770" y="24970"/>
                </a:lnTo>
                <a:lnTo>
                  <a:pt x="10840" y="24950"/>
                </a:lnTo>
                <a:lnTo>
                  <a:pt x="10870" y="24940"/>
                </a:lnTo>
                <a:lnTo>
                  <a:pt x="10930" y="24880"/>
                </a:lnTo>
                <a:lnTo>
                  <a:pt x="10960" y="24870"/>
                </a:lnTo>
                <a:lnTo>
                  <a:pt x="11010" y="24870"/>
                </a:lnTo>
                <a:lnTo>
                  <a:pt x="11050" y="24890"/>
                </a:lnTo>
                <a:lnTo>
                  <a:pt x="11100" y="24900"/>
                </a:lnTo>
                <a:lnTo>
                  <a:pt x="11150" y="24870"/>
                </a:lnTo>
                <a:lnTo>
                  <a:pt x="11160" y="24890"/>
                </a:lnTo>
                <a:lnTo>
                  <a:pt x="11180" y="24870"/>
                </a:lnTo>
                <a:lnTo>
                  <a:pt x="11310" y="24930"/>
                </a:lnTo>
                <a:lnTo>
                  <a:pt x="11420" y="24860"/>
                </a:lnTo>
                <a:lnTo>
                  <a:pt x="11540" y="24740"/>
                </a:lnTo>
                <a:lnTo>
                  <a:pt x="11670" y="24660"/>
                </a:lnTo>
                <a:lnTo>
                  <a:pt x="11670" y="24620"/>
                </a:lnTo>
                <a:lnTo>
                  <a:pt x="11630" y="24580"/>
                </a:lnTo>
                <a:lnTo>
                  <a:pt x="11610" y="24590"/>
                </a:lnTo>
                <a:lnTo>
                  <a:pt x="11570" y="24620"/>
                </a:lnTo>
                <a:lnTo>
                  <a:pt x="11540" y="24570"/>
                </a:lnTo>
                <a:lnTo>
                  <a:pt x="11450" y="24620"/>
                </a:lnTo>
                <a:lnTo>
                  <a:pt x="11290" y="24600"/>
                </a:lnTo>
                <a:lnTo>
                  <a:pt x="11250" y="24620"/>
                </a:lnTo>
                <a:lnTo>
                  <a:pt x="11130" y="24560"/>
                </a:lnTo>
                <a:lnTo>
                  <a:pt x="11000" y="24560"/>
                </a:lnTo>
                <a:lnTo>
                  <a:pt x="10700" y="24690"/>
                </a:lnTo>
                <a:lnTo>
                  <a:pt x="10600" y="24740"/>
                </a:lnTo>
                <a:lnTo>
                  <a:pt x="10590" y="24730"/>
                </a:lnTo>
                <a:lnTo>
                  <a:pt x="10630" y="24660"/>
                </a:lnTo>
                <a:lnTo>
                  <a:pt x="10550" y="24600"/>
                </a:lnTo>
                <a:lnTo>
                  <a:pt x="10410" y="24370"/>
                </a:lnTo>
                <a:lnTo>
                  <a:pt x="10340" y="24330"/>
                </a:lnTo>
                <a:lnTo>
                  <a:pt x="10220" y="24290"/>
                </a:lnTo>
                <a:lnTo>
                  <a:pt x="10180" y="24260"/>
                </a:lnTo>
                <a:lnTo>
                  <a:pt x="10070" y="24180"/>
                </a:lnTo>
                <a:lnTo>
                  <a:pt x="10010" y="24080"/>
                </a:lnTo>
                <a:lnTo>
                  <a:pt x="10080" y="24150"/>
                </a:lnTo>
                <a:lnTo>
                  <a:pt x="10170" y="24210"/>
                </a:lnTo>
                <a:lnTo>
                  <a:pt x="10300" y="24290"/>
                </a:lnTo>
                <a:lnTo>
                  <a:pt x="10370" y="24290"/>
                </a:lnTo>
                <a:lnTo>
                  <a:pt x="10370" y="24250"/>
                </a:lnTo>
                <a:lnTo>
                  <a:pt x="10310" y="24180"/>
                </a:lnTo>
                <a:lnTo>
                  <a:pt x="10250" y="24120"/>
                </a:lnTo>
                <a:lnTo>
                  <a:pt x="10190" y="24080"/>
                </a:lnTo>
                <a:lnTo>
                  <a:pt x="10110" y="24040"/>
                </a:lnTo>
                <a:lnTo>
                  <a:pt x="10130" y="23970"/>
                </a:lnTo>
                <a:lnTo>
                  <a:pt x="10160" y="23820"/>
                </a:lnTo>
                <a:lnTo>
                  <a:pt x="10180" y="23740"/>
                </a:lnTo>
                <a:lnTo>
                  <a:pt x="10110" y="23680"/>
                </a:lnTo>
                <a:lnTo>
                  <a:pt x="10060" y="23700"/>
                </a:lnTo>
                <a:lnTo>
                  <a:pt x="10010" y="23740"/>
                </a:lnTo>
                <a:lnTo>
                  <a:pt x="9910" y="23740"/>
                </a:lnTo>
                <a:lnTo>
                  <a:pt x="9930" y="23680"/>
                </a:lnTo>
                <a:lnTo>
                  <a:pt x="9950" y="23660"/>
                </a:lnTo>
                <a:lnTo>
                  <a:pt x="9850" y="23620"/>
                </a:lnTo>
                <a:lnTo>
                  <a:pt x="9790" y="23610"/>
                </a:lnTo>
                <a:lnTo>
                  <a:pt x="9720" y="23620"/>
                </a:lnTo>
                <a:lnTo>
                  <a:pt x="9730" y="23590"/>
                </a:lnTo>
                <a:lnTo>
                  <a:pt x="9740" y="23520"/>
                </a:lnTo>
                <a:lnTo>
                  <a:pt x="9750" y="23500"/>
                </a:lnTo>
                <a:lnTo>
                  <a:pt x="9690" y="23490"/>
                </a:lnTo>
                <a:lnTo>
                  <a:pt x="9640" y="23470"/>
                </a:lnTo>
                <a:lnTo>
                  <a:pt x="9560" y="23410"/>
                </a:lnTo>
                <a:lnTo>
                  <a:pt x="9590" y="23370"/>
                </a:lnTo>
                <a:lnTo>
                  <a:pt x="9630" y="23340"/>
                </a:lnTo>
                <a:lnTo>
                  <a:pt x="9670" y="23330"/>
                </a:lnTo>
                <a:lnTo>
                  <a:pt x="9720" y="23330"/>
                </a:lnTo>
                <a:lnTo>
                  <a:pt x="9630" y="23180"/>
                </a:lnTo>
                <a:lnTo>
                  <a:pt x="9590" y="23100"/>
                </a:lnTo>
                <a:lnTo>
                  <a:pt x="9560" y="22990"/>
                </a:lnTo>
                <a:lnTo>
                  <a:pt x="9650" y="22930"/>
                </a:lnTo>
                <a:lnTo>
                  <a:pt x="9890" y="22880"/>
                </a:lnTo>
                <a:lnTo>
                  <a:pt x="10030" y="22780"/>
                </a:lnTo>
                <a:lnTo>
                  <a:pt x="10060" y="22790"/>
                </a:lnTo>
                <a:lnTo>
                  <a:pt x="10070" y="22820"/>
                </a:lnTo>
                <a:lnTo>
                  <a:pt x="10080" y="22830"/>
                </a:lnTo>
                <a:lnTo>
                  <a:pt x="10090" y="22830"/>
                </a:lnTo>
                <a:lnTo>
                  <a:pt x="10140" y="22840"/>
                </a:lnTo>
                <a:lnTo>
                  <a:pt x="10190" y="22840"/>
                </a:lnTo>
                <a:lnTo>
                  <a:pt x="10300" y="22890"/>
                </a:lnTo>
                <a:lnTo>
                  <a:pt x="10360" y="22910"/>
                </a:lnTo>
                <a:lnTo>
                  <a:pt x="10440" y="22910"/>
                </a:lnTo>
                <a:lnTo>
                  <a:pt x="10410" y="22830"/>
                </a:lnTo>
                <a:lnTo>
                  <a:pt x="10450" y="22790"/>
                </a:lnTo>
                <a:lnTo>
                  <a:pt x="10490" y="22760"/>
                </a:lnTo>
                <a:lnTo>
                  <a:pt x="10530" y="22740"/>
                </a:lnTo>
                <a:lnTo>
                  <a:pt x="10570" y="22790"/>
                </a:lnTo>
                <a:lnTo>
                  <a:pt x="10580" y="22740"/>
                </a:lnTo>
                <a:lnTo>
                  <a:pt x="10580" y="22690"/>
                </a:lnTo>
                <a:lnTo>
                  <a:pt x="10580" y="22640"/>
                </a:lnTo>
                <a:lnTo>
                  <a:pt x="10570" y="22580"/>
                </a:lnTo>
                <a:lnTo>
                  <a:pt x="10540" y="22620"/>
                </a:lnTo>
                <a:lnTo>
                  <a:pt x="10440" y="22450"/>
                </a:lnTo>
                <a:lnTo>
                  <a:pt x="10410" y="22410"/>
                </a:lnTo>
                <a:lnTo>
                  <a:pt x="10600" y="22330"/>
                </a:lnTo>
                <a:lnTo>
                  <a:pt x="10630" y="22460"/>
                </a:lnTo>
                <a:lnTo>
                  <a:pt x="10710" y="22470"/>
                </a:lnTo>
                <a:lnTo>
                  <a:pt x="10760" y="22400"/>
                </a:lnTo>
                <a:lnTo>
                  <a:pt x="10700" y="22240"/>
                </a:lnTo>
                <a:lnTo>
                  <a:pt x="10780" y="22220"/>
                </a:lnTo>
                <a:lnTo>
                  <a:pt x="10850" y="22180"/>
                </a:lnTo>
                <a:lnTo>
                  <a:pt x="10910" y="22130"/>
                </a:lnTo>
                <a:lnTo>
                  <a:pt x="10960" y="22080"/>
                </a:lnTo>
                <a:lnTo>
                  <a:pt x="11050" y="22140"/>
                </a:lnTo>
                <a:lnTo>
                  <a:pt x="11150" y="22080"/>
                </a:lnTo>
                <a:lnTo>
                  <a:pt x="11190" y="21980"/>
                </a:lnTo>
                <a:lnTo>
                  <a:pt x="11090" y="21950"/>
                </a:lnTo>
                <a:lnTo>
                  <a:pt x="11170" y="21790"/>
                </a:lnTo>
                <a:lnTo>
                  <a:pt x="11170" y="21720"/>
                </a:lnTo>
                <a:lnTo>
                  <a:pt x="11090" y="21660"/>
                </a:lnTo>
                <a:lnTo>
                  <a:pt x="11010" y="21730"/>
                </a:lnTo>
                <a:lnTo>
                  <a:pt x="10950" y="21770"/>
                </a:lnTo>
                <a:lnTo>
                  <a:pt x="10900" y="21780"/>
                </a:lnTo>
                <a:lnTo>
                  <a:pt x="10810" y="21780"/>
                </a:lnTo>
                <a:lnTo>
                  <a:pt x="10790" y="21760"/>
                </a:lnTo>
                <a:lnTo>
                  <a:pt x="10740" y="21680"/>
                </a:lnTo>
                <a:lnTo>
                  <a:pt x="10710" y="21660"/>
                </a:lnTo>
                <a:lnTo>
                  <a:pt x="10660" y="21680"/>
                </a:lnTo>
                <a:lnTo>
                  <a:pt x="10620" y="21710"/>
                </a:lnTo>
                <a:lnTo>
                  <a:pt x="10580" y="21710"/>
                </a:lnTo>
                <a:lnTo>
                  <a:pt x="10540" y="21660"/>
                </a:lnTo>
                <a:lnTo>
                  <a:pt x="10480" y="21710"/>
                </a:lnTo>
                <a:lnTo>
                  <a:pt x="10320" y="21800"/>
                </a:lnTo>
                <a:lnTo>
                  <a:pt x="10260" y="21820"/>
                </a:lnTo>
                <a:lnTo>
                  <a:pt x="10210" y="21800"/>
                </a:lnTo>
                <a:lnTo>
                  <a:pt x="10130" y="21680"/>
                </a:lnTo>
                <a:lnTo>
                  <a:pt x="10060" y="21660"/>
                </a:lnTo>
                <a:lnTo>
                  <a:pt x="9970" y="21600"/>
                </a:lnTo>
                <a:lnTo>
                  <a:pt x="9930" y="21460"/>
                </a:lnTo>
                <a:lnTo>
                  <a:pt x="9940" y="21300"/>
                </a:lnTo>
                <a:lnTo>
                  <a:pt x="10010" y="21200"/>
                </a:lnTo>
                <a:lnTo>
                  <a:pt x="10010" y="21160"/>
                </a:lnTo>
                <a:lnTo>
                  <a:pt x="9990" y="21160"/>
                </a:lnTo>
                <a:lnTo>
                  <a:pt x="9910" y="21160"/>
                </a:lnTo>
                <a:lnTo>
                  <a:pt x="9970" y="21080"/>
                </a:lnTo>
                <a:lnTo>
                  <a:pt x="10080" y="21000"/>
                </a:lnTo>
                <a:lnTo>
                  <a:pt x="10200" y="20930"/>
                </a:lnTo>
                <a:lnTo>
                  <a:pt x="10290" y="20910"/>
                </a:lnTo>
                <a:lnTo>
                  <a:pt x="10340" y="20850"/>
                </a:lnTo>
                <a:lnTo>
                  <a:pt x="10300" y="20740"/>
                </a:lnTo>
                <a:lnTo>
                  <a:pt x="10190" y="20550"/>
                </a:lnTo>
                <a:lnTo>
                  <a:pt x="10060" y="20380"/>
                </a:lnTo>
                <a:lnTo>
                  <a:pt x="9990" y="20330"/>
                </a:lnTo>
                <a:lnTo>
                  <a:pt x="9840" y="2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Ayd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2140" y="28030"/>
                </a:moveTo>
                <a:lnTo>
                  <a:pt x="12150" y="28030"/>
                </a:lnTo>
                <a:lnTo>
                  <a:pt x="12460" y="28020"/>
                </a:lnTo>
                <a:lnTo>
                  <a:pt x="12840" y="27880"/>
                </a:lnTo>
                <a:lnTo>
                  <a:pt x="13420" y="27490"/>
                </a:lnTo>
                <a:lnTo>
                  <a:pt x="13660" y="27450"/>
                </a:lnTo>
                <a:lnTo>
                  <a:pt x="14830" y="27550"/>
                </a:lnTo>
                <a:lnTo>
                  <a:pt x="15930" y="27250"/>
                </a:lnTo>
                <a:lnTo>
                  <a:pt x="16850" y="27240"/>
                </a:lnTo>
                <a:lnTo>
                  <a:pt x="17020" y="27170"/>
                </a:lnTo>
                <a:lnTo>
                  <a:pt x="17180" y="27080"/>
                </a:lnTo>
                <a:lnTo>
                  <a:pt x="17370" y="27020"/>
                </a:lnTo>
                <a:lnTo>
                  <a:pt x="17560" y="26990"/>
                </a:lnTo>
                <a:lnTo>
                  <a:pt x="18310" y="26720"/>
                </a:lnTo>
                <a:lnTo>
                  <a:pt x="18960" y="26730"/>
                </a:lnTo>
                <a:lnTo>
                  <a:pt x="19010" y="26870"/>
                </a:lnTo>
                <a:lnTo>
                  <a:pt x="19070" y="27000"/>
                </a:lnTo>
                <a:lnTo>
                  <a:pt x="19340" y="27190"/>
                </a:lnTo>
                <a:lnTo>
                  <a:pt x="19400" y="27360"/>
                </a:lnTo>
                <a:lnTo>
                  <a:pt x="19390" y="27570"/>
                </a:lnTo>
                <a:lnTo>
                  <a:pt x="19460" y="27930"/>
                </a:lnTo>
                <a:lnTo>
                  <a:pt x="19420" y="28060"/>
                </a:lnTo>
                <a:lnTo>
                  <a:pt x="19310" y="28140"/>
                </a:lnTo>
                <a:lnTo>
                  <a:pt x="19300" y="28290"/>
                </a:lnTo>
                <a:lnTo>
                  <a:pt x="19400" y="28430"/>
                </a:lnTo>
                <a:lnTo>
                  <a:pt x="19480" y="28590"/>
                </a:lnTo>
                <a:lnTo>
                  <a:pt x="19580" y="28740"/>
                </a:lnTo>
                <a:lnTo>
                  <a:pt x="19880" y="28800"/>
                </a:lnTo>
                <a:lnTo>
                  <a:pt x="19930" y="28940"/>
                </a:lnTo>
                <a:lnTo>
                  <a:pt x="19910" y="29110"/>
                </a:lnTo>
                <a:lnTo>
                  <a:pt x="19770" y="29210"/>
                </a:lnTo>
                <a:lnTo>
                  <a:pt x="19580" y="29220"/>
                </a:lnTo>
                <a:lnTo>
                  <a:pt x="19360" y="29530"/>
                </a:lnTo>
                <a:lnTo>
                  <a:pt x="19110" y="29770"/>
                </a:lnTo>
                <a:lnTo>
                  <a:pt x="18740" y="29730"/>
                </a:lnTo>
                <a:lnTo>
                  <a:pt x="18410" y="29830"/>
                </a:lnTo>
                <a:lnTo>
                  <a:pt x="18310" y="30050"/>
                </a:lnTo>
                <a:lnTo>
                  <a:pt x="18370" y="30270"/>
                </a:lnTo>
                <a:lnTo>
                  <a:pt x="18420" y="30290"/>
                </a:lnTo>
                <a:lnTo>
                  <a:pt x="18470" y="30330"/>
                </a:lnTo>
                <a:lnTo>
                  <a:pt x="18510" y="30410"/>
                </a:lnTo>
                <a:lnTo>
                  <a:pt x="18530" y="30500"/>
                </a:lnTo>
                <a:lnTo>
                  <a:pt x="17910" y="30410"/>
                </a:lnTo>
                <a:lnTo>
                  <a:pt x="17560" y="30220"/>
                </a:lnTo>
                <a:lnTo>
                  <a:pt x="17270" y="29970"/>
                </a:lnTo>
                <a:lnTo>
                  <a:pt x="16920" y="29900"/>
                </a:lnTo>
                <a:lnTo>
                  <a:pt x="16670" y="30080"/>
                </a:lnTo>
                <a:lnTo>
                  <a:pt x="16500" y="30410"/>
                </a:lnTo>
                <a:lnTo>
                  <a:pt x="16310" y="30560"/>
                </a:lnTo>
                <a:lnTo>
                  <a:pt x="15740" y="30600"/>
                </a:lnTo>
                <a:lnTo>
                  <a:pt x="15400" y="30590"/>
                </a:lnTo>
                <a:lnTo>
                  <a:pt x="15200" y="30480"/>
                </a:lnTo>
                <a:lnTo>
                  <a:pt x="14980" y="30480"/>
                </a:lnTo>
                <a:lnTo>
                  <a:pt x="14770" y="30540"/>
                </a:lnTo>
                <a:lnTo>
                  <a:pt x="14550" y="30500"/>
                </a:lnTo>
                <a:lnTo>
                  <a:pt x="14220" y="30270"/>
                </a:lnTo>
                <a:lnTo>
                  <a:pt x="13840" y="30220"/>
                </a:lnTo>
                <a:lnTo>
                  <a:pt x="13650" y="30150"/>
                </a:lnTo>
                <a:lnTo>
                  <a:pt x="13490" y="30040"/>
                </a:lnTo>
                <a:lnTo>
                  <a:pt x="13330" y="30040"/>
                </a:lnTo>
                <a:lnTo>
                  <a:pt x="13180" y="30130"/>
                </a:lnTo>
                <a:lnTo>
                  <a:pt x="13120" y="30230"/>
                </a:lnTo>
                <a:lnTo>
                  <a:pt x="12870" y="30790"/>
                </a:lnTo>
                <a:lnTo>
                  <a:pt x="12810" y="30890"/>
                </a:lnTo>
                <a:lnTo>
                  <a:pt x="12730" y="30890"/>
                </a:lnTo>
                <a:lnTo>
                  <a:pt x="12650" y="30930"/>
                </a:lnTo>
                <a:lnTo>
                  <a:pt x="12610" y="31010"/>
                </a:lnTo>
                <a:lnTo>
                  <a:pt x="12590" y="31090"/>
                </a:lnTo>
                <a:lnTo>
                  <a:pt x="12540" y="31140"/>
                </a:lnTo>
                <a:lnTo>
                  <a:pt x="12420" y="31130"/>
                </a:lnTo>
                <a:lnTo>
                  <a:pt x="12420" y="31180"/>
                </a:lnTo>
                <a:lnTo>
                  <a:pt x="12490" y="31230"/>
                </a:lnTo>
                <a:lnTo>
                  <a:pt x="12460" y="31250"/>
                </a:lnTo>
                <a:lnTo>
                  <a:pt x="12180" y="31270"/>
                </a:lnTo>
                <a:lnTo>
                  <a:pt x="12120" y="31290"/>
                </a:lnTo>
                <a:lnTo>
                  <a:pt x="12060" y="31340"/>
                </a:lnTo>
                <a:lnTo>
                  <a:pt x="12030" y="31300"/>
                </a:lnTo>
                <a:lnTo>
                  <a:pt x="11990" y="31270"/>
                </a:lnTo>
                <a:lnTo>
                  <a:pt x="11960" y="31270"/>
                </a:lnTo>
                <a:lnTo>
                  <a:pt x="11930" y="31300"/>
                </a:lnTo>
                <a:lnTo>
                  <a:pt x="11920" y="31250"/>
                </a:lnTo>
                <a:lnTo>
                  <a:pt x="11920" y="31230"/>
                </a:lnTo>
                <a:lnTo>
                  <a:pt x="11900" y="31220"/>
                </a:lnTo>
                <a:lnTo>
                  <a:pt x="11860" y="31240"/>
                </a:lnTo>
                <a:lnTo>
                  <a:pt x="11850" y="31250"/>
                </a:lnTo>
                <a:lnTo>
                  <a:pt x="11840" y="31230"/>
                </a:lnTo>
                <a:lnTo>
                  <a:pt x="11800" y="31220"/>
                </a:lnTo>
                <a:lnTo>
                  <a:pt x="11850" y="31160"/>
                </a:lnTo>
                <a:lnTo>
                  <a:pt x="11880" y="31100"/>
                </a:lnTo>
                <a:lnTo>
                  <a:pt x="11890" y="31040"/>
                </a:lnTo>
                <a:lnTo>
                  <a:pt x="11870" y="30970"/>
                </a:lnTo>
                <a:lnTo>
                  <a:pt x="11940" y="30940"/>
                </a:lnTo>
                <a:lnTo>
                  <a:pt x="11970" y="30930"/>
                </a:lnTo>
                <a:lnTo>
                  <a:pt x="11970" y="30890"/>
                </a:lnTo>
                <a:lnTo>
                  <a:pt x="11930" y="30770"/>
                </a:lnTo>
                <a:lnTo>
                  <a:pt x="11950" y="30500"/>
                </a:lnTo>
                <a:lnTo>
                  <a:pt x="11870" y="30530"/>
                </a:lnTo>
                <a:lnTo>
                  <a:pt x="11840" y="30490"/>
                </a:lnTo>
                <a:lnTo>
                  <a:pt x="11810" y="30490"/>
                </a:lnTo>
                <a:lnTo>
                  <a:pt x="11770" y="30520"/>
                </a:lnTo>
                <a:lnTo>
                  <a:pt x="11740" y="30560"/>
                </a:lnTo>
                <a:lnTo>
                  <a:pt x="11760" y="30460"/>
                </a:lnTo>
                <a:lnTo>
                  <a:pt x="11790" y="30370"/>
                </a:lnTo>
                <a:lnTo>
                  <a:pt x="11800" y="30290"/>
                </a:lnTo>
                <a:lnTo>
                  <a:pt x="11770" y="30190"/>
                </a:lnTo>
                <a:lnTo>
                  <a:pt x="11790" y="30160"/>
                </a:lnTo>
                <a:lnTo>
                  <a:pt x="11770" y="30130"/>
                </a:lnTo>
                <a:lnTo>
                  <a:pt x="11750" y="30100"/>
                </a:lnTo>
                <a:lnTo>
                  <a:pt x="11770" y="30030"/>
                </a:lnTo>
                <a:lnTo>
                  <a:pt x="11840" y="30080"/>
                </a:lnTo>
                <a:lnTo>
                  <a:pt x="11890" y="29980"/>
                </a:lnTo>
                <a:lnTo>
                  <a:pt x="11900" y="29850"/>
                </a:lnTo>
                <a:lnTo>
                  <a:pt x="11880" y="29780"/>
                </a:lnTo>
                <a:lnTo>
                  <a:pt x="11810" y="29760"/>
                </a:lnTo>
                <a:lnTo>
                  <a:pt x="11540" y="29580"/>
                </a:lnTo>
                <a:lnTo>
                  <a:pt x="11130" y="29460"/>
                </a:lnTo>
                <a:lnTo>
                  <a:pt x="10950" y="29370"/>
                </a:lnTo>
                <a:lnTo>
                  <a:pt x="10990" y="29250"/>
                </a:lnTo>
                <a:lnTo>
                  <a:pt x="11080" y="29220"/>
                </a:lnTo>
                <a:lnTo>
                  <a:pt x="11390" y="29250"/>
                </a:lnTo>
                <a:lnTo>
                  <a:pt x="11500" y="29230"/>
                </a:lnTo>
                <a:lnTo>
                  <a:pt x="11910" y="29080"/>
                </a:lnTo>
                <a:lnTo>
                  <a:pt x="11970" y="29040"/>
                </a:lnTo>
                <a:lnTo>
                  <a:pt x="12080" y="28900"/>
                </a:lnTo>
                <a:lnTo>
                  <a:pt x="12110" y="28810"/>
                </a:lnTo>
                <a:lnTo>
                  <a:pt x="12130" y="28670"/>
                </a:lnTo>
                <a:lnTo>
                  <a:pt x="12140" y="28540"/>
                </a:lnTo>
                <a:lnTo>
                  <a:pt x="12130" y="28470"/>
                </a:lnTo>
                <a:lnTo>
                  <a:pt x="12090" y="28410"/>
                </a:lnTo>
                <a:lnTo>
                  <a:pt x="12050" y="28360"/>
                </a:lnTo>
                <a:lnTo>
                  <a:pt x="12020" y="28290"/>
                </a:lnTo>
                <a:lnTo>
                  <a:pt x="12030" y="28180"/>
                </a:lnTo>
                <a:lnTo>
                  <a:pt x="12050" y="28150"/>
                </a:lnTo>
                <a:lnTo>
                  <a:pt x="12110" y="28100"/>
                </a:lnTo>
                <a:lnTo>
                  <a:pt x="12130" y="28060"/>
                </a:lnTo>
                <a:lnTo>
                  <a:pt x="12140" y="28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Mugl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2810" y="30890"/>
                </a:moveTo>
                <a:lnTo>
                  <a:pt x="12870" y="30790"/>
                </a:lnTo>
                <a:lnTo>
                  <a:pt x="13120" y="30230"/>
                </a:lnTo>
                <a:lnTo>
                  <a:pt x="13180" y="30130"/>
                </a:lnTo>
                <a:lnTo>
                  <a:pt x="13330" y="30040"/>
                </a:lnTo>
                <a:lnTo>
                  <a:pt x="13490" y="30040"/>
                </a:lnTo>
                <a:lnTo>
                  <a:pt x="13650" y="30150"/>
                </a:lnTo>
                <a:lnTo>
                  <a:pt x="13840" y="30220"/>
                </a:lnTo>
                <a:lnTo>
                  <a:pt x="14220" y="30270"/>
                </a:lnTo>
                <a:lnTo>
                  <a:pt x="14550" y="30500"/>
                </a:lnTo>
                <a:lnTo>
                  <a:pt x="14770" y="30540"/>
                </a:lnTo>
                <a:lnTo>
                  <a:pt x="14980" y="30480"/>
                </a:lnTo>
                <a:lnTo>
                  <a:pt x="15200" y="30480"/>
                </a:lnTo>
                <a:lnTo>
                  <a:pt x="15400" y="30590"/>
                </a:lnTo>
                <a:lnTo>
                  <a:pt x="15740" y="30600"/>
                </a:lnTo>
                <a:lnTo>
                  <a:pt x="16310" y="30560"/>
                </a:lnTo>
                <a:lnTo>
                  <a:pt x="16500" y="30410"/>
                </a:lnTo>
                <a:lnTo>
                  <a:pt x="16670" y="30080"/>
                </a:lnTo>
                <a:lnTo>
                  <a:pt x="16920" y="29900"/>
                </a:lnTo>
                <a:lnTo>
                  <a:pt x="17270" y="29970"/>
                </a:lnTo>
                <a:lnTo>
                  <a:pt x="17560" y="30220"/>
                </a:lnTo>
                <a:lnTo>
                  <a:pt x="17910" y="30410"/>
                </a:lnTo>
                <a:lnTo>
                  <a:pt x="18530" y="30500"/>
                </a:lnTo>
                <a:lnTo>
                  <a:pt x="18590" y="30600"/>
                </a:lnTo>
                <a:lnTo>
                  <a:pt x="18570" y="30720"/>
                </a:lnTo>
                <a:lnTo>
                  <a:pt x="18570" y="30890"/>
                </a:lnTo>
                <a:lnTo>
                  <a:pt x="18620" y="31070"/>
                </a:lnTo>
                <a:lnTo>
                  <a:pt x="18740" y="31110"/>
                </a:lnTo>
                <a:lnTo>
                  <a:pt x="18910" y="31110"/>
                </a:lnTo>
                <a:lnTo>
                  <a:pt x="19130" y="31200"/>
                </a:lnTo>
                <a:lnTo>
                  <a:pt x="19270" y="31450"/>
                </a:lnTo>
                <a:lnTo>
                  <a:pt x="19340" y="31720"/>
                </a:lnTo>
                <a:lnTo>
                  <a:pt x="19500" y="31950"/>
                </a:lnTo>
                <a:lnTo>
                  <a:pt x="19850" y="32010"/>
                </a:lnTo>
                <a:lnTo>
                  <a:pt x="19910" y="32070"/>
                </a:lnTo>
                <a:lnTo>
                  <a:pt x="19990" y="32230"/>
                </a:lnTo>
                <a:lnTo>
                  <a:pt x="20050" y="32290"/>
                </a:lnTo>
                <a:lnTo>
                  <a:pt x="20400" y="32450"/>
                </a:lnTo>
                <a:lnTo>
                  <a:pt x="20680" y="32730"/>
                </a:lnTo>
                <a:lnTo>
                  <a:pt x="20750" y="32960"/>
                </a:lnTo>
                <a:lnTo>
                  <a:pt x="20790" y="33190"/>
                </a:lnTo>
                <a:lnTo>
                  <a:pt x="20800" y="33380"/>
                </a:lnTo>
                <a:lnTo>
                  <a:pt x="20820" y="33480"/>
                </a:lnTo>
                <a:lnTo>
                  <a:pt x="20940" y="33590"/>
                </a:lnTo>
                <a:lnTo>
                  <a:pt x="21200" y="33610"/>
                </a:lnTo>
                <a:lnTo>
                  <a:pt x="21670" y="33870"/>
                </a:lnTo>
                <a:lnTo>
                  <a:pt x="21840" y="33790"/>
                </a:lnTo>
                <a:lnTo>
                  <a:pt x="21930" y="33660"/>
                </a:lnTo>
                <a:lnTo>
                  <a:pt x="21990" y="33510"/>
                </a:lnTo>
                <a:lnTo>
                  <a:pt x="22020" y="33120"/>
                </a:lnTo>
                <a:lnTo>
                  <a:pt x="22240" y="32940"/>
                </a:lnTo>
                <a:lnTo>
                  <a:pt x="22350" y="33240"/>
                </a:lnTo>
                <a:lnTo>
                  <a:pt x="22270" y="33590"/>
                </a:lnTo>
                <a:lnTo>
                  <a:pt x="22460" y="33660"/>
                </a:lnTo>
                <a:lnTo>
                  <a:pt x="22690" y="33370"/>
                </a:lnTo>
                <a:lnTo>
                  <a:pt x="23260" y="33290"/>
                </a:lnTo>
                <a:lnTo>
                  <a:pt x="23660" y="33850"/>
                </a:lnTo>
                <a:lnTo>
                  <a:pt x="23150" y="35030"/>
                </a:lnTo>
                <a:lnTo>
                  <a:pt x="23210" y="35400"/>
                </a:lnTo>
                <a:lnTo>
                  <a:pt x="23120" y="35720"/>
                </a:lnTo>
                <a:lnTo>
                  <a:pt x="22890" y="35890"/>
                </a:lnTo>
                <a:lnTo>
                  <a:pt x="22680" y="36090"/>
                </a:lnTo>
                <a:lnTo>
                  <a:pt x="22630" y="36250"/>
                </a:lnTo>
                <a:lnTo>
                  <a:pt x="22660" y="36410"/>
                </a:lnTo>
                <a:lnTo>
                  <a:pt x="22550" y="36470"/>
                </a:lnTo>
                <a:lnTo>
                  <a:pt x="22410" y="36410"/>
                </a:lnTo>
                <a:lnTo>
                  <a:pt x="22110" y="36530"/>
                </a:lnTo>
                <a:lnTo>
                  <a:pt x="21950" y="36850"/>
                </a:lnTo>
                <a:lnTo>
                  <a:pt x="21920" y="36950"/>
                </a:lnTo>
                <a:lnTo>
                  <a:pt x="21880" y="37040"/>
                </a:lnTo>
                <a:lnTo>
                  <a:pt x="21880" y="37110"/>
                </a:lnTo>
                <a:lnTo>
                  <a:pt x="21880" y="37190"/>
                </a:lnTo>
                <a:lnTo>
                  <a:pt x="21850" y="37340"/>
                </a:lnTo>
                <a:lnTo>
                  <a:pt x="21760" y="37460"/>
                </a:lnTo>
                <a:lnTo>
                  <a:pt x="21630" y="37530"/>
                </a:lnTo>
                <a:lnTo>
                  <a:pt x="21610" y="37510"/>
                </a:lnTo>
                <a:lnTo>
                  <a:pt x="21570" y="37420"/>
                </a:lnTo>
                <a:lnTo>
                  <a:pt x="21510" y="37350"/>
                </a:lnTo>
                <a:lnTo>
                  <a:pt x="21220" y="37250"/>
                </a:lnTo>
                <a:lnTo>
                  <a:pt x="21140" y="37150"/>
                </a:lnTo>
                <a:lnTo>
                  <a:pt x="21080" y="37200"/>
                </a:lnTo>
                <a:lnTo>
                  <a:pt x="21060" y="37120"/>
                </a:lnTo>
                <a:lnTo>
                  <a:pt x="21060" y="37100"/>
                </a:lnTo>
                <a:lnTo>
                  <a:pt x="21080" y="37080"/>
                </a:lnTo>
                <a:lnTo>
                  <a:pt x="21080" y="37030"/>
                </a:lnTo>
                <a:lnTo>
                  <a:pt x="20950" y="37030"/>
                </a:lnTo>
                <a:lnTo>
                  <a:pt x="20980" y="37000"/>
                </a:lnTo>
                <a:lnTo>
                  <a:pt x="20930" y="36960"/>
                </a:lnTo>
                <a:lnTo>
                  <a:pt x="20900" y="36950"/>
                </a:lnTo>
                <a:lnTo>
                  <a:pt x="20850" y="36950"/>
                </a:lnTo>
                <a:lnTo>
                  <a:pt x="20870" y="36900"/>
                </a:lnTo>
                <a:lnTo>
                  <a:pt x="20910" y="36860"/>
                </a:lnTo>
                <a:lnTo>
                  <a:pt x="20960" y="36840"/>
                </a:lnTo>
                <a:lnTo>
                  <a:pt x="21010" y="36830"/>
                </a:lnTo>
                <a:lnTo>
                  <a:pt x="21010" y="36810"/>
                </a:lnTo>
                <a:lnTo>
                  <a:pt x="21000" y="36800"/>
                </a:lnTo>
                <a:lnTo>
                  <a:pt x="20980" y="36790"/>
                </a:lnTo>
                <a:lnTo>
                  <a:pt x="21010" y="36680"/>
                </a:lnTo>
                <a:lnTo>
                  <a:pt x="20980" y="36580"/>
                </a:lnTo>
                <a:lnTo>
                  <a:pt x="20920" y="36510"/>
                </a:lnTo>
                <a:lnTo>
                  <a:pt x="20850" y="36470"/>
                </a:lnTo>
                <a:lnTo>
                  <a:pt x="20850" y="36430"/>
                </a:lnTo>
                <a:lnTo>
                  <a:pt x="20910" y="36380"/>
                </a:lnTo>
                <a:lnTo>
                  <a:pt x="20940" y="36360"/>
                </a:lnTo>
                <a:lnTo>
                  <a:pt x="20980" y="36350"/>
                </a:lnTo>
                <a:lnTo>
                  <a:pt x="20980" y="36300"/>
                </a:lnTo>
                <a:lnTo>
                  <a:pt x="20960" y="36100"/>
                </a:lnTo>
                <a:lnTo>
                  <a:pt x="20940" y="36000"/>
                </a:lnTo>
                <a:lnTo>
                  <a:pt x="20880" y="36030"/>
                </a:lnTo>
                <a:lnTo>
                  <a:pt x="20850" y="36030"/>
                </a:lnTo>
                <a:lnTo>
                  <a:pt x="20790" y="35950"/>
                </a:lnTo>
                <a:lnTo>
                  <a:pt x="20560" y="36040"/>
                </a:lnTo>
                <a:lnTo>
                  <a:pt x="20460" y="36030"/>
                </a:lnTo>
                <a:lnTo>
                  <a:pt x="20550" y="36000"/>
                </a:lnTo>
                <a:lnTo>
                  <a:pt x="20570" y="35950"/>
                </a:lnTo>
                <a:lnTo>
                  <a:pt x="20540" y="35870"/>
                </a:lnTo>
                <a:lnTo>
                  <a:pt x="20490" y="35780"/>
                </a:lnTo>
                <a:lnTo>
                  <a:pt x="20510" y="35740"/>
                </a:lnTo>
                <a:lnTo>
                  <a:pt x="20560" y="35630"/>
                </a:lnTo>
                <a:lnTo>
                  <a:pt x="20590" y="35570"/>
                </a:lnTo>
                <a:lnTo>
                  <a:pt x="20660" y="35630"/>
                </a:lnTo>
                <a:lnTo>
                  <a:pt x="20710" y="35580"/>
                </a:lnTo>
                <a:lnTo>
                  <a:pt x="20780" y="35490"/>
                </a:lnTo>
                <a:lnTo>
                  <a:pt x="20850" y="35460"/>
                </a:lnTo>
                <a:lnTo>
                  <a:pt x="20850" y="35490"/>
                </a:lnTo>
                <a:lnTo>
                  <a:pt x="20820" y="35560"/>
                </a:lnTo>
                <a:lnTo>
                  <a:pt x="20860" y="35580"/>
                </a:lnTo>
                <a:lnTo>
                  <a:pt x="20920" y="35560"/>
                </a:lnTo>
                <a:lnTo>
                  <a:pt x="20950" y="35520"/>
                </a:lnTo>
                <a:lnTo>
                  <a:pt x="20930" y="35460"/>
                </a:lnTo>
                <a:lnTo>
                  <a:pt x="20910" y="35410"/>
                </a:lnTo>
                <a:lnTo>
                  <a:pt x="20880" y="35360"/>
                </a:lnTo>
                <a:lnTo>
                  <a:pt x="20850" y="35330"/>
                </a:lnTo>
                <a:lnTo>
                  <a:pt x="20550" y="35120"/>
                </a:lnTo>
                <a:lnTo>
                  <a:pt x="20180" y="34960"/>
                </a:lnTo>
                <a:lnTo>
                  <a:pt x="20140" y="34910"/>
                </a:lnTo>
                <a:lnTo>
                  <a:pt x="20100" y="34820"/>
                </a:lnTo>
                <a:lnTo>
                  <a:pt x="20020" y="34880"/>
                </a:lnTo>
                <a:lnTo>
                  <a:pt x="19940" y="34990"/>
                </a:lnTo>
                <a:lnTo>
                  <a:pt x="19870" y="35050"/>
                </a:lnTo>
                <a:lnTo>
                  <a:pt x="19870" y="35090"/>
                </a:lnTo>
                <a:lnTo>
                  <a:pt x="19910" y="35090"/>
                </a:lnTo>
                <a:lnTo>
                  <a:pt x="19910" y="35130"/>
                </a:lnTo>
                <a:lnTo>
                  <a:pt x="19820" y="35140"/>
                </a:lnTo>
                <a:lnTo>
                  <a:pt x="19780" y="35150"/>
                </a:lnTo>
                <a:lnTo>
                  <a:pt x="19740" y="35170"/>
                </a:lnTo>
                <a:lnTo>
                  <a:pt x="19730" y="35220"/>
                </a:lnTo>
                <a:lnTo>
                  <a:pt x="19740" y="35270"/>
                </a:lnTo>
                <a:lnTo>
                  <a:pt x="19740" y="35320"/>
                </a:lnTo>
                <a:lnTo>
                  <a:pt x="19680" y="35330"/>
                </a:lnTo>
                <a:lnTo>
                  <a:pt x="19700" y="35380"/>
                </a:lnTo>
                <a:lnTo>
                  <a:pt x="19720" y="35400"/>
                </a:lnTo>
                <a:lnTo>
                  <a:pt x="19740" y="35420"/>
                </a:lnTo>
                <a:lnTo>
                  <a:pt x="19710" y="35460"/>
                </a:lnTo>
                <a:lnTo>
                  <a:pt x="19760" y="35510"/>
                </a:lnTo>
                <a:lnTo>
                  <a:pt x="19780" y="35540"/>
                </a:lnTo>
                <a:lnTo>
                  <a:pt x="19810" y="35540"/>
                </a:lnTo>
                <a:lnTo>
                  <a:pt x="19830" y="35480"/>
                </a:lnTo>
                <a:lnTo>
                  <a:pt x="19860" y="35430"/>
                </a:lnTo>
                <a:lnTo>
                  <a:pt x="19870" y="35380"/>
                </a:lnTo>
                <a:lnTo>
                  <a:pt x="19840" y="35290"/>
                </a:lnTo>
                <a:lnTo>
                  <a:pt x="19920" y="35370"/>
                </a:lnTo>
                <a:lnTo>
                  <a:pt x="19890" y="35470"/>
                </a:lnTo>
                <a:lnTo>
                  <a:pt x="19810" y="35560"/>
                </a:lnTo>
                <a:lnTo>
                  <a:pt x="19740" y="35620"/>
                </a:lnTo>
                <a:lnTo>
                  <a:pt x="19770" y="35680"/>
                </a:lnTo>
                <a:lnTo>
                  <a:pt x="19720" y="35710"/>
                </a:lnTo>
                <a:lnTo>
                  <a:pt x="19640" y="35720"/>
                </a:lnTo>
                <a:lnTo>
                  <a:pt x="19580" y="35700"/>
                </a:lnTo>
                <a:lnTo>
                  <a:pt x="19530" y="35650"/>
                </a:lnTo>
                <a:lnTo>
                  <a:pt x="19530" y="35590"/>
                </a:lnTo>
                <a:lnTo>
                  <a:pt x="19570" y="35550"/>
                </a:lnTo>
                <a:lnTo>
                  <a:pt x="19640" y="35540"/>
                </a:lnTo>
                <a:lnTo>
                  <a:pt x="19640" y="35490"/>
                </a:lnTo>
                <a:lnTo>
                  <a:pt x="19560" y="35450"/>
                </a:lnTo>
                <a:lnTo>
                  <a:pt x="19510" y="35410"/>
                </a:lnTo>
                <a:lnTo>
                  <a:pt x="19460" y="35390"/>
                </a:lnTo>
                <a:lnTo>
                  <a:pt x="19380" y="35420"/>
                </a:lnTo>
                <a:lnTo>
                  <a:pt x="19360" y="35260"/>
                </a:lnTo>
                <a:lnTo>
                  <a:pt x="19190" y="35140"/>
                </a:lnTo>
                <a:lnTo>
                  <a:pt x="18970" y="35100"/>
                </a:lnTo>
                <a:lnTo>
                  <a:pt x="18830" y="35170"/>
                </a:lnTo>
                <a:lnTo>
                  <a:pt x="18800" y="35170"/>
                </a:lnTo>
                <a:lnTo>
                  <a:pt x="18780" y="35060"/>
                </a:lnTo>
                <a:lnTo>
                  <a:pt x="18720" y="35020"/>
                </a:lnTo>
                <a:lnTo>
                  <a:pt x="18660" y="35040"/>
                </a:lnTo>
                <a:lnTo>
                  <a:pt x="18600" y="35130"/>
                </a:lnTo>
                <a:lnTo>
                  <a:pt x="18570" y="35090"/>
                </a:lnTo>
                <a:lnTo>
                  <a:pt x="18510" y="34930"/>
                </a:lnTo>
                <a:lnTo>
                  <a:pt x="18550" y="34850"/>
                </a:lnTo>
                <a:lnTo>
                  <a:pt x="18570" y="34730"/>
                </a:lnTo>
                <a:lnTo>
                  <a:pt x="18560" y="34620"/>
                </a:lnTo>
                <a:lnTo>
                  <a:pt x="18510" y="34560"/>
                </a:lnTo>
                <a:lnTo>
                  <a:pt x="18510" y="34540"/>
                </a:lnTo>
                <a:lnTo>
                  <a:pt x="18510" y="34530"/>
                </a:lnTo>
                <a:lnTo>
                  <a:pt x="18530" y="34530"/>
                </a:lnTo>
                <a:lnTo>
                  <a:pt x="18540" y="34520"/>
                </a:lnTo>
                <a:lnTo>
                  <a:pt x="18530" y="34500"/>
                </a:lnTo>
                <a:lnTo>
                  <a:pt x="18520" y="34490"/>
                </a:lnTo>
                <a:lnTo>
                  <a:pt x="18520" y="34470"/>
                </a:lnTo>
                <a:lnTo>
                  <a:pt x="18540" y="34440"/>
                </a:lnTo>
                <a:lnTo>
                  <a:pt x="18510" y="34440"/>
                </a:lnTo>
                <a:lnTo>
                  <a:pt x="18490" y="34490"/>
                </a:lnTo>
                <a:lnTo>
                  <a:pt x="18480" y="34520"/>
                </a:lnTo>
                <a:lnTo>
                  <a:pt x="18480" y="34560"/>
                </a:lnTo>
                <a:lnTo>
                  <a:pt x="18450" y="34540"/>
                </a:lnTo>
                <a:lnTo>
                  <a:pt x="18450" y="34530"/>
                </a:lnTo>
                <a:lnTo>
                  <a:pt x="18440" y="34490"/>
                </a:lnTo>
                <a:lnTo>
                  <a:pt x="18380" y="34420"/>
                </a:lnTo>
                <a:lnTo>
                  <a:pt x="18240" y="34390"/>
                </a:lnTo>
                <a:lnTo>
                  <a:pt x="18130" y="34450"/>
                </a:lnTo>
                <a:lnTo>
                  <a:pt x="18150" y="34600"/>
                </a:lnTo>
                <a:lnTo>
                  <a:pt x="18100" y="34560"/>
                </a:lnTo>
                <a:lnTo>
                  <a:pt x="18050" y="34550"/>
                </a:lnTo>
                <a:lnTo>
                  <a:pt x="18010" y="34540"/>
                </a:lnTo>
                <a:lnTo>
                  <a:pt x="17950" y="34520"/>
                </a:lnTo>
                <a:lnTo>
                  <a:pt x="18020" y="34480"/>
                </a:lnTo>
                <a:lnTo>
                  <a:pt x="18020" y="34440"/>
                </a:lnTo>
                <a:lnTo>
                  <a:pt x="17910" y="34440"/>
                </a:lnTo>
                <a:lnTo>
                  <a:pt x="17840" y="34420"/>
                </a:lnTo>
                <a:lnTo>
                  <a:pt x="17810" y="34360"/>
                </a:lnTo>
                <a:lnTo>
                  <a:pt x="17790" y="34240"/>
                </a:lnTo>
                <a:lnTo>
                  <a:pt x="17820" y="34240"/>
                </a:lnTo>
                <a:lnTo>
                  <a:pt x="17850" y="34240"/>
                </a:lnTo>
                <a:lnTo>
                  <a:pt x="17860" y="34220"/>
                </a:lnTo>
                <a:lnTo>
                  <a:pt x="17850" y="34180"/>
                </a:lnTo>
                <a:lnTo>
                  <a:pt x="17840" y="34170"/>
                </a:lnTo>
                <a:lnTo>
                  <a:pt x="17830" y="34150"/>
                </a:lnTo>
                <a:lnTo>
                  <a:pt x="17820" y="34140"/>
                </a:lnTo>
                <a:lnTo>
                  <a:pt x="17810" y="34070"/>
                </a:lnTo>
                <a:lnTo>
                  <a:pt x="17790" y="34040"/>
                </a:lnTo>
                <a:lnTo>
                  <a:pt x="17770" y="34040"/>
                </a:lnTo>
                <a:lnTo>
                  <a:pt x="17760" y="34100"/>
                </a:lnTo>
                <a:lnTo>
                  <a:pt x="17710" y="34150"/>
                </a:lnTo>
                <a:lnTo>
                  <a:pt x="17620" y="34180"/>
                </a:lnTo>
                <a:lnTo>
                  <a:pt x="17480" y="34190"/>
                </a:lnTo>
                <a:lnTo>
                  <a:pt x="17430" y="34210"/>
                </a:lnTo>
                <a:lnTo>
                  <a:pt x="17430" y="34250"/>
                </a:lnTo>
                <a:lnTo>
                  <a:pt x="17460" y="34290"/>
                </a:lnTo>
                <a:lnTo>
                  <a:pt x="17500" y="34320"/>
                </a:lnTo>
                <a:lnTo>
                  <a:pt x="17530" y="34320"/>
                </a:lnTo>
                <a:lnTo>
                  <a:pt x="17570" y="34310"/>
                </a:lnTo>
                <a:lnTo>
                  <a:pt x="17610" y="34310"/>
                </a:lnTo>
                <a:lnTo>
                  <a:pt x="17660" y="34360"/>
                </a:lnTo>
                <a:lnTo>
                  <a:pt x="17610" y="34450"/>
                </a:lnTo>
                <a:lnTo>
                  <a:pt x="17570" y="34530"/>
                </a:lnTo>
                <a:lnTo>
                  <a:pt x="17520" y="34600"/>
                </a:lnTo>
                <a:lnTo>
                  <a:pt x="17430" y="34600"/>
                </a:lnTo>
                <a:lnTo>
                  <a:pt x="17190" y="34470"/>
                </a:lnTo>
                <a:lnTo>
                  <a:pt x="17140" y="34440"/>
                </a:lnTo>
                <a:lnTo>
                  <a:pt x="17110" y="34440"/>
                </a:lnTo>
                <a:lnTo>
                  <a:pt x="17130" y="34530"/>
                </a:lnTo>
                <a:lnTo>
                  <a:pt x="17140" y="34560"/>
                </a:lnTo>
                <a:lnTo>
                  <a:pt x="17010" y="34570"/>
                </a:lnTo>
                <a:lnTo>
                  <a:pt x="16960" y="34550"/>
                </a:lnTo>
                <a:lnTo>
                  <a:pt x="16940" y="34500"/>
                </a:lnTo>
                <a:lnTo>
                  <a:pt x="16960" y="34450"/>
                </a:lnTo>
                <a:lnTo>
                  <a:pt x="17010" y="34420"/>
                </a:lnTo>
                <a:lnTo>
                  <a:pt x="17140" y="34400"/>
                </a:lnTo>
                <a:lnTo>
                  <a:pt x="17140" y="34360"/>
                </a:lnTo>
                <a:lnTo>
                  <a:pt x="17080" y="34320"/>
                </a:lnTo>
                <a:lnTo>
                  <a:pt x="17010" y="34260"/>
                </a:lnTo>
                <a:lnTo>
                  <a:pt x="16940" y="34220"/>
                </a:lnTo>
                <a:lnTo>
                  <a:pt x="16860" y="34260"/>
                </a:lnTo>
                <a:lnTo>
                  <a:pt x="16800" y="34360"/>
                </a:lnTo>
                <a:lnTo>
                  <a:pt x="16770" y="34450"/>
                </a:lnTo>
                <a:lnTo>
                  <a:pt x="16780" y="34540"/>
                </a:lnTo>
                <a:lnTo>
                  <a:pt x="16850" y="34600"/>
                </a:lnTo>
                <a:lnTo>
                  <a:pt x="16820" y="34730"/>
                </a:lnTo>
                <a:lnTo>
                  <a:pt x="17010" y="34870"/>
                </a:lnTo>
                <a:lnTo>
                  <a:pt x="17040" y="35010"/>
                </a:lnTo>
                <a:lnTo>
                  <a:pt x="16990" y="34970"/>
                </a:lnTo>
                <a:lnTo>
                  <a:pt x="16910" y="34940"/>
                </a:lnTo>
                <a:lnTo>
                  <a:pt x="16840" y="34960"/>
                </a:lnTo>
                <a:lnTo>
                  <a:pt x="16810" y="35050"/>
                </a:lnTo>
                <a:lnTo>
                  <a:pt x="16780" y="35030"/>
                </a:lnTo>
                <a:lnTo>
                  <a:pt x="16750" y="35010"/>
                </a:lnTo>
                <a:lnTo>
                  <a:pt x="16750" y="35040"/>
                </a:lnTo>
                <a:lnTo>
                  <a:pt x="16740" y="35060"/>
                </a:lnTo>
                <a:lnTo>
                  <a:pt x="16730" y="35070"/>
                </a:lnTo>
                <a:lnTo>
                  <a:pt x="16710" y="35090"/>
                </a:lnTo>
                <a:lnTo>
                  <a:pt x="16740" y="35100"/>
                </a:lnTo>
                <a:lnTo>
                  <a:pt x="16750" y="35130"/>
                </a:lnTo>
                <a:lnTo>
                  <a:pt x="16510" y="35220"/>
                </a:lnTo>
                <a:lnTo>
                  <a:pt x="16410" y="35290"/>
                </a:lnTo>
                <a:lnTo>
                  <a:pt x="16330" y="35420"/>
                </a:lnTo>
                <a:lnTo>
                  <a:pt x="16260" y="35550"/>
                </a:lnTo>
                <a:lnTo>
                  <a:pt x="16170" y="35690"/>
                </a:lnTo>
                <a:lnTo>
                  <a:pt x="16060" y="35780"/>
                </a:lnTo>
                <a:lnTo>
                  <a:pt x="15940" y="35740"/>
                </a:lnTo>
                <a:lnTo>
                  <a:pt x="15920" y="35780"/>
                </a:lnTo>
                <a:lnTo>
                  <a:pt x="15900" y="35800"/>
                </a:lnTo>
                <a:lnTo>
                  <a:pt x="15880" y="35810"/>
                </a:lnTo>
                <a:lnTo>
                  <a:pt x="15840" y="35820"/>
                </a:lnTo>
                <a:lnTo>
                  <a:pt x="15850" y="35840"/>
                </a:lnTo>
                <a:lnTo>
                  <a:pt x="15860" y="35880"/>
                </a:lnTo>
                <a:lnTo>
                  <a:pt x="15870" y="35900"/>
                </a:lnTo>
                <a:lnTo>
                  <a:pt x="15810" y="35930"/>
                </a:lnTo>
                <a:lnTo>
                  <a:pt x="15770" y="35930"/>
                </a:lnTo>
                <a:lnTo>
                  <a:pt x="15730" y="35910"/>
                </a:lnTo>
                <a:lnTo>
                  <a:pt x="15710" y="35860"/>
                </a:lnTo>
                <a:lnTo>
                  <a:pt x="15660" y="35940"/>
                </a:lnTo>
                <a:lnTo>
                  <a:pt x="15600" y="35960"/>
                </a:lnTo>
                <a:lnTo>
                  <a:pt x="15540" y="35920"/>
                </a:lnTo>
                <a:lnTo>
                  <a:pt x="15480" y="35860"/>
                </a:lnTo>
                <a:lnTo>
                  <a:pt x="15490" y="35840"/>
                </a:lnTo>
                <a:lnTo>
                  <a:pt x="15500" y="35800"/>
                </a:lnTo>
                <a:lnTo>
                  <a:pt x="15510" y="35780"/>
                </a:lnTo>
                <a:lnTo>
                  <a:pt x="15490" y="35760"/>
                </a:lnTo>
                <a:lnTo>
                  <a:pt x="15470" y="35740"/>
                </a:lnTo>
                <a:lnTo>
                  <a:pt x="15450" y="35700"/>
                </a:lnTo>
                <a:lnTo>
                  <a:pt x="15810" y="35700"/>
                </a:lnTo>
                <a:lnTo>
                  <a:pt x="15900" y="35660"/>
                </a:lnTo>
                <a:lnTo>
                  <a:pt x="15950" y="35600"/>
                </a:lnTo>
                <a:lnTo>
                  <a:pt x="16000" y="35530"/>
                </a:lnTo>
                <a:lnTo>
                  <a:pt x="16070" y="35460"/>
                </a:lnTo>
                <a:lnTo>
                  <a:pt x="16000" y="35380"/>
                </a:lnTo>
                <a:lnTo>
                  <a:pt x="15910" y="35460"/>
                </a:lnTo>
                <a:lnTo>
                  <a:pt x="15870" y="35490"/>
                </a:lnTo>
                <a:lnTo>
                  <a:pt x="15870" y="35460"/>
                </a:lnTo>
                <a:lnTo>
                  <a:pt x="15920" y="35410"/>
                </a:lnTo>
                <a:lnTo>
                  <a:pt x="15930" y="35330"/>
                </a:lnTo>
                <a:lnTo>
                  <a:pt x="15920" y="35260"/>
                </a:lnTo>
                <a:lnTo>
                  <a:pt x="15870" y="35210"/>
                </a:lnTo>
                <a:lnTo>
                  <a:pt x="15820" y="35180"/>
                </a:lnTo>
                <a:lnTo>
                  <a:pt x="15810" y="35200"/>
                </a:lnTo>
                <a:lnTo>
                  <a:pt x="15810" y="35270"/>
                </a:lnTo>
                <a:lnTo>
                  <a:pt x="15780" y="35300"/>
                </a:lnTo>
                <a:lnTo>
                  <a:pt x="15730" y="35300"/>
                </a:lnTo>
                <a:lnTo>
                  <a:pt x="15680" y="35270"/>
                </a:lnTo>
                <a:lnTo>
                  <a:pt x="15640" y="35250"/>
                </a:lnTo>
                <a:lnTo>
                  <a:pt x="15600" y="35270"/>
                </a:lnTo>
                <a:lnTo>
                  <a:pt x="15550" y="35270"/>
                </a:lnTo>
                <a:lnTo>
                  <a:pt x="15500" y="35250"/>
                </a:lnTo>
                <a:lnTo>
                  <a:pt x="15480" y="35190"/>
                </a:lnTo>
                <a:lnTo>
                  <a:pt x="15510" y="35170"/>
                </a:lnTo>
                <a:lnTo>
                  <a:pt x="15680" y="35130"/>
                </a:lnTo>
                <a:lnTo>
                  <a:pt x="15640" y="35090"/>
                </a:lnTo>
                <a:lnTo>
                  <a:pt x="15740" y="35100"/>
                </a:lnTo>
                <a:lnTo>
                  <a:pt x="15770" y="35090"/>
                </a:lnTo>
                <a:lnTo>
                  <a:pt x="15800" y="35070"/>
                </a:lnTo>
                <a:lnTo>
                  <a:pt x="15820" y="35040"/>
                </a:lnTo>
                <a:lnTo>
                  <a:pt x="15840" y="35020"/>
                </a:lnTo>
                <a:lnTo>
                  <a:pt x="15840" y="35010"/>
                </a:lnTo>
                <a:lnTo>
                  <a:pt x="16020" y="35000"/>
                </a:lnTo>
                <a:lnTo>
                  <a:pt x="16070" y="34970"/>
                </a:lnTo>
                <a:lnTo>
                  <a:pt x="16050" y="35060"/>
                </a:lnTo>
                <a:lnTo>
                  <a:pt x="16120" y="35070"/>
                </a:lnTo>
                <a:lnTo>
                  <a:pt x="16190" y="35010"/>
                </a:lnTo>
                <a:lnTo>
                  <a:pt x="16200" y="34930"/>
                </a:lnTo>
                <a:lnTo>
                  <a:pt x="16150" y="34890"/>
                </a:lnTo>
                <a:lnTo>
                  <a:pt x="16060" y="34880"/>
                </a:lnTo>
                <a:lnTo>
                  <a:pt x="16030" y="34850"/>
                </a:lnTo>
                <a:lnTo>
                  <a:pt x="16040" y="34810"/>
                </a:lnTo>
                <a:lnTo>
                  <a:pt x="16080" y="34770"/>
                </a:lnTo>
                <a:lnTo>
                  <a:pt x="16130" y="34730"/>
                </a:lnTo>
                <a:lnTo>
                  <a:pt x="16160" y="34680"/>
                </a:lnTo>
                <a:lnTo>
                  <a:pt x="16180" y="34720"/>
                </a:lnTo>
                <a:lnTo>
                  <a:pt x="16200" y="34750"/>
                </a:lnTo>
                <a:lnTo>
                  <a:pt x="16260" y="34810"/>
                </a:lnTo>
                <a:lnTo>
                  <a:pt x="16240" y="34700"/>
                </a:lnTo>
                <a:lnTo>
                  <a:pt x="16230" y="34580"/>
                </a:lnTo>
                <a:lnTo>
                  <a:pt x="16200" y="34530"/>
                </a:lnTo>
                <a:lnTo>
                  <a:pt x="16150" y="34520"/>
                </a:lnTo>
                <a:lnTo>
                  <a:pt x="16090" y="34520"/>
                </a:lnTo>
                <a:lnTo>
                  <a:pt x="16050" y="34550"/>
                </a:lnTo>
                <a:lnTo>
                  <a:pt x="15970" y="34680"/>
                </a:lnTo>
                <a:lnTo>
                  <a:pt x="15870" y="34750"/>
                </a:lnTo>
                <a:lnTo>
                  <a:pt x="15830" y="34740"/>
                </a:lnTo>
                <a:lnTo>
                  <a:pt x="15810" y="34680"/>
                </a:lnTo>
                <a:lnTo>
                  <a:pt x="15740" y="34750"/>
                </a:lnTo>
                <a:lnTo>
                  <a:pt x="15550" y="34810"/>
                </a:lnTo>
                <a:lnTo>
                  <a:pt x="15480" y="34850"/>
                </a:lnTo>
                <a:lnTo>
                  <a:pt x="15450" y="34850"/>
                </a:lnTo>
                <a:lnTo>
                  <a:pt x="15420" y="34770"/>
                </a:lnTo>
                <a:lnTo>
                  <a:pt x="15380" y="34790"/>
                </a:lnTo>
                <a:lnTo>
                  <a:pt x="15320" y="34850"/>
                </a:lnTo>
                <a:lnTo>
                  <a:pt x="15250" y="34890"/>
                </a:lnTo>
                <a:lnTo>
                  <a:pt x="15230" y="34810"/>
                </a:lnTo>
                <a:lnTo>
                  <a:pt x="15190" y="34810"/>
                </a:lnTo>
                <a:lnTo>
                  <a:pt x="15160" y="34860"/>
                </a:lnTo>
                <a:lnTo>
                  <a:pt x="15120" y="34890"/>
                </a:lnTo>
                <a:lnTo>
                  <a:pt x="15090" y="34870"/>
                </a:lnTo>
                <a:lnTo>
                  <a:pt x="15060" y="34820"/>
                </a:lnTo>
                <a:lnTo>
                  <a:pt x="15030" y="34810"/>
                </a:lnTo>
                <a:lnTo>
                  <a:pt x="14990" y="34890"/>
                </a:lnTo>
                <a:lnTo>
                  <a:pt x="14960" y="34890"/>
                </a:lnTo>
                <a:lnTo>
                  <a:pt x="14900" y="34840"/>
                </a:lnTo>
                <a:lnTo>
                  <a:pt x="14820" y="34790"/>
                </a:lnTo>
                <a:lnTo>
                  <a:pt x="14720" y="34770"/>
                </a:lnTo>
                <a:lnTo>
                  <a:pt x="14630" y="34810"/>
                </a:lnTo>
                <a:lnTo>
                  <a:pt x="14630" y="34770"/>
                </a:lnTo>
                <a:lnTo>
                  <a:pt x="14580" y="34790"/>
                </a:lnTo>
                <a:lnTo>
                  <a:pt x="14520" y="34790"/>
                </a:lnTo>
                <a:lnTo>
                  <a:pt x="14460" y="34770"/>
                </a:lnTo>
                <a:lnTo>
                  <a:pt x="14390" y="34770"/>
                </a:lnTo>
                <a:lnTo>
                  <a:pt x="14310" y="34790"/>
                </a:lnTo>
                <a:lnTo>
                  <a:pt x="14210" y="34920"/>
                </a:lnTo>
                <a:lnTo>
                  <a:pt x="14140" y="34970"/>
                </a:lnTo>
                <a:lnTo>
                  <a:pt x="14140" y="35010"/>
                </a:lnTo>
                <a:lnTo>
                  <a:pt x="14160" y="35060"/>
                </a:lnTo>
                <a:lnTo>
                  <a:pt x="14090" y="35250"/>
                </a:lnTo>
                <a:lnTo>
                  <a:pt x="14080" y="35380"/>
                </a:lnTo>
                <a:lnTo>
                  <a:pt x="13920" y="35300"/>
                </a:lnTo>
                <a:lnTo>
                  <a:pt x="13840" y="35270"/>
                </a:lnTo>
                <a:lnTo>
                  <a:pt x="13760" y="35250"/>
                </a:lnTo>
                <a:lnTo>
                  <a:pt x="13670" y="35260"/>
                </a:lnTo>
                <a:lnTo>
                  <a:pt x="13600" y="35280"/>
                </a:lnTo>
                <a:lnTo>
                  <a:pt x="13550" y="35280"/>
                </a:lnTo>
                <a:lnTo>
                  <a:pt x="13530" y="35210"/>
                </a:lnTo>
                <a:lnTo>
                  <a:pt x="13200" y="35330"/>
                </a:lnTo>
                <a:lnTo>
                  <a:pt x="13180" y="35370"/>
                </a:lnTo>
                <a:lnTo>
                  <a:pt x="13160" y="35400"/>
                </a:lnTo>
                <a:lnTo>
                  <a:pt x="13140" y="35420"/>
                </a:lnTo>
                <a:lnTo>
                  <a:pt x="13120" y="35400"/>
                </a:lnTo>
                <a:lnTo>
                  <a:pt x="13060" y="35350"/>
                </a:lnTo>
                <a:lnTo>
                  <a:pt x="13020" y="35330"/>
                </a:lnTo>
                <a:lnTo>
                  <a:pt x="12910" y="35310"/>
                </a:lnTo>
                <a:lnTo>
                  <a:pt x="12870" y="35310"/>
                </a:lnTo>
                <a:lnTo>
                  <a:pt x="12810" y="35330"/>
                </a:lnTo>
                <a:lnTo>
                  <a:pt x="12800" y="35260"/>
                </a:lnTo>
                <a:lnTo>
                  <a:pt x="12760" y="35220"/>
                </a:lnTo>
                <a:lnTo>
                  <a:pt x="12710" y="35220"/>
                </a:lnTo>
                <a:lnTo>
                  <a:pt x="12650" y="35250"/>
                </a:lnTo>
                <a:lnTo>
                  <a:pt x="12650" y="35230"/>
                </a:lnTo>
                <a:lnTo>
                  <a:pt x="12650" y="35220"/>
                </a:lnTo>
                <a:lnTo>
                  <a:pt x="12630" y="35220"/>
                </a:lnTo>
                <a:lnTo>
                  <a:pt x="12620" y="35210"/>
                </a:lnTo>
                <a:lnTo>
                  <a:pt x="12640" y="35180"/>
                </a:lnTo>
                <a:lnTo>
                  <a:pt x="12640" y="35140"/>
                </a:lnTo>
                <a:lnTo>
                  <a:pt x="12620" y="35110"/>
                </a:lnTo>
                <a:lnTo>
                  <a:pt x="12580" y="35090"/>
                </a:lnTo>
                <a:lnTo>
                  <a:pt x="12580" y="35050"/>
                </a:lnTo>
                <a:lnTo>
                  <a:pt x="12640" y="35080"/>
                </a:lnTo>
                <a:lnTo>
                  <a:pt x="12720" y="35100"/>
                </a:lnTo>
                <a:lnTo>
                  <a:pt x="12800" y="35100"/>
                </a:lnTo>
                <a:lnTo>
                  <a:pt x="12860" y="35070"/>
                </a:lnTo>
                <a:lnTo>
                  <a:pt x="12900" y="35010"/>
                </a:lnTo>
                <a:lnTo>
                  <a:pt x="12920" y="34910"/>
                </a:lnTo>
                <a:lnTo>
                  <a:pt x="12980" y="34850"/>
                </a:lnTo>
                <a:lnTo>
                  <a:pt x="13030" y="34810"/>
                </a:lnTo>
                <a:lnTo>
                  <a:pt x="13070" y="34800"/>
                </a:lnTo>
                <a:lnTo>
                  <a:pt x="13190" y="34810"/>
                </a:lnTo>
                <a:lnTo>
                  <a:pt x="13540" y="34750"/>
                </a:lnTo>
                <a:lnTo>
                  <a:pt x="13710" y="34770"/>
                </a:lnTo>
                <a:lnTo>
                  <a:pt x="13800" y="34740"/>
                </a:lnTo>
                <a:lnTo>
                  <a:pt x="13820" y="34670"/>
                </a:lnTo>
                <a:lnTo>
                  <a:pt x="13830" y="34590"/>
                </a:lnTo>
                <a:lnTo>
                  <a:pt x="13850" y="34520"/>
                </a:lnTo>
                <a:lnTo>
                  <a:pt x="13960" y="34490"/>
                </a:lnTo>
                <a:lnTo>
                  <a:pt x="14180" y="34630"/>
                </a:lnTo>
                <a:lnTo>
                  <a:pt x="14240" y="34600"/>
                </a:lnTo>
                <a:lnTo>
                  <a:pt x="14320" y="34640"/>
                </a:lnTo>
                <a:lnTo>
                  <a:pt x="14380" y="34640"/>
                </a:lnTo>
                <a:lnTo>
                  <a:pt x="14450" y="34630"/>
                </a:lnTo>
                <a:lnTo>
                  <a:pt x="14500" y="34640"/>
                </a:lnTo>
                <a:lnTo>
                  <a:pt x="14620" y="34530"/>
                </a:lnTo>
                <a:lnTo>
                  <a:pt x="14690" y="34490"/>
                </a:lnTo>
                <a:lnTo>
                  <a:pt x="15100" y="34480"/>
                </a:lnTo>
                <a:lnTo>
                  <a:pt x="15150" y="34460"/>
                </a:lnTo>
                <a:lnTo>
                  <a:pt x="15180" y="34500"/>
                </a:lnTo>
                <a:lnTo>
                  <a:pt x="15260" y="34530"/>
                </a:lnTo>
                <a:lnTo>
                  <a:pt x="15360" y="34560"/>
                </a:lnTo>
                <a:lnTo>
                  <a:pt x="15450" y="34560"/>
                </a:lnTo>
                <a:lnTo>
                  <a:pt x="15610" y="34540"/>
                </a:lnTo>
                <a:lnTo>
                  <a:pt x="15690" y="34570"/>
                </a:lnTo>
                <a:lnTo>
                  <a:pt x="15770" y="34640"/>
                </a:lnTo>
                <a:lnTo>
                  <a:pt x="15790" y="34580"/>
                </a:lnTo>
                <a:lnTo>
                  <a:pt x="15820" y="34550"/>
                </a:lnTo>
                <a:lnTo>
                  <a:pt x="15910" y="34480"/>
                </a:lnTo>
                <a:lnTo>
                  <a:pt x="15880" y="34410"/>
                </a:lnTo>
                <a:lnTo>
                  <a:pt x="15830" y="34380"/>
                </a:lnTo>
                <a:lnTo>
                  <a:pt x="15760" y="34360"/>
                </a:lnTo>
                <a:lnTo>
                  <a:pt x="15680" y="34360"/>
                </a:lnTo>
                <a:lnTo>
                  <a:pt x="15710" y="34320"/>
                </a:lnTo>
                <a:lnTo>
                  <a:pt x="15750" y="34340"/>
                </a:lnTo>
                <a:lnTo>
                  <a:pt x="15760" y="34300"/>
                </a:lnTo>
                <a:lnTo>
                  <a:pt x="15730" y="34240"/>
                </a:lnTo>
                <a:lnTo>
                  <a:pt x="15680" y="34190"/>
                </a:lnTo>
                <a:lnTo>
                  <a:pt x="15700" y="34190"/>
                </a:lnTo>
                <a:lnTo>
                  <a:pt x="15710" y="34180"/>
                </a:lnTo>
                <a:lnTo>
                  <a:pt x="15720" y="34170"/>
                </a:lnTo>
                <a:lnTo>
                  <a:pt x="15740" y="34160"/>
                </a:lnTo>
                <a:lnTo>
                  <a:pt x="15780" y="34180"/>
                </a:lnTo>
                <a:lnTo>
                  <a:pt x="15810" y="34160"/>
                </a:lnTo>
                <a:lnTo>
                  <a:pt x="15860" y="34130"/>
                </a:lnTo>
                <a:lnTo>
                  <a:pt x="15910" y="34110"/>
                </a:lnTo>
                <a:lnTo>
                  <a:pt x="15910" y="34080"/>
                </a:lnTo>
                <a:lnTo>
                  <a:pt x="15810" y="33980"/>
                </a:lnTo>
                <a:lnTo>
                  <a:pt x="15770" y="33920"/>
                </a:lnTo>
                <a:lnTo>
                  <a:pt x="15740" y="33870"/>
                </a:lnTo>
                <a:lnTo>
                  <a:pt x="15810" y="33910"/>
                </a:lnTo>
                <a:lnTo>
                  <a:pt x="15840" y="33870"/>
                </a:lnTo>
                <a:lnTo>
                  <a:pt x="15810" y="33850"/>
                </a:lnTo>
                <a:lnTo>
                  <a:pt x="15800" y="33830"/>
                </a:lnTo>
                <a:lnTo>
                  <a:pt x="15790" y="33810"/>
                </a:lnTo>
                <a:lnTo>
                  <a:pt x="15770" y="33790"/>
                </a:lnTo>
                <a:lnTo>
                  <a:pt x="15810" y="33790"/>
                </a:lnTo>
                <a:lnTo>
                  <a:pt x="15890" y="33780"/>
                </a:lnTo>
                <a:lnTo>
                  <a:pt x="15940" y="33790"/>
                </a:lnTo>
                <a:lnTo>
                  <a:pt x="15940" y="33750"/>
                </a:lnTo>
                <a:lnTo>
                  <a:pt x="15840" y="33750"/>
                </a:lnTo>
                <a:lnTo>
                  <a:pt x="15840" y="33710"/>
                </a:lnTo>
                <a:lnTo>
                  <a:pt x="15950" y="33710"/>
                </a:lnTo>
                <a:lnTo>
                  <a:pt x="16000" y="33720"/>
                </a:lnTo>
                <a:lnTo>
                  <a:pt x="16030" y="33750"/>
                </a:lnTo>
                <a:lnTo>
                  <a:pt x="16060" y="33720"/>
                </a:lnTo>
                <a:lnTo>
                  <a:pt x="16090" y="33710"/>
                </a:lnTo>
                <a:lnTo>
                  <a:pt x="16110" y="33720"/>
                </a:lnTo>
                <a:lnTo>
                  <a:pt x="16130" y="33750"/>
                </a:lnTo>
                <a:lnTo>
                  <a:pt x="16160" y="33750"/>
                </a:lnTo>
                <a:lnTo>
                  <a:pt x="16210" y="33720"/>
                </a:lnTo>
                <a:lnTo>
                  <a:pt x="16320" y="33770"/>
                </a:lnTo>
                <a:lnTo>
                  <a:pt x="16360" y="33750"/>
                </a:lnTo>
                <a:lnTo>
                  <a:pt x="16390" y="33750"/>
                </a:lnTo>
                <a:lnTo>
                  <a:pt x="16400" y="33790"/>
                </a:lnTo>
                <a:lnTo>
                  <a:pt x="16430" y="33870"/>
                </a:lnTo>
                <a:lnTo>
                  <a:pt x="16440" y="33840"/>
                </a:lnTo>
                <a:lnTo>
                  <a:pt x="16440" y="33830"/>
                </a:lnTo>
                <a:lnTo>
                  <a:pt x="16440" y="33820"/>
                </a:lnTo>
                <a:lnTo>
                  <a:pt x="16430" y="33790"/>
                </a:lnTo>
                <a:lnTo>
                  <a:pt x="16440" y="33760"/>
                </a:lnTo>
                <a:lnTo>
                  <a:pt x="16440" y="33740"/>
                </a:lnTo>
                <a:lnTo>
                  <a:pt x="16420" y="33720"/>
                </a:lnTo>
                <a:lnTo>
                  <a:pt x="16390" y="33710"/>
                </a:lnTo>
                <a:lnTo>
                  <a:pt x="16390" y="33670"/>
                </a:lnTo>
                <a:lnTo>
                  <a:pt x="16430" y="33660"/>
                </a:lnTo>
                <a:lnTo>
                  <a:pt x="16470" y="33670"/>
                </a:lnTo>
                <a:lnTo>
                  <a:pt x="16500" y="33680"/>
                </a:lnTo>
                <a:lnTo>
                  <a:pt x="16520" y="33710"/>
                </a:lnTo>
                <a:lnTo>
                  <a:pt x="16620" y="33550"/>
                </a:lnTo>
                <a:lnTo>
                  <a:pt x="16650" y="33510"/>
                </a:lnTo>
                <a:lnTo>
                  <a:pt x="16650" y="33460"/>
                </a:lnTo>
                <a:lnTo>
                  <a:pt x="16590" y="33460"/>
                </a:lnTo>
                <a:lnTo>
                  <a:pt x="16620" y="33400"/>
                </a:lnTo>
                <a:lnTo>
                  <a:pt x="16650" y="33340"/>
                </a:lnTo>
                <a:lnTo>
                  <a:pt x="16730" y="33400"/>
                </a:lnTo>
                <a:lnTo>
                  <a:pt x="16800" y="33420"/>
                </a:lnTo>
                <a:lnTo>
                  <a:pt x="16840" y="33380"/>
                </a:lnTo>
                <a:lnTo>
                  <a:pt x="16810" y="33300"/>
                </a:lnTo>
                <a:lnTo>
                  <a:pt x="17070" y="33200"/>
                </a:lnTo>
                <a:lnTo>
                  <a:pt x="17210" y="33160"/>
                </a:lnTo>
                <a:lnTo>
                  <a:pt x="17210" y="33130"/>
                </a:lnTo>
                <a:lnTo>
                  <a:pt x="17170" y="33080"/>
                </a:lnTo>
                <a:lnTo>
                  <a:pt x="17140" y="33060"/>
                </a:lnTo>
                <a:lnTo>
                  <a:pt x="17090" y="33040"/>
                </a:lnTo>
                <a:lnTo>
                  <a:pt x="16470" y="33140"/>
                </a:lnTo>
                <a:lnTo>
                  <a:pt x="16240" y="33130"/>
                </a:lnTo>
                <a:lnTo>
                  <a:pt x="16150" y="33150"/>
                </a:lnTo>
                <a:lnTo>
                  <a:pt x="16160" y="33220"/>
                </a:lnTo>
                <a:lnTo>
                  <a:pt x="16160" y="33260"/>
                </a:lnTo>
                <a:lnTo>
                  <a:pt x="16080" y="33220"/>
                </a:lnTo>
                <a:lnTo>
                  <a:pt x="15580" y="33140"/>
                </a:lnTo>
                <a:lnTo>
                  <a:pt x="15530" y="33150"/>
                </a:lnTo>
                <a:lnTo>
                  <a:pt x="15470" y="33210"/>
                </a:lnTo>
                <a:lnTo>
                  <a:pt x="15410" y="33220"/>
                </a:lnTo>
                <a:lnTo>
                  <a:pt x="15360" y="33210"/>
                </a:lnTo>
                <a:lnTo>
                  <a:pt x="15220" y="33180"/>
                </a:lnTo>
                <a:lnTo>
                  <a:pt x="15100" y="33190"/>
                </a:lnTo>
                <a:lnTo>
                  <a:pt x="14710" y="33320"/>
                </a:lnTo>
                <a:lnTo>
                  <a:pt x="14660" y="33300"/>
                </a:lnTo>
                <a:lnTo>
                  <a:pt x="14630" y="33300"/>
                </a:lnTo>
                <a:lnTo>
                  <a:pt x="14630" y="33320"/>
                </a:lnTo>
                <a:lnTo>
                  <a:pt x="14600" y="33380"/>
                </a:lnTo>
                <a:lnTo>
                  <a:pt x="14560" y="33370"/>
                </a:lnTo>
                <a:lnTo>
                  <a:pt x="14520" y="33360"/>
                </a:lnTo>
                <a:lnTo>
                  <a:pt x="14460" y="33360"/>
                </a:lnTo>
                <a:lnTo>
                  <a:pt x="14410" y="33380"/>
                </a:lnTo>
                <a:lnTo>
                  <a:pt x="14310" y="33310"/>
                </a:lnTo>
                <a:lnTo>
                  <a:pt x="14160" y="33310"/>
                </a:lnTo>
                <a:lnTo>
                  <a:pt x="14010" y="33370"/>
                </a:lnTo>
                <a:lnTo>
                  <a:pt x="13920" y="33460"/>
                </a:lnTo>
                <a:lnTo>
                  <a:pt x="13830" y="33410"/>
                </a:lnTo>
                <a:lnTo>
                  <a:pt x="13700" y="33360"/>
                </a:lnTo>
                <a:lnTo>
                  <a:pt x="13590" y="33370"/>
                </a:lnTo>
                <a:lnTo>
                  <a:pt x="13560" y="33510"/>
                </a:lnTo>
                <a:lnTo>
                  <a:pt x="13450" y="33420"/>
                </a:lnTo>
                <a:lnTo>
                  <a:pt x="13400" y="33400"/>
                </a:lnTo>
                <a:lnTo>
                  <a:pt x="13330" y="33380"/>
                </a:lnTo>
                <a:lnTo>
                  <a:pt x="13190" y="33400"/>
                </a:lnTo>
                <a:lnTo>
                  <a:pt x="13140" y="33380"/>
                </a:lnTo>
                <a:lnTo>
                  <a:pt x="13090" y="33340"/>
                </a:lnTo>
                <a:lnTo>
                  <a:pt x="13010" y="33210"/>
                </a:lnTo>
                <a:lnTo>
                  <a:pt x="12980" y="33180"/>
                </a:lnTo>
                <a:lnTo>
                  <a:pt x="12900" y="33180"/>
                </a:lnTo>
                <a:lnTo>
                  <a:pt x="12830" y="33250"/>
                </a:lnTo>
                <a:lnTo>
                  <a:pt x="12800" y="33200"/>
                </a:lnTo>
                <a:lnTo>
                  <a:pt x="12810" y="33180"/>
                </a:lnTo>
                <a:lnTo>
                  <a:pt x="12780" y="33180"/>
                </a:lnTo>
                <a:lnTo>
                  <a:pt x="12770" y="33240"/>
                </a:lnTo>
                <a:lnTo>
                  <a:pt x="12710" y="33380"/>
                </a:lnTo>
                <a:lnTo>
                  <a:pt x="12700" y="33350"/>
                </a:lnTo>
                <a:lnTo>
                  <a:pt x="12690" y="33340"/>
                </a:lnTo>
                <a:lnTo>
                  <a:pt x="12700" y="33330"/>
                </a:lnTo>
                <a:lnTo>
                  <a:pt x="12710" y="33300"/>
                </a:lnTo>
                <a:lnTo>
                  <a:pt x="12710" y="33290"/>
                </a:lnTo>
                <a:lnTo>
                  <a:pt x="12700" y="33290"/>
                </a:lnTo>
                <a:lnTo>
                  <a:pt x="12690" y="33280"/>
                </a:lnTo>
                <a:lnTo>
                  <a:pt x="12680" y="33260"/>
                </a:lnTo>
                <a:lnTo>
                  <a:pt x="12700" y="33240"/>
                </a:lnTo>
                <a:lnTo>
                  <a:pt x="12710" y="33230"/>
                </a:lnTo>
                <a:lnTo>
                  <a:pt x="12700" y="33220"/>
                </a:lnTo>
                <a:lnTo>
                  <a:pt x="12680" y="33180"/>
                </a:lnTo>
                <a:lnTo>
                  <a:pt x="12640" y="33210"/>
                </a:lnTo>
                <a:lnTo>
                  <a:pt x="12510" y="33240"/>
                </a:lnTo>
                <a:lnTo>
                  <a:pt x="12450" y="33260"/>
                </a:lnTo>
                <a:lnTo>
                  <a:pt x="12450" y="33300"/>
                </a:lnTo>
                <a:lnTo>
                  <a:pt x="12470" y="33360"/>
                </a:lnTo>
                <a:lnTo>
                  <a:pt x="12440" y="33430"/>
                </a:lnTo>
                <a:lnTo>
                  <a:pt x="12390" y="33480"/>
                </a:lnTo>
                <a:lnTo>
                  <a:pt x="12320" y="33510"/>
                </a:lnTo>
                <a:lnTo>
                  <a:pt x="12340" y="33560"/>
                </a:lnTo>
                <a:lnTo>
                  <a:pt x="12360" y="33590"/>
                </a:lnTo>
                <a:lnTo>
                  <a:pt x="12310" y="33570"/>
                </a:lnTo>
                <a:lnTo>
                  <a:pt x="12290" y="33570"/>
                </a:lnTo>
                <a:lnTo>
                  <a:pt x="12260" y="33590"/>
                </a:lnTo>
                <a:lnTo>
                  <a:pt x="12230" y="33540"/>
                </a:lnTo>
                <a:lnTo>
                  <a:pt x="12140" y="33560"/>
                </a:lnTo>
                <a:lnTo>
                  <a:pt x="12090" y="33470"/>
                </a:lnTo>
                <a:lnTo>
                  <a:pt x="12070" y="33340"/>
                </a:lnTo>
                <a:lnTo>
                  <a:pt x="12060" y="33240"/>
                </a:lnTo>
                <a:lnTo>
                  <a:pt x="12040" y="33140"/>
                </a:lnTo>
                <a:lnTo>
                  <a:pt x="12000" y="33060"/>
                </a:lnTo>
                <a:lnTo>
                  <a:pt x="11980" y="32980"/>
                </a:lnTo>
                <a:lnTo>
                  <a:pt x="12030" y="32850"/>
                </a:lnTo>
                <a:lnTo>
                  <a:pt x="12070" y="32850"/>
                </a:lnTo>
                <a:lnTo>
                  <a:pt x="12150" y="32820"/>
                </a:lnTo>
                <a:lnTo>
                  <a:pt x="12230" y="32760"/>
                </a:lnTo>
                <a:lnTo>
                  <a:pt x="12290" y="32690"/>
                </a:lnTo>
                <a:lnTo>
                  <a:pt x="12260" y="32660"/>
                </a:lnTo>
                <a:lnTo>
                  <a:pt x="12220" y="32650"/>
                </a:lnTo>
                <a:lnTo>
                  <a:pt x="12180" y="32660"/>
                </a:lnTo>
                <a:lnTo>
                  <a:pt x="12130" y="32690"/>
                </a:lnTo>
                <a:lnTo>
                  <a:pt x="12110" y="32670"/>
                </a:lnTo>
                <a:lnTo>
                  <a:pt x="12100" y="32650"/>
                </a:lnTo>
                <a:lnTo>
                  <a:pt x="12090" y="32610"/>
                </a:lnTo>
                <a:lnTo>
                  <a:pt x="12130" y="32640"/>
                </a:lnTo>
                <a:lnTo>
                  <a:pt x="12180" y="32580"/>
                </a:lnTo>
                <a:lnTo>
                  <a:pt x="12330" y="32630"/>
                </a:lnTo>
                <a:lnTo>
                  <a:pt x="12420" y="32610"/>
                </a:lnTo>
                <a:lnTo>
                  <a:pt x="12420" y="32570"/>
                </a:lnTo>
                <a:lnTo>
                  <a:pt x="12430" y="32520"/>
                </a:lnTo>
                <a:lnTo>
                  <a:pt x="12440" y="32470"/>
                </a:lnTo>
                <a:lnTo>
                  <a:pt x="12420" y="32400"/>
                </a:lnTo>
                <a:lnTo>
                  <a:pt x="12470" y="32420"/>
                </a:lnTo>
                <a:lnTo>
                  <a:pt x="12510" y="32450"/>
                </a:lnTo>
                <a:lnTo>
                  <a:pt x="12520" y="32500"/>
                </a:lnTo>
                <a:lnTo>
                  <a:pt x="12520" y="32570"/>
                </a:lnTo>
                <a:lnTo>
                  <a:pt x="12550" y="32570"/>
                </a:lnTo>
                <a:lnTo>
                  <a:pt x="12580" y="32510"/>
                </a:lnTo>
                <a:lnTo>
                  <a:pt x="12610" y="32460"/>
                </a:lnTo>
                <a:lnTo>
                  <a:pt x="12650" y="32450"/>
                </a:lnTo>
                <a:lnTo>
                  <a:pt x="12680" y="32490"/>
                </a:lnTo>
                <a:lnTo>
                  <a:pt x="12700" y="32470"/>
                </a:lnTo>
                <a:lnTo>
                  <a:pt x="12700" y="32460"/>
                </a:lnTo>
                <a:lnTo>
                  <a:pt x="12710" y="32440"/>
                </a:lnTo>
                <a:lnTo>
                  <a:pt x="12710" y="32540"/>
                </a:lnTo>
                <a:lnTo>
                  <a:pt x="12730" y="32570"/>
                </a:lnTo>
                <a:lnTo>
                  <a:pt x="12760" y="32570"/>
                </a:lnTo>
                <a:lnTo>
                  <a:pt x="12810" y="32570"/>
                </a:lnTo>
                <a:lnTo>
                  <a:pt x="12850" y="32600"/>
                </a:lnTo>
                <a:lnTo>
                  <a:pt x="12880" y="32620"/>
                </a:lnTo>
                <a:lnTo>
                  <a:pt x="12910" y="32630"/>
                </a:lnTo>
                <a:lnTo>
                  <a:pt x="12980" y="32610"/>
                </a:lnTo>
                <a:lnTo>
                  <a:pt x="12960" y="32620"/>
                </a:lnTo>
                <a:lnTo>
                  <a:pt x="12960" y="32630"/>
                </a:lnTo>
                <a:lnTo>
                  <a:pt x="12950" y="32630"/>
                </a:lnTo>
                <a:lnTo>
                  <a:pt x="12940" y="32640"/>
                </a:lnTo>
                <a:lnTo>
                  <a:pt x="13010" y="32770"/>
                </a:lnTo>
                <a:lnTo>
                  <a:pt x="13080" y="32810"/>
                </a:lnTo>
                <a:lnTo>
                  <a:pt x="13150" y="32800"/>
                </a:lnTo>
                <a:lnTo>
                  <a:pt x="13270" y="32710"/>
                </a:lnTo>
                <a:lnTo>
                  <a:pt x="13370" y="32660"/>
                </a:lnTo>
                <a:lnTo>
                  <a:pt x="13410" y="32630"/>
                </a:lnTo>
                <a:lnTo>
                  <a:pt x="13460" y="32600"/>
                </a:lnTo>
                <a:lnTo>
                  <a:pt x="13580" y="32600"/>
                </a:lnTo>
                <a:lnTo>
                  <a:pt x="13630" y="32570"/>
                </a:lnTo>
                <a:lnTo>
                  <a:pt x="13630" y="32530"/>
                </a:lnTo>
                <a:lnTo>
                  <a:pt x="13560" y="32540"/>
                </a:lnTo>
                <a:lnTo>
                  <a:pt x="13550" y="32550"/>
                </a:lnTo>
                <a:lnTo>
                  <a:pt x="13530" y="32570"/>
                </a:lnTo>
                <a:lnTo>
                  <a:pt x="13490" y="32380"/>
                </a:lnTo>
                <a:lnTo>
                  <a:pt x="13460" y="32280"/>
                </a:lnTo>
                <a:lnTo>
                  <a:pt x="13400" y="32240"/>
                </a:lnTo>
                <a:lnTo>
                  <a:pt x="13400" y="32200"/>
                </a:lnTo>
                <a:lnTo>
                  <a:pt x="13620" y="32150"/>
                </a:lnTo>
                <a:lnTo>
                  <a:pt x="13680" y="32160"/>
                </a:lnTo>
                <a:lnTo>
                  <a:pt x="13630" y="32280"/>
                </a:lnTo>
                <a:lnTo>
                  <a:pt x="13680" y="32270"/>
                </a:lnTo>
                <a:lnTo>
                  <a:pt x="13720" y="32240"/>
                </a:lnTo>
                <a:lnTo>
                  <a:pt x="13790" y="32160"/>
                </a:lnTo>
                <a:lnTo>
                  <a:pt x="13720" y="32130"/>
                </a:lnTo>
                <a:lnTo>
                  <a:pt x="13690" y="32090"/>
                </a:lnTo>
                <a:lnTo>
                  <a:pt x="13690" y="31970"/>
                </a:lnTo>
                <a:lnTo>
                  <a:pt x="13700" y="31950"/>
                </a:lnTo>
                <a:lnTo>
                  <a:pt x="13760" y="31900"/>
                </a:lnTo>
                <a:lnTo>
                  <a:pt x="13790" y="31870"/>
                </a:lnTo>
                <a:lnTo>
                  <a:pt x="13800" y="31830"/>
                </a:lnTo>
                <a:lnTo>
                  <a:pt x="13810" y="31750"/>
                </a:lnTo>
                <a:lnTo>
                  <a:pt x="13820" y="31710"/>
                </a:lnTo>
                <a:lnTo>
                  <a:pt x="13760" y="31670"/>
                </a:lnTo>
                <a:lnTo>
                  <a:pt x="13760" y="31660"/>
                </a:lnTo>
                <a:lnTo>
                  <a:pt x="13720" y="31650"/>
                </a:lnTo>
                <a:lnTo>
                  <a:pt x="13700" y="31670"/>
                </a:lnTo>
                <a:lnTo>
                  <a:pt x="13700" y="31700"/>
                </a:lnTo>
                <a:lnTo>
                  <a:pt x="13690" y="31710"/>
                </a:lnTo>
                <a:lnTo>
                  <a:pt x="13580" y="31700"/>
                </a:lnTo>
                <a:lnTo>
                  <a:pt x="13520" y="31720"/>
                </a:lnTo>
                <a:lnTo>
                  <a:pt x="13500" y="31770"/>
                </a:lnTo>
                <a:lnTo>
                  <a:pt x="13470" y="31860"/>
                </a:lnTo>
                <a:lnTo>
                  <a:pt x="13410" y="31940"/>
                </a:lnTo>
                <a:lnTo>
                  <a:pt x="13340" y="31980"/>
                </a:lnTo>
                <a:lnTo>
                  <a:pt x="13270" y="31950"/>
                </a:lnTo>
                <a:lnTo>
                  <a:pt x="13350" y="31880"/>
                </a:lnTo>
                <a:lnTo>
                  <a:pt x="13360" y="31800"/>
                </a:lnTo>
                <a:lnTo>
                  <a:pt x="13310" y="31750"/>
                </a:lnTo>
                <a:lnTo>
                  <a:pt x="13200" y="31750"/>
                </a:lnTo>
                <a:lnTo>
                  <a:pt x="13190" y="31770"/>
                </a:lnTo>
                <a:lnTo>
                  <a:pt x="13140" y="31820"/>
                </a:lnTo>
                <a:lnTo>
                  <a:pt x="13100" y="31840"/>
                </a:lnTo>
                <a:lnTo>
                  <a:pt x="13070" y="31810"/>
                </a:lnTo>
                <a:lnTo>
                  <a:pt x="13080" y="31750"/>
                </a:lnTo>
                <a:lnTo>
                  <a:pt x="13120" y="31700"/>
                </a:lnTo>
                <a:lnTo>
                  <a:pt x="13200" y="31590"/>
                </a:lnTo>
                <a:lnTo>
                  <a:pt x="13200" y="31540"/>
                </a:lnTo>
                <a:lnTo>
                  <a:pt x="13220" y="31480"/>
                </a:lnTo>
                <a:lnTo>
                  <a:pt x="13230" y="31390"/>
                </a:lnTo>
                <a:lnTo>
                  <a:pt x="13170" y="31300"/>
                </a:lnTo>
                <a:lnTo>
                  <a:pt x="13140" y="31300"/>
                </a:lnTo>
                <a:lnTo>
                  <a:pt x="13120" y="31460"/>
                </a:lnTo>
                <a:lnTo>
                  <a:pt x="13010" y="31520"/>
                </a:lnTo>
                <a:lnTo>
                  <a:pt x="12880" y="31500"/>
                </a:lnTo>
                <a:lnTo>
                  <a:pt x="12780" y="31420"/>
                </a:lnTo>
                <a:lnTo>
                  <a:pt x="12740" y="31290"/>
                </a:lnTo>
                <a:lnTo>
                  <a:pt x="12780" y="31170"/>
                </a:lnTo>
                <a:lnTo>
                  <a:pt x="12870" y="31070"/>
                </a:lnTo>
                <a:lnTo>
                  <a:pt x="12980" y="31020"/>
                </a:lnTo>
                <a:lnTo>
                  <a:pt x="12920" y="30930"/>
                </a:lnTo>
                <a:lnTo>
                  <a:pt x="12830" y="30880"/>
                </a:lnTo>
                <a:lnTo>
                  <a:pt x="12810" y="3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Antal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1630" y="37530"/>
                </a:moveTo>
                <a:lnTo>
                  <a:pt x="21760" y="37460"/>
                </a:lnTo>
                <a:lnTo>
                  <a:pt x="21850" y="37340"/>
                </a:lnTo>
                <a:lnTo>
                  <a:pt x="21880" y="37190"/>
                </a:lnTo>
                <a:lnTo>
                  <a:pt x="21880" y="37110"/>
                </a:lnTo>
                <a:lnTo>
                  <a:pt x="21880" y="37040"/>
                </a:lnTo>
                <a:lnTo>
                  <a:pt x="21920" y="36950"/>
                </a:lnTo>
                <a:lnTo>
                  <a:pt x="21950" y="36850"/>
                </a:lnTo>
                <a:lnTo>
                  <a:pt x="22110" y="36530"/>
                </a:lnTo>
                <a:lnTo>
                  <a:pt x="22410" y="36410"/>
                </a:lnTo>
                <a:lnTo>
                  <a:pt x="22550" y="36470"/>
                </a:lnTo>
                <a:lnTo>
                  <a:pt x="22660" y="36410"/>
                </a:lnTo>
                <a:lnTo>
                  <a:pt x="22630" y="36250"/>
                </a:lnTo>
                <a:lnTo>
                  <a:pt x="22680" y="36090"/>
                </a:lnTo>
                <a:lnTo>
                  <a:pt x="22890" y="35890"/>
                </a:lnTo>
                <a:lnTo>
                  <a:pt x="23120" y="35720"/>
                </a:lnTo>
                <a:lnTo>
                  <a:pt x="23210" y="35400"/>
                </a:lnTo>
                <a:lnTo>
                  <a:pt x="23150" y="35030"/>
                </a:lnTo>
                <a:lnTo>
                  <a:pt x="23660" y="33850"/>
                </a:lnTo>
                <a:lnTo>
                  <a:pt x="23800" y="33830"/>
                </a:lnTo>
                <a:lnTo>
                  <a:pt x="23930" y="33760"/>
                </a:lnTo>
                <a:lnTo>
                  <a:pt x="24040" y="33600"/>
                </a:lnTo>
                <a:lnTo>
                  <a:pt x="24170" y="33470"/>
                </a:lnTo>
                <a:lnTo>
                  <a:pt x="24360" y="33120"/>
                </a:lnTo>
                <a:lnTo>
                  <a:pt x="24430" y="32680"/>
                </a:lnTo>
                <a:lnTo>
                  <a:pt x="24690" y="32320"/>
                </a:lnTo>
                <a:lnTo>
                  <a:pt x="25550" y="31880"/>
                </a:lnTo>
                <a:lnTo>
                  <a:pt x="25840" y="31830"/>
                </a:lnTo>
                <a:lnTo>
                  <a:pt x="26540" y="31530"/>
                </a:lnTo>
                <a:lnTo>
                  <a:pt x="26830" y="31570"/>
                </a:lnTo>
                <a:lnTo>
                  <a:pt x="27120" y="31930"/>
                </a:lnTo>
                <a:lnTo>
                  <a:pt x="27230" y="31970"/>
                </a:lnTo>
                <a:lnTo>
                  <a:pt x="27890" y="31940"/>
                </a:lnTo>
                <a:lnTo>
                  <a:pt x="28320" y="31990"/>
                </a:lnTo>
                <a:lnTo>
                  <a:pt x="28690" y="31990"/>
                </a:lnTo>
                <a:lnTo>
                  <a:pt x="28870" y="31940"/>
                </a:lnTo>
                <a:lnTo>
                  <a:pt x="29160" y="31630"/>
                </a:lnTo>
                <a:lnTo>
                  <a:pt x="29250" y="31370"/>
                </a:lnTo>
                <a:lnTo>
                  <a:pt x="29580" y="31080"/>
                </a:lnTo>
                <a:lnTo>
                  <a:pt x="30000" y="31250"/>
                </a:lnTo>
                <a:lnTo>
                  <a:pt x="30490" y="31080"/>
                </a:lnTo>
                <a:lnTo>
                  <a:pt x="30750" y="31040"/>
                </a:lnTo>
                <a:lnTo>
                  <a:pt x="30970" y="30880"/>
                </a:lnTo>
                <a:lnTo>
                  <a:pt x="31210" y="30790"/>
                </a:lnTo>
                <a:lnTo>
                  <a:pt x="31460" y="30830"/>
                </a:lnTo>
                <a:lnTo>
                  <a:pt x="31560" y="30960"/>
                </a:lnTo>
                <a:lnTo>
                  <a:pt x="31680" y="31080"/>
                </a:lnTo>
                <a:lnTo>
                  <a:pt x="31860" y="31230"/>
                </a:lnTo>
                <a:lnTo>
                  <a:pt x="32070" y="31310"/>
                </a:lnTo>
                <a:lnTo>
                  <a:pt x="32540" y="31310"/>
                </a:lnTo>
                <a:lnTo>
                  <a:pt x="33760" y="31570"/>
                </a:lnTo>
                <a:lnTo>
                  <a:pt x="34160" y="31830"/>
                </a:lnTo>
                <a:lnTo>
                  <a:pt x="34460" y="32110"/>
                </a:lnTo>
                <a:lnTo>
                  <a:pt x="34790" y="32340"/>
                </a:lnTo>
                <a:lnTo>
                  <a:pt x="35030" y="32590"/>
                </a:lnTo>
                <a:lnTo>
                  <a:pt x="35240" y="32890"/>
                </a:lnTo>
                <a:lnTo>
                  <a:pt x="35380" y="33020"/>
                </a:lnTo>
                <a:lnTo>
                  <a:pt x="35520" y="33120"/>
                </a:lnTo>
                <a:lnTo>
                  <a:pt x="35840" y="33420"/>
                </a:lnTo>
                <a:lnTo>
                  <a:pt x="36020" y="33500"/>
                </a:lnTo>
                <a:lnTo>
                  <a:pt x="36170" y="33590"/>
                </a:lnTo>
                <a:lnTo>
                  <a:pt x="36190" y="33780"/>
                </a:lnTo>
                <a:lnTo>
                  <a:pt x="36070" y="33870"/>
                </a:lnTo>
                <a:lnTo>
                  <a:pt x="36020" y="34050"/>
                </a:lnTo>
                <a:lnTo>
                  <a:pt x="36090" y="34210"/>
                </a:lnTo>
                <a:lnTo>
                  <a:pt x="36290" y="34290"/>
                </a:lnTo>
                <a:lnTo>
                  <a:pt x="36510" y="34310"/>
                </a:lnTo>
                <a:lnTo>
                  <a:pt x="36660" y="34340"/>
                </a:lnTo>
                <a:lnTo>
                  <a:pt x="36760" y="34480"/>
                </a:lnTo>
                <a:lnTo>
                  <a:pt x="36840" y="34880"/>
                </a:lnTo>
                <a:lnTo>
                  <a:pt x="36800" y="35280"/>
                </a:lnTo>
                <a:lnTo>
                  <a:pt x="36970" y="35710"/>
                </a:lnTo>
                <a:lnTo>
                  <a:pt x="37160" y="36110"/>
                </a:lnTo>
                <a:lnTo>
                  <a:pt x="37290" y="36270"/>
                </a:lnTo>
                <a:lnTo>
                  <a:pt x="37450" y="36380"/>
                </a:lnTo>
                <a:lnTo>
                  <a:pt x="37640" y="36480"/>
                </a:lnTo>
                <a:lnTo>
                  <a:pt x="37730" y="36670"/>
                </a:lnTo>
                <a:lnTo>
                  <a:pt x="37690" y="37020"/>
                </a:lnTo>
                <a:lnTo>
                  <a:pt x="37710" y="37670"/>
                </a:lnTo>
                <a:lnTo>
                  <a:pt x="37640" y="37950"/>
                </a:lnTo>
                <a:lnTo>
                  <a:pt x="37560" y="38100"/>
                </a:lnTo>
                <a:lnTo>
                  <a:pt x="37500" y="38260"/>
                </a:lnTo>
                <a:lnTo>
                  <a:pt x="37480" y="38410"/>
                </a:lnTo>
                <a:lnTo>
                  <a:pt x="37440" y="38550"/>
                </a:lnTo>
                <a:lnTo>
                  <a:pt x="37370" y="38660"/>
                </a:lnTo>
                <a:lnTo>
                  <a:pt x="37350" y="38700"/>
                </a:lnTo>
                <a:lnTo>
                  <a:pt x="37330" y="38690"/>
                </a:lnTo>
                <a:lnTo>
                  <a:pt x="37160" y="38670"/>
                </a:lnTo>
                <a:lnTo>
                  <a:pt x="37080" y="38650"/>
                </a:lnTo>
                <a:lnTo>
                  <a:pt x="36710" y="38440"/>
                </a:lnTo>
                <a:lnTo>
                  <a:pt x="36660" y="38390"/>
                </a:lnTo>
                <a:lnTo>
                  <a:pt x="36630" y="38320"/>
                </a:lnTo>
                <a:lnTo>
                  <a:pt x="36550" y="38280"/>
                </a:lnTo>
                <a:lnTo>
                  <a:pt x="36450" y="38250"/>
                </a:lnTo>
                <a:lnTo>
                  <a:pt x="36370" y="38210"/>
                </a:lnTo>
                <a:lnTo>
                  <a:pt x="36150" y="37910"/>
                </a:lnTo>
                <a:lnTo>
                  <a:pt x="36110" y="37900"/>
                </a:lnTo>
                <a:lnTo>
                  <a:pt x="36090" y="37870"/>
                </a:lnTo>
                <a:lnTo>
                  <a:pt x="36000" y="37810"/>
                </a:lnTo>
                <a:lnTo>
                  <a:pt x="35980" y="37780"/>
                </a:lnTo>
                <a:lnTo>
                  <a:pt x="35960" y="37610"/>
                </a:lnTo>
                <a:lnTo>
                  <a:pt x="35950" y="37560"/>
                </a:lnTo>
                <a:lnTo>
                  <a:pt x="35840" y="37400"/>
                </a:lnTo>
                <a:lnTo>
                  <a:pt x="35550" y="37140"/>
                </a:lnTo>
                <a:lnTo>
                  <a:pt x="35490" y="36980"/>
                </a:lnTo>
                <a:lnTo>
                  <a:pt x="35480" y="36930"/>
                </a:lnTo>
                <a:lnTo>
                  <a:pt x="35460" y="36890"/>
                </a:lnTo>
                <a:lnTo>
                  <a:pt x="35410" y="36810"/>
                </a:lnTo>
                <a:lnTo>
                  <a:pt x="35360" y="36720"/>
                </a:lnTo>
                <a:lnTo>
                  <a:pt x="35340" y="36700"/>
                </a:lnTo>
                <a:lnTo>
                  <a:pt x="35280" y="36670"/>
                </a:lnTo>
                <a:lnTo>
                  <a:pt x="35260" y="36670"/>
                </a:lnTo>
                <a:lnTo>
                  <a:pt x="35180" y="36490"/>
                </a:lnTo>
                <a:lnTo>
                  <a:pt x="35120" y="36390"/>
                </a:lnTo>
                <a:lnTo>
                  <a:pt x="35050" y="36350"/>
                </a:lnTo>
                <a:lnTo>
                  <a:pt x="34760" y="36050"/>
                </a:lnTo>
                <a:lnTo>
                  <a:pt x="34730" y="36030"/>
                </a:lnTo>
                <a:lnTo>
                  <a:pt x="34680" y="36030"/>
                </a:lnTo>
                <a:lnTo>
                  <a:pt x="34630" y="36030"/>
                </a:lnTo>
                <a:lnTo>
                  <a:pt x="34580" y="36010"/>
                </a:lnTo>
                <a:lnTo>
                  <a:pt x="34540" y="35990"/>
                </a:lnTo>
                <a:lnTo>
                  <a:pt x="34510" y="35960"/>
                </a:lnTo>
                <a:lnTo>
                  <a:pt x="34490" y="35940"/>
                </a:lnTo>
                <a:lnTo>
                  <a:pt x="34300" y="35950"/>
                </a:lnTo>
                <a:lnTo>
                  <a:pt x="34200" y="35940"/>
                </a:lnTo>
                <a:lnTo>
                  <a:pt x="34160" y="35880"/>
                </a:lnTo>
                <a:lnTo>
                  <a:pt x="34110" y="35830"/>
                </a:lnTo>
                <a:lnTo>
                  <a:pt x="33980" y="35780"/>
                </a:lnTo>
                <a:lnTo>
                  <a:pt x="33850" y="35760"/>
                </a:lnTo>
                <a:lnTo>
                  <a:pt x="33770" y="35780"/>
                </a:lnTo>
                <a:lnTo>
                  <a:pt x="33720" y="35740"/>
                </a:lnTo>
                <a:lnTo>
                  <a:pt x="33540" y="35660"/>
                </a:lnTo>
                <a:lnTo>
                  <a:pt x="33450" y="35530"/>
                </a:lnTo>
                <a:lnTo>
                  <a:pt x="33390" y="35470"/>
                </a:lnTo>
                <a:lnTo>
                  <a:pt x="33330" y="35480"/>
                </a:lnTo>
                <a:lnTo>
                  <a:pt x="33230" y="35460"/>
                </a:lnTo>
                <a:lnTo>
                  <a:pt x="32870" y="35300"/>
                </a:lnTo>
                <a:lnTo>
                  <a:pt x="32790" y="35230"/>
                </a:lnTo>
                <a:lnTo>
                  <a:pt x="32720" y="35150"/>
                </a:lnTo>
                <a:lnTo>
                  <a:pt x="31820" y="34750"/>
                </a:lnTo>
                <a:lnTo>
                  <a:pt x="31690" y="34730"/>
                </a:lnTo>
                <a:lnTo>
                  <a:pt x="31680" y="34580"/>
                </a:lnTo>
                <a:lnTo>
                  <a:pt x="31510" y="34480"/>
                </a:lnTo>
                <a:lnTo>
                  <a:pt x="29600" y="34190"/>
                </a:lnTo>
                <a:lnTo>
                  <a:pt x="28820" y="34240"/>
                </a:lnTo>
                <a:lnTo>
                  <a:pt x="28690" y="34200"/>
                </a:lnTo>
                <a:lnTo>
                  <a:pt x="28590" y="34140"/>
                </a:lnTo>
                <a:lnTo>
                  <a:pt x="28400" y="33990"/>
                </a:lnTo>
                <a:lnTo>
                  <a:pt x="28120" y="34180"/>
                </a:lnTo>
                <a:lnTo>
                  <a:pt x="28000" y="34310"/>
                </a:lnTo>
                <a:lnTo>
                  <a:pt x="27930" y="34490"/>
                </a:lnTo>
                <a:lnTo>
                  <a:pt x="27870" y="34600"/>
                </a:lnTo>
                <a:lnTo>
                  <a:pt x="27850" y="34640"/>
                </a:lnTo>
                <a:lnTo>
                  <a:pt x="27850" y="34830"/>
                </a:lnTo>
                <a:lnTo>
                  <a:pt x="27820" y="35020"/>
                </a:lnTo>
                <a:lnTo>
                  <a:pt x="27830" y="35120"/>
                </a:lnTo>
                <a:lnTo>
                  <a:pt x="27880" y="35210"/>
                </a:lnTo>
                <a:lnTo>
                  <a:pt x="27880" y="35250"/>
                </a:lnTo>
                <a:lnTo>
                  <a:pt x="27840" y="35300"/>
                </a:lnTo>
                <a:lnTo>
                  <a:pt x="27810" y="35350"/>
                </a:lnTo>
                <a:lnTo>
                  <a:pt x="27790" y="35410"/>
                </a:lnTo>
                <a:lnTo>
                  <a:pt x="27780" y="35490"/>
                </a:lnTo>
                <a:lnTo>
                  <a:pt x="27790" y="35600"/>
                </a:lnTo>
                <a:lnTo>
                  <a:pt x="27820" y="35660"/>
                </a:lnTo>
                <a:lnTo>
                  <a:pt x="27850" y="35710"/>
                </a:lnTo>
                <a:lnTo>
                  <a:pt x="27880" y="35780"/>
                </a:lnTo>
                <a:lnTo>
                  <a:pt x="27910" y="35740"/>
                </a:lnTo>
                <a:lnTo>
                  <a:pt x="27900" y="35860"/>
                </a:lnTo>
                <a:lnTo>
                  <a:pt x="27830" y="36070"/>
                </a:lnTo>
                <a:lnTo>
                  <a:pt x="27850" y="36140"/>
                </a:lnTo>
                <a:lnTo>
                  <a:pt x="27680" y="36280"/>
                </a:lnTo>
                <a:lnTo>
                  <a:pt x="27610" y="36370"/>
                </a:lnTo>
                <a:lnTo>
                  <a:pt x="27560" y="36580"/>
                </a:lnTo>
                <a:lnTo>
                  <a:pt x="27450" y="36740"/>
                </a:lnTo>
                <a:lnTo>
                  <a:pt x="27460" y="36790"/>
                </a:lnTo>
                <a:lnTo>
                  <a:pt x="27390" y="36890"/>
                </a:lnTo>
                <a:lnTo>
                  <a:pt x="27400" y="36990"/>
                </a:lnTo>
                <a:lnTo>
                  <a:pt x="27450" y="37070"/>
                </a:lnTo>
                <a:lnTo>
                  <a:pt x="27520" y="37110"/>
                </a:lnTo>
                <a:lnTo>
                  <a:pt x="27490" y="37200"/>
                </a:lnTo>
                <a:lnTo>
                  <a:pt x="27610" y="37240"/>
                </a:lnTo>
                <a:lnTo>
                  <a:pt x="27540" y="37330"/>
                </a:lnTo>
                <a:lnTo>
                  <a:pt x="27410" y="37440"/>
                </a:lnTo>
                <a:lnTo>
                  <a:pt x="27360" y="37560"/>
                </a:lnTo>
                <a:lnTo>
                  <a:pt x="27390" y="37560"/>
                </a:lnTo>
                <a:lnTo>
                  <a:pt x="27410" y="37530"/>
                </a:lnTo>
                <a:lnTo>
                  <a:pt x="27410" y="37540"/>
                </a:lnTo>
                <a:lnTo>
                  <a:pt x="27420" y="37550"/>
                </a:lnTo>
                <a:lnTo>
                  <a:pt x="27460" y="37560"/>
                </a:lnTo>
                <a:lnTo>
                  <a:pt x="27410" y="37610"/>
                </a:lnTo>
                <a:lnTo>
                  <a:pt x="27340" y="37660"/>
                </a:lnTo>
                <a:lnTo>
                  <a:pt x="27280" y="37710"/>
                </a:lnTo>
                <a:lnTo>
                  <a:pt x="27230" y="37850"/>
                </a:lnTo>
                <a:lnTo>
                  <a:pt x="27170" y="37920"/>
                </a:lnTo>
                <a:lnTo>
                  <a:pt x="27030" y="38040"/>
                </a:lnTo>
                <a:lnTo>
                  <a:pt x="27040" y="37790"/>
                </a:lnTo>
                <a:lnTo>
                  <a:pt x="27020" y="37690"/>
                </a:lnTo>
                <a:lnTo>
                  <a:pt x="26960" y="37640"/>
                </a:lnTo>
                <a:lnTo>
                  <a:pt x="26850" y="37670"/>
                </a:lnTo>
                <a:lnTo>
                  <a:pt x="26350" y="37440"/>
                </a:lnTo>
                <a:lnTo>
                  <a:pt x="26250" y="37440"/>
                </a:lnTo>
                <a:lnTo>
                  <a:pt x="25890" y="37500"/>
                </a:lnTo>
                <a:lnTo>
                  <a:pt x="25850" y="37550"/>
                </a:lnTo>
                <a:lnTo>
                  <a:pt x="25830" y="37640"/>
                </a:lnTo>
                <a:lnTo>
                  <a:pt x="25830" y="37760"/>
                </a:lnTo>
                <a:lnTo>
                  <a:pt x="25800" y="37760"/>
                </a:lnTo>
                <a:lnTo>
                  <a:pt x="25790" y="37720"/>
                </a:lnTo>
                <a:lnTo>
                  <a:pt x="25760" y="37640"/>
                </a:lnTo>
                <a:lnTo>
                  <a:pt x="25730" y="37750"/>
                </a:lnTo>
                <a:lnTo>
                  <a:pt x="25730" y="37800"/>
                </a:lnTo>
                <a:lnTo>
                  <a:pt x="25660" y="37760"/>
                </a:lnTo>
                <a:lnTo>
                  <a:pt x="25670" y="37800"/>
                </a:lnTo>
                <a:lnTo>
                  <a:pt x="25660" y="37840"/>
                </a:lnTo>
                <a:lnTo>
                  <a:pt x="25490" y="37800"/>
                </a:lnTo>
                <a:lnTo>
                  <a:pt x="25450" y="37780"/>
                </a:lnTo>
                <a:lnTo>
                  <a:pt x="25410" y="37750"/>
                </a:lnTo>
                <a:lnTo>
                  <a:pt x="25370" y="37730"/>
                </a:lnTo>
                <a:lnTo>
                  <a:pt x="25310" y="37760"/>
                </a:lnTo>
                <a:lnTo>
                  <a:pt x="25410" y="37760"/>
                </a:lnTo>
                <a:lnTo>
                  <a:pt x="25410" y="37800"/>
                </a:lnTo>
                <a:lnTo>
                  <a:pt x="25080" y="37970"/>
                </a:lnTo>
                <a:lnTo>
                  <a:pt x="25010" y="37960"/>
                </a:lnTo>
                <a:lnTo>
                  <a:pt x="24960" y="38000"/>
                </a:lnTo>
                <a:lnTo>
                  <a:pt x="24900" y="37990"/>
                </a:lnTo>
                <a:lnTo>
                  <a:pt x="24850" y="37970"/>
                </a:lnTo>
                <a:lnTo>
                  <a:pt x="24790" y="37960"/>
                </a:lnTo>
                <a:lnTo>
                  <a:pt x="24740" y="37970"/>
                </a:lnTo>
                <a:lnTo>
                  <a:pt x="24720" y="37980"/>
                </a:lnTo>
                <a:lnTo>
                  <a:pt x="24660" y="38040"/>
                </a:lnTo>
                <a:lnTo>
                  <a:pt x="24580" y="38090"/>
                </a:lnTo>
                <a:lnTo>
                  <a:pt x="24400" y="38130"/>
                </a:lnTo>
                <a:lnTo>
                  <a:pt x="24330" y="38160"/>
                </a:lnTo>
                <a:lnTo>
                  <a:pt x="24350" y="38170"/>
                </a:lnTo>
                <a:lnTo>
                  <a:pt x="24360" y="38170"/>
                </a:lnTo>
                <a:lnTo>
                  <a:pt x="24370" y="38180"/>
                </a:lnTo>
                <a:lnTo>
                  <a:pt x="24370" y="38210"/>
                </a:lnTo>
                <a:lnTo>
                  <a:pt x="24320" y="38210"/>
                </a:lnTo>
                <a:lnTo>
                  <a:pt x="24200" y="38240"/>
                </a:lnTo>
                <a:lnTo>
                  <a:pt x="24200" y="38280"/>
                </a:lnTo>
                <a:lnTo>
                  <a:pt x="24300" y="38280"/>
                </a:lnTo>
                <a:lnTo>
                  <a:pt x="24240" y="38350"/>
                </a:lnTo>
                <a:lnTo>
                  <a:pt x="24170" y="38400"/>
                </a:lnTo>
                <a:lnTo>
                  <a:pt x="24090" y="38430"/>
                </a:lnTo>
                <a:lnTo>
                  <a:pt x="24010" y="38450"/>
                </a:lnTo>
                <a:lnTo>
                  <a:pt x="24010" y="38400"/>
                </a:lnTo>
                <a:lnTo>
                  <a:pt x="24030" y="38380"/>
                </a:lnTo>
                <a:lnTo>
                  <a:pt x="24050" y="38370"/>
                </a:lnTo>
                <a:lnTo>
                  <a:pt x="24060" y="38350"/>
                </a:lnTo>
                <a:lnTo>
                  <a:pt x="24070" y="38320"/>
                </a:lnTo>
                <a:lnTo>
                  <a:pt x="24010" y="38330"/>
                </a:lnTo>
                <a:lnTo>
                  <a:pt x="24000" y="38340"/>
                </a:lnTo>
                <a:lnTo>
                  <a:pt x="23980" y="38370"/>
                </a:lnTo>
                <a:lnTo>
                  <a:pt x="23920" y="38310"/>
                </a:lnTo>
                <a:lnTo>
                  <a:pt x="23860" y="38290"/>
                </a:lnTo>
                <a:lnTo>
                  <a:pt x="23810" y="38300"/>
                </a:lnTo>
                <a:lnTo>
                  <a:pt x="23750" y="38320"/>
                </a:lnTo>
                <a:lnTo>
                  <a:pt x="23730" y="38350"/>
                </a:lnTo>
                <a:lnTo>
                  <a:pt x="23730" y="38370"/>
                </a:lnTo>
                <a:lnTo>
                  <a:pt x="23710" y="38390"/>
                </a:lnTo>
                <a:lnTo>
                  <a:pt x="23660" y="38400"/>
                </a:lnTo>
                <a:lnTo>
                  <a:pt x="23660" y="38420"/>
                </a:lnTo>
                <a:lnTo>
                  <a:pt x="23580" y="38530"/>
                </a:lnTo>
                <a:lnTo>
                  <a:pt x="23560" y="38410"/>
                </a:lnTo>
                <a:lnTo>
                  <a:pt x="23400" y="38330"/>
                </a:lnTo>
                <a:lnTo>
                  <a:pt x="23350" y="38210"/>
                </a:lnTo>
                <a:lnTo>
                  <a:pt x="23420" y="38240"/>
                </a:lnTo>
                <a:lnTo>
                  <a:pt x="23450" y="38210"/>
                </a:lnTo>
                <a:lnTo>
                  <a:pt x="23440" y="38150"/>
                </a:lnTo>
                <a:lnTo>
                  <a:pt x="23400" y="38130"/>
                </a:lnTo>
                <a:lnTo>
                  <a:pt x="23160" y="38160"/>
                </a:lnTo>
                <a:lnTo>
                  <a:pt x="23160" y="38130"/>
                </a:lnTo>
                <a:lnTo>
                  <a:pt x="23200" y="38100"/>
                </a:lnTo>
                <a:lnTo>
                  <a:pt x="23250" y="38090"/>
                </a:lnTo>
                <a:lnTo>
                  <a:pt x="23300" y="38080"/>
                </a:lnTo>
                <a:lnTo>
                  <a:pt x="23350" y="38080"/>
                </a:lnTo>
                <a:lnTo>
                  <a:pt x="23250" y="38040"/>
                </a:lnTo>
                <a:lnTo>
                  <a:pt x="22870" y="38040"/>
                </a:lnTo>
                <a:lnTo>
                  <a:pt x="22740" y="38010"/>
                </a:lnTo>
                <a:lnTo>
                  <a:pt x="22440" y="37840"/>
                </a:lnTo>
                <a:lnTo>
                  <a:pt x="22390" y="37900"/>
                </a:lnTo>
                <a:lnTo>
                  <a:pt x="22360" y="37840"/>
                </a:lnTo>
                <a:lnTo>
                  <a:pt x="22350" y="37680"/>
                </a:lnTo>
                <a:lnTo>
                  <a:pt x="22320" y="37720"/>
                </a:lnTo>
                <a:lnTo>
                  <a:pt x="22300" y="37710"/>
                </a:lnTo>
                <a:lnTo>
                  <a:pt x="22280" y="37690"/>
                </a:lnTo>
                <a:lnTo>
                  <a:pt x="22250" y="37680"/>
                </a:lnTo>
                <a:lnTo>
                  <a:pt x="22200" y="37700"/>
                </a:lnTo>
                <a:lnTo>
                  <a:pt x="22180" y="37710"/>
                </a:lnTo>
                <a:lnTo>
                  <a:pt x="22170" y="37730"/>
                </a:lnTo>
                <a:lnTo>
                  <a:pt x="22150" y="37760"/>
                </a:lnTo>
                <a:lnTo>
                  <a:pt x="22120" y="37790"/>
                </a:lnTo>
                <a:lnTo>
                  <a:pt x="22110" y="37830"/>
                </a:lnTo>
                <a:lnTo>
                  <a:pt x="22090" y="37870"/>
                </a:lnTo>
                <a:lnTo>
                  <a:pt x="22050" y="37890"/>
                </a:lnTo>
                <a:lnTo>
                  <a:pt x="22010" y="37860"/>
                </a:lnTo>
                <a:lnTo>
                  <a:pt x="21980" y="37800"/>
                </a:lnTo>
                <a:lnTo>
                  <a:pt x="21950" y="37760"/>
                </a:lnTo>
                <a:lnTo>
                  <a:pt x="21920" y="37800"/>
                </a:lnTo>
                <a:lnTo>
                  <a:pt x="21630" y="3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Mers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7350" y="38700"/>
                </a:moveTo>
                <a:lnTo>
                  <a:pt x="37370" y="38660"/>
                </a:lnTo>
                <a:lnTo>
                  <a:pt x="37440" y="38550"/>
                </a:lnTo>
                <a:lnTo>
                  <a:pt x="37480" y="38410"/>
                </a:lnTo>
                <a:lnTo>
                  <a:pt x="37500" y="38260"/>
                </a:lnTo>
                <a:lnTo>
                  <a:pt x="37560" y="38100"/>
                </a:lnTo>
                <a:lnTo>
                  <a:pt x="37640" y="37950"/>
                </a:lnTo>
                <a:lnTo>
                  <a:pt x="37710" y="37670"/>
                </a:lnTo>
                <a:lnTo>
                  <a:pt x="37690" y="37020"/>
                </a:lnTo>
                <a:lnTo>
                  <a:pt x="37730" y="36670"/>
                </a:lnTo>
                <a:lnTo>
                  <a:pt x="38040" y="36630"/>
                </a:lnTo>
                <a:lnTo>
                  <a:pt x="38350" y="36710"/>
                </a:lnTo>
                <a:lnTo>
                  <a:pt x="38640" y="36710"/>
                </a:lnTo>
                <a:lnTo>
                  <a:pt x="38910" y="36580"/>
                </a:lnTo>
                <a:lnTo>
                  <a:pt x="39190" y="36520"/>
                </a:lnTo>
                <a:lnTo>
                  <a:pt x="39480" y="36530"/>
                </a:lnTo>
                <a:lnTo>
                  <a:pt x="39630" y="36510"/>
                </a:lnTo>
                <a:lnTo>
                  <a:pt x="39750" y="36390"/>
                </a:lnTo>
                <a:lnTo>
                  <a:pt x="39800" y="36180"/>
                </a:lnTo>
                <a:lnTo>
                  <a:pt x="39870" y="35990"/>
                </a:lnTo>
                <a:lnTo>
                  <a:pt x="39940" y="35960"/>
                </a:lnTo>
                <a:lnTo>
                  <a:pt x="40010" y="35950"/>
                </a:lnTo>
                <a:lnTo>
                  <a:pt x="40180" y="36040"/>
                </a:lnTo>
                <a:lnTo>
                  <a:pt x="40360" y="36110"/>
                </a:lnTo>
                <a:lnTo>
                  <a:pt x="40480" y="35950"/>
                </a:lnTo>
                <a:lnTo>
                  <a:pt x="40370" y="35770"/>
                </a:lnTo>
                <a:lnTo>
                  <a:pt x="40150" y="35610"/>
                </a:lnTo>
                <a:lnTo>
                  <a:pt x="39900" y="35540"/>
                </a:lnTo>
                <a:lnTo>
                  <a:pt x="39800" y="35460"/>
                </a:lnTo>
                <a:lnTo>
                  <a:pt x="39710" y="35340"/>
                </a:lnTo>
                <a:lnTo>
                  <a:pt x="39590" y="35290"/>
                </a:lnTo>
                <a:lnTo>
                  <a:pt x="39520" y="35130"/>
                </a:lnTo>
                <a:lnTo>
                  <a:pt x="39480" y="34960"/>
                </a:lnTo>
                <a:lnTo>
                  <a:pt x="39400" y="34820"/>
                </a:lnTo>
                <a:lnTo>
                  <a:pt x="39300" y="34700"/>
                </a:lnTo>
                <a:lnTo>
                  <a:pt x="39290" y="34510"/>
                </a:lnTo>
                <a:lnTo>
                  <a:pt x="39470" y="34480"/>
                </a:lnTo>
                <a:lnTo>
                  <a:pt x="39550" y="34450"/>
                </a:lnTo>
                <a:lnTo>
                  <a:pt x="39760" y="34310"/>
                </a:lnTo>
                <a:lnTo>
                  <a:pt x="39900" y="34260"/>
                </a:lnTo>
                <a:lnTo>
                  <a:pt x="39960" y="34290"/>
                </a:lnTo>
                <a:lnTo>
                  <a:pt x="39970" y="34340"/>
                </a:lnTo>
                <a:lnTo>
                  <a:pt x="40010" y="34410"/>
                </a:lnTo>
                <a:lnTo>
                  <a:pt x="40180" y="34450"/>
                </a:lnTo>
                <a:lnTo>
                  <a:pt x="40280" y="34280"/>
                </a:lnTo>
                <a:lnTo>
                  <a:pt x="40340" y="34020"/>
                </a:lnTo>
                <a:lnTo>
                  <a:pt x="40490" y="33830"/>
                </a:lnTo>
                <a:lnTo>
                  <a:pt x="40670" y="33770"/>
                </a:lnTo>
                <a:lnTo>
                  <a:pt x="40830" y="33660"/>
                </a:lnTo>
                <a:lnTo>
                  <a:pt x="40980" y="33520"/>
                </a:lnTo>
                <a:lnTo>
                  <a:pt x="41150" y="33420"/>
                </a:lnTo>
                <a:lnTo>
                  <a:pt x="41350" y="33360"/>
                </a:lnTo>
                <a:lnTo>
                  <a:pt x="41950" y="33310"/>
                </a:lnTo>
                <a:lnTo>
                  <a:pt x="42330" y="33160"/>
                </a:lnTo>
                <a:lnTo>
                  <a:pt x="42720" y="33120"/>
                </a:lnTo>
                <a:lnTo>
                  <a:pt x="42880" y="33170"/>
                </a:lnTo>
                <a:lnTo>
                  <a:pt x="43000" y="33160"/>
                </a:lnTo>
                <a:lnTo>
                  <a:pt x="43170" y="33070"/>
                </a:lnTo>
                <a:lnTo>
                  <a:pt x="43520" y="33000"/>
                </a:lnTo>
                <a:lnTo>
                  <a:pt x="43980" y="32650"/>
                </a:lnTo>
                <a:lnTo>
                  <a:pt x="44150" y="32580"/>
                </a:lnTo>
                <a:lnTo>
                  <a:pt x="44510" y="32550"/>
                </a:lnTo>
                <a:lnTo>
                  <a:pt x="44840" y="32420"/>
                </a:lnTo>
                <a:lnTo>
                  <a:pt x="45000" y="32230"/>
                </a:lnTo>
                <a:lnTo>
                  <a:pt x="45130" y="32150"/>
                </a:lnTo>
                <a:lnTo>
                  <a:pt x="45550" y="32000"/>
                </a:lnTo>
                <a:lnTo>
                  <a:pt x="45820" y="31870"/>
                </a:lnTo>
                <a:lnTo>
                  <a:pt x="46030" y="31660"/>
                </a:lnTo>
                <a:lnTo>
                  <a:pt x="46170" y="31590"/>
                </a:lnTo>
                <a:lnTo>
                  <a:pt x="46420" y="31500"/>
                </a:lnTo>
                <a:lnTo>
                  <a:pt x="46510" y="31440"/>
                </a:lnTo>
                <a:lnTo>
                  <a:pt x="46570" y="31250"/>
                </a:lnTo>
                <a:lnTo>
                  <a:pt x="46920" y="31240"/>
                </a:lnTo>
                <a:lnTo>
                  <a:pt x="47080" y="31180"/>
                </a:lnTo>
                <a:lnTo>
                  <a:pt x="47230" y="31090"/>
                </a:lnTo>
                <a:lnTo>
                  <a:pt x="47560" y="30950"/>
                </a:lnTo>
                <a:lnTo>
                  <a:pt x="47890" y="31030"/>
                </a:lnTo>
                <a:lnTo>
                  <a:pt x="48050" y="31390"/>
                </a:lnTo>
                <a:lnTo>
                  <a:pt x="48230" y="31720"/>
                </a:lnTo>
                <a:lnTo>
                  <a:pt x="48460" y="31900"/>
                </a:lnTo>
                <a:lnTo>
                  <a:pt x="48470" y="32510"/>
                </a:lnTo>
                <a:lnTo>
                  <a:pt x="48570" y="32850"/>
                </a:lnTo>
                <a:lnTo>
                  <a:pt x="48800" y="33020"/>
                </a:lnTo>
                <a:lnTo>
                  <a:pt x="49090" y="33000"/>
                </a:lnTo>
                <a:lnTo>
                  <a:pt x="49270" y="33190"/>
                </a:lnTo>
                <a:lnTo>
                  <a:pt x="49130" y="33560"/>
                </a:lnTo>
                <a:lnTo>
                  <a:pt x="49130" y="33900"/>
                </a:lnTo>
                <a:lnTo>
                  <a:pt x="49200" y="34230"/>
                </a:lnTo>
                <a:lnTo>
                  <a:pt x="49220" y="34400"/>
                </a:lnTo>
                <a:lnTo>
                  <a:pt x="49200" y="34560"/>
                </a:lnTo>
                <a:lnTo>
                  <a:pt x="49020" y="34720"/>
                </a:lnTo>
                <a:lnTo>
                  <a:pt x="48820" y="34780"/>
                </a:lnTo>
                <a:lnTo>
                  <a:pt x="48570" y="34950"/>
                </a:lnTo>
                <a:lnTo>
                  <a:pt x="48570" y="34960"/>
                </a:lnTo>
                <a:lnTo>
                  <a:pt x="48550" y="34960"/>
                </a:lnTo>
                <a:lnTo>
                  <a:pt x="48470" y="34980"/>
                </a:lnTo>
                <a:lnTo>
                  <a:pt x="48410" y="35010"/>
                </a:lnTo>
                <a:lnTo>
                  <a:pt x="48420" y="34980"/>
                </a:lnTo>
                <a:lnTo>
                  <a:pt x="48450" y="34890"/>
                </a:lnTo>
                <a:lnTo>
                  <a:pt x="48380" y="34850"/>
                </a:lnTo>
                <a:lnTo>
                  <a:pt x="48180" y="34640"/>
                </a:lnTo>
                <a:lnTo>
                  <a:pt x="47790" y="34440"/>
                </a:lnTo>
                <a:lnTo>
                  <a:pt x="47770" y="34480"/>
                </a:lnTo>
                <a:lnTo>
                  <a:pt x="47630" y="34400"/>
                </a:lnTo>
                <a:lnTo>
                  <a:pt x="47430" y="34450"/>
                </a:lnTo>
                <a:lnTo>
                  <a:pt x="47110" y="34600"/>
                </a:lnTo>
                <a:lnTo>
                  <a:pt x="46970" y="34620"/>
                </a:lnTo>
                <a:lnTo>
                  <a:pt x="46910" y="34640"/>
                </a:lnTo>
                <a:lnTo>
                  <a:pt x="46770" y="34730"/>
                </a:lnTo>
                <a:lnTo>
                  <a:pt x="46740" y="34750"/>
                </a:lnTo>
                <a:lnTo>
                  <a:pt x="46690" y="34860"/>
                </a:lnTo>
                <a:lnTo>
                  <a:pt x="46670" y="34890"/>
                </a:lnTo>
                <a:lnTo>
                  <a:pt x="46520" y="34970"/>
                </a:lnTo>
                <a:lnTo>
                  <a:pt x="46110" y="35350"/>
                </a:lnTo>
                <a:lnTo>
                  <a:pt x="45590" y="35670"/>
                </a:lnTo>
                <a:lnTo>
                  <a:pt x="45450" y="35790"/>
                </a:lnTo>
                <a:lnTo>
                  <a:pt x="45040" y="36320"/>
                </a:lnTo>
                <a:lnTo>
                  <a:pt x="45000" y="36410"/>
                </a:lnTo>
                <a:lnTo>
                  <a:pt x="44980" y="36470"/>
                </a:lnTo>
                <a:lnTo>
                  <a:pt x="44930" y="36500"/>
                </a:lnTo>
                <a:lnTo>
                  <a:pt x="44830" y="36550"/>
                </a:lnTo>
                <a:lnTo>
                  <a:pt x="44670" y="36720"/>
                </a:lnTo>
                <a:lnTo>
                  <a:pt x="44500" y="36820"/>
                </a:lnTo>
                <a:lnTo>
                  <a:pt x="44490" y="36970"/>
                </a:lnTo>
                <a:lnTo>
                  <a:pt x="44510" y="37160"/>
                </a:lnTo>
                <a:lnTo>
                  <a:pt x="44500" y="37320"/>
                </a:lnTo>
                <a:lnTo>
                  <a:pt x="44410" y="37400"/>
                </a:lnTo>
                <a:lnTo>
                  <a:pt x="44260" y="37430"/>
                </a:lnTo>
                <a:lnTo>
                  <a:pt x="44130" y="37470"/>
                </a:lnTo>
                <a:lnTo>
                  <a:pt x="44080" y="37600"/>
                </a:lnTo>
                <a:lnTo>
                  <a:pt x="44110" y="37590"/>
                </a:lnTo>
                <a:lnTo>
                  <a:pt x="44130" y="37570"/>
                </a:lnTo>
                <a:lnTo>
                  <a:pt x="44120" y="37610"/>
                </a:lnTo>
                <a:lnTo>
                  <a:pt x="44030" y="37730"/>
                </a:lnTo>
                <a:lnTo>
                  <a:pt x="43990" y="37800"/>
                </a:lnTo>
                <a:lnTo>
                  <a:pt x="43970" y="37890"/>
                </a:lnTo>
                <a:lnTo>
                  <a:pt x="43970" y="37960"/>
                </a:lnTo>
                <a:lnTo>
                  <a:pt x="43940" y="38000"/>
                </a:lnTo>
                <a:lnTo>
                  <a:pt x="43860" y="38000"/>
                </a:lnTo>
                <a:lnTo>
                  <a:pt x="43860" y="37960"/>
                </a:lnTo>
                <a:lnTo>
                  <a:pt x="43900" y="37860"/>
                </a:lnTo>
                <a:lnTo>
                  <a:pt x="43880" y="37690"/>
                </a:lnTo>
                <a:lnTo>
                  <a:pt x="43810" y="37540"/>
                </a:lnTo>
                <a:lnTo>
                  <a:pt x="43710" y="37480"/>
                </a:lnTo>
                <a:lnTo>
                  <a:pt x="43640" y="37460"/>
                </a:lnTo>
                <a:lnTo>
                  <a:pt x="43580" y="37420"/>
                </a:lnTo>
                <a:lnTo>
                  <a:pt x="43520" y="37400"/>
                </a:lnTo>
                <a:lnTo>
                  <a:pt x="43450" y="37460"/>
                </a:lnTo>
                <a:lnTo>
                  <a:pt x="43360" y="37600"/>
                </a:lnTo>
                <a:lnTo>
                  <a:pt x="43320" y="37660"/>
                </a:lnTo>
                <a:lnTo>
                  <a:pt x="43240" y="37680"/>
                </a:lnTo>
                <a:lnTo>
                  <a:pt x="43270" y="37690"/>
                </a:lnTo>
                <a:lnTo>
                  <a:pt x="43290" y="37700"/>
                </a:lnTo>
                <a:lnTo>
                  <a:pt x="43300" y="37720"/>
                </a:lnTo>
                <a:lnTo>
                  <a:pt x="43250" y="37770"/>
                </a:lnTo>
                <a:lnTo>
                  <a:pt x="43180" y="37900"/>
                </a:lnTo>
                <a:lnTo>
                  <a:pt x="43120" y="37920"/>
                </a:lnTo>
                <a:lnTo>
                  <a:pt x="43080" y="37930"/>
                </a:lnTo>
                <a:lnTo>
                  <a:pt x="42910" y="38000"/>
                </a:lnTo>
                <a:lnTo>
                  <a:pt x="42880" y="38030"/>
                </a:lnTo>
                <a:lnTo>
                  <a:pt x="42730" y="38190"/>
                </a:lnTo>
                <a:lnTo>
                  <a:pt x="42710" y="38250"/>
                </a:lnTo>
                <a:lnTo>
                  <a:pt x="42680" y="38410"/>
                </a:lnTo>
                <a:lnTo>
                  <a:pt x="42650" y="38450"/>
                </a:lnTo>
                <a:lnTo>
                  <a:pt x="42640" y="38410"/>
                </a:lnTo>
                <a:lnTo>
                  <a:pt x="42520" y="38230"/>
                </a:lnTo>
                <a:lnTo>
                  <a:pt x="42500" y="38140"/>
                </a:lnTo>
                <a:lnTo>
                  <a:pt x="42460" y="38120"/>
                </a:lnTo>
                <a:lnTo>
                  <a:pt x="42400" y="38130"/>
                </a:lnTo>
                <a:lnTo>
                  <a:pt x="42330" y="38160"/>
                </a:lnTo>
                <a:lnTo>
                  <a:pt x="42220" y="38260"/>
                </a:lnTo>
                <a:lnTo>
                  <a:pt x="42110" y="38400"/>
                </a:lnTo>
                <a:lnTo>
                  <a:pt x="42010" y="38500"/>
                </a:lnTo>
                <a:lnTo>
                  <a:pt x="41910" y="38480"/>
                </a:lnTo>
                <a:lnTo>
                  <a:pt x="41970" y="38450"/>
                </a:lnTo>
                <a:lnTo>
                  <a:pt x="41970" y="38400"/>
                </a:lnTo>
                <a:lnTo>
                  <a:pt x="41860" y="38390"/>
                </a:lnTo>
                <a:lnTo>
                  <a:pt x="41660" y="38340"/>
                </a:lnTo>
                <a:lnTo>
                  <a:pt x="41560" y="38320"/>
                </a:lnTo>
                <a:lnTo>
                  <a:pt x="41460" y="38340"/>
                </a:lnTo>
                <a:lnTo>
                  <a:pt x="41290" y="38430"/>
                </a:lnTo>
                <a:lnTo>
                  <a:pt x="41220" y="38450"/>
                </a:lnTo>
                <a:lnTo>
                  <a:pt x="41040" y="38380"/>
                </a:lnTo>
                <a:lnTo>
                  <a:pt x="40940" y="38370"/>
                </a:lnTo>
                <a:lnTo>
                  <a:pt x="40850" y="38480"/>
                </a:lnTo>
                <a:lnTo>
                  <a:pt x="40750" y="38490"/>
                </a:lnTo>
                <a:lnTo>
                  <a:pt x="40530" y="38480"/>
                </a:lnTo>
                <a:lnTo>
                  <a:pt x="40390" y="38520"/>
                </a:lnTo>
                <a:lnTo>
                  <a:pt x="40340" y="38530"/>
                </a:lnTo>
                <a:lnTo>
                  <a:pt x="40280" y="38510"/>
                </a:lnTo>
                <a:lnTo>
                  <a:pt x="40180" y="38460"/>
                </a:lnTo>
                <a:lnTo>
                  <a:pt x="40130" y="38450"/>
                </a:lnTo>
                <a:lnTo>
                  <a:pt x="40020" y="38480"/>
                </a:lnTo>
                <a:lnTo>
                  <a:pt x="39960" y="38550"/>
                </a:lnTo>
                <a:lnTo>
                  <a:pt x="39920" y="38650"/>
                </a:lnTo>
                <a:lnTo>
                  <a:pt x="39850" y="38730"/>
                </a:lnTo>
                <a:lnTo>
                  <a:pt x="39800" y="38770"/>
                </a:lnTo>
                <a:lnTo>
                  <a:pt x="39780" y="38770"/>
                </a:lnTo>
                <a:lnTo>
                  <a:pt x="39770" y="38750"/>
                </a:lnTo>
                <a:lnTo>
                  <a:pt x="39720" y="38730"/>
                </a:lnTo>
                <a:lnTo>
                  <a:pt x="39660" y="38720"/>
                </a:lnTo>
                <a:lnTo>
                  <a:pt x="39510" y="38730"/>
                </a:lnTo>
                <a:lnTo>
                  <a:pt x="39200" y="38650"/>
                </a:lnTo>
                <a:lnTo>
                  <a:pt x="39110" y="38650"/>
                </a:lnTo>
                <a:lnTo>
                  <a:pt x="38800" y="38810"/>
                </a:lnTo>
                <a:lnTo>
                  <a:pt x="38750" y="38830"/>
                </a:lnTo>
                <a:lnTo>
                  <a:pt x="38710" y="38900"/>
                </a:lnTo>
                <a:lnTo>
                  <a:pt x="38450" y="39090"/>
                </a:lnTo>
                <a:lnTo>
                  <a:pt x="38250" y="39080"/>
                </a:lnTo>
                <a:lnTo>
                  <a:pt x="37820" y="38980"/>
                </a:lnTo>
                <a:lnTo>
                  <a:pt x="37640" y="38890"/>
                </a:lnTo>
                <a:lnTo>
                  <a:pt x="37350" y="3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Adan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3920" y="33290"/>
                </a:moveTo>
                <a:lnTo>
                  <a:pt x="53820" y="33250"/>
                </a:lnTo>
                <a:lnTo>
                  <a:pt x="53720" y="33230"/>
                </a:lnTo>
                <a:lnTo>
                  <a:pt x="53630" y="33280"/>
                </a:lnTo>
                <a:lnTo>
                  <a:pt x="53240" y="33730"/>
                </a:lnTo>
                <a:lnTo>
                  <a:pt x="53240" y="33980"/>
                </a:lnTo>
                <a:lnTo>
                  <a:pt x="53310" y="34100"/>
                </a:lnTo>
                <a:lnTo>
                  <a:pt x="53130" y="34330"/>
                </a:lnTo>
                <a:lnTo>
                  <a:pt x="53060" y="34380"/>
                </a:lnTo>
                <a:lnTo>
                  <a:pt x="52980" y="34400"/>
                </a:lnTo>
                <a:lnTo>
                  <a:pt x="52940" y="34440"/>
                </a:lnTo>
                <a:lnTo>
                  <a:pt x="52780" y="34620"/>
                </a:lnTo>
                <a:lnTo>
                  <a:pt x="52710" y="34680"/>
                </a:lnTo>
                <a:lnTo>
                  <a:pt x="52530" y="34720"/>
                </a:lnTo>
                <a:lnTo>
                  <a:pt x="52130" y="34740"/>
                </a:lnTo>
                <a:lnTo>
                  <a:pt x="51960" y="34810"/>
                </a:lnTo>
                <a:lnTo>
                  <a:pt x="51900" y="34860"/>
                </a:lnTo>
                <a:lnTo>
                  <a:pt x="51850" y="34970"/>
                </a:lnTo>
                <a:lnTo>
                  <a:pt x="51800" y="35010"/>
                </a:lnTo>
                <a:lnTo>
                  <a:pt x="51820" y="34970"/>
                </a:lnTo>
                <a:lnTo>
                  <a:pt x="51820" y="34940"/>
                </a:lnTo>
                <a:lnTo>
                  <a:pt x="51800" y="34910"/>
                </a:lnTo>
                <a:lnTo>
                  <a:pt x="51760" y="34890"/>
                </a:lnTo>
                <a:lnTo>
                  <a:pt x="51720" y="34980"/>
                </a:lnTo>
                <a:lnTo>
                  <a:pt x="51650" y="35050"/>
                </a:lnTo>
                <a:lnTo>
                  <a:pt x="51600" y="35120"/>
                </a:lnTo>
                <a:lnTo>
                  <a:pt x="51640" y="35210"/>
                </a:lnTo>
                <a:lnTo>
                  <a:pt x="51710" y="35120"/>
                </a:lnTo>
                <a:lnTo>
                  <a:pt x="51810" y="35150"/>
                </a:lnTo>
                <a:lnTo>
                  <a:pt x="51830" y="35050"/>
                </a:lnTo>
                <a:lnTo>
                  <a:pt x="51850" y="35060"/>
                </a:lnTo>
                <a:lnTo>
                  <a:pt x="51870" y="35080"/>
                </a:lnTo>
                <a:lnTo>
                  <a:pt x="51880" y="35100"/>
                </a:lnTo>
                <a:lnTo>
                  <a:pt x="51890" y="35130"/>
                </a:lnTo>
                <a:lnTo>
                  <a:pt x="51920" y="35090"/>
                </a:lnTo>
                <a:lnTo>
                  <a:pt x="51920" y="35050"/>
                </a:lnTo>
                <a:lnTo>
                  <a:pt x="51920" y="35010"/>
                </a:lnTo>
                <a:lnTo>
                  <a:pt x="51890" y="34970"/>
                </a:lnTo>
                <a:lnTo>
                  <a:pt x="51960" y="34930"/>
                </a:lnTo>
                <a:lnTo>
                  <a:pt x="51990" y="34960"/>
                </a:lnTo>
                <a:lnTo>
                  <a:pt x="52010" y="35020"/>
                </a:lnTo>
                <a:lnTo>
                  <a:pt x="52040" y="35050"/>
                </a:lnTo>
                <a:lnTo>
                  <a:pt x="52090" y="35040"/>
                </a:lnTo>
                <a:lnTo>
                  <a:pt x="52140" y="35000"/>
                </a:lnTo>
                <a:lnTo>
                  <a:pt x="52190" y="34980"/>
                </a:lnTo>
                <a:lnTo>
                  <a:pt x="52250" y="35010"/>
                </a:lnTo>
                <a:lnTo>
                  <a:pt x="51970" y="35140"/>
                </a:lnTo>
                <a:lnTo>
                  <a:pt x="51840" y="35240"/>
                </a:lnTo>
                <a:lnTo>
                  <a:pt x="51760" y="35380"/>
                </a:lnTo>
                <a:lnTo>
                  <a:pt x="51770" y="35440"/>
                </a:lnTo>
                <a:lnTo>
                  <a:pt x="51840" y="35400"/>
                </a:lnTo>
                <a:lnTo>
                  <a:pt x="52050" y="35150"/>
                </a:lnTo>
                <a:lnTo>
                  <a:pt x="52110" y="35110"/>
                </a:lnTo>
                <a:lnTo>
                  <a:pt x="52190" y="35090"/>
                </a:lnTo>
                <a:lnTo>
                  <a:pt x="52010" y="35270"/>
                </a:lnTo>
                <a:lnTo>
                  <a:pt x="51980" y="35320"/>
                </a:lnTo>
                <a:lnTo>
                  <a:pt x="51940" y="35430"/>
                </a:lnTo>
                <a:lnTo>
                  <a:pt x="51910" y="35480"/>
                </a:lnTo>
                <a:lnTo>
                  <a:pt x="51890" y="35530"/>
                </a:lnTo>
                <a:lnTo>
                  <a:pt x="51890" y="35610"/>
                </a:lnTo>
                <a:lnTo>
                  <a:pt x="51880" y="35680"/>
                </a:lnTo>
                <a:lnTo>
                  <a:pt x="51840" y="35700"/>
                </a:lnTo>
                <a:lnTo>
                  <a:pt x="51800" y="35710"/>
                </a:lnTo>
                <a:lnTo>
                  <a:pt x="51730" y="35770"/>
                </a:lnTo>
                <a:lnTo>
                  <a:pt x="51680" y="35780"/>
                </a:lnTo>
                <a:lnTo>
                  <a:pt x="51530" y="35790"/>
                </a:lnTo>
                <a:lnTo>
                  <a:pt x="51470" y="35780"/>
                </a:lnTo>
                <a:lnTo>
                  <a:pt x="51320" y="35640"/>
                </a:lnTo>
                <a:lnTo>
                  <a:pt x="51280" y="35620"/>
                </a:lnTo>
                <a:lnTo>
                  <a:pt x="51210" y="35640"/>
                </a:lnTo>
                <a:lnTo>
                  <a:pt x="51170" y="35670"/>
                </a:lnTo>
                <a:lnTo>
                  <a:pt x="51160" y="35730"/>
                </a:lnTo>
                <a:lnTo>
                  <a:pt x="51200" y="35740"/>
                </a:lnTo>
                <a:lnTo>
                  <a:pt x="51240" y="35750"/>
                </a:lnTo>
                <a:lnTo>
                  <a:pt x="51410" y="35820"/>
                </a:lnTo>
                <a:lnTo>
                  <a:pt x="51200" y="35760"/>
                </a:lnTo>
                <a:lnTo>
                  <a:pt x="51000" y="35740"/>
                </a:lnTo>
                <a:lnTo>
                  <a:pt x="50960" y="35750"/>
                </a:lnTo>
                <a:lnTo>
                  <a:pt x="50850" y="35810"/>
                </a:lnTo>
                <a:lnTo>
                  <a:pt x="50820" y="35840"/>
                </a:lnTo>
                <a:lnTo>
                  <a:pt x="50800" y="35880"/>
                </a:lnTo>
                <a:lnTo>
                  <a:pt x="50760" y="35910"/>
                </a:lnTo>
                <a:lnTo>
                  <a:pt x="50660" y="35940"/>
                </a:lnTo>
                <a:lnTo>
                  <a:pt x="50540" y="36050"/>
                </a:lnTo>
                <a:lnTo>
                  <a:pt x="50530" y="36070"/>
                </a:lnTo>
                <a:lnTo>
                  <a:pt x="50480" y="36040"/>
                </a:lnTo>
                <a:lnTo>
                  <a:pt x="50400" y="35930"/>
                </a:lnTo>
                <a:lnTo>
                  <a:pt x="50350" y="35900"/>
                </a:lnTo>
                <a:lnTo>
                  <a:pt x="50280" y="35880"/>
                </a:lnTo>
                <a:lnTo>
                  <a:pt x="49080" y="35150"/>
                </a:lnTo>
                <a:lnTo>
                  <a:pt x="48950" y="35110"/>
                </a:lnTo>
                <a:lnTo>
                  <a:pt x="48800" y="35000"/>
                </a:lnTo>
                <a:lnTo>
                  <a:pt x="48700" y="34970"/>
                </a:lnTo>
                <a:lnTo>
                  <a:pt x="48630" y="34960"/>
                </a:lnTo>
                <a:lnTo>
                  <a:pt x="48570" y="34960"/>
                </a:lnTo>
                <a:lnTo>
                  <a:pt x="48570" y="34950"/>
                </a:lnTo>
                <a:lnTo>
                  <a:pt x="48820" y="34780"/>
                </a:lnTo>
                <a:lnTo>
                  <a:pt x="49020" y="34720"/>
                </a:lnTo>
                <a:lnTo>
                  <a:pt x="49200" y="34560"/>
                </a:lnTo>
                <a:lnTo>
                  <a:pt x="49220" y="34400"/>
                </a:lnTo>
                <a:lnTo>
                  <a:pt x="49200" y="34230"/>
                </a:lnTo>
                <a:lnTo>
                  <a:pt x="49130" y="33900"/>
                </a:lnTo>
                <a:lnTo>
                  <a:pt x="49130" y="33560"/>
                </a:lnTo>
                <a:lnTo>
                  <a:pt x="49270" y="33190"/>
                </a:lnTo>
                <a:lnTo>
                  <a:pt x="49090" y="33000"/>
                </a:lnTo>
                <a:lnTo>
                  <a:pt x="48800" y="33020"/>
                </a:lnTo>
                <a:lnTo>
                  <a:pt x="48570" y="32850"/>
                </a:lnTo>
                <a:lnTo>
                  <a:pt x="48470" y="32510"/>
                </a:lnTo>
                <a:lnTo>
                  <a:pt x="48460" y="31900"/>
                </a:lnTo>
                <a:lnTo>
                  <a:pt x="48230" y="31720"/>
                </a:lnTo>
                <a:lnTo>
                  <a:pt x="48050" y="31390"/>
                </a:lnTo>
                <a:lnTo>
                  <a:pt x="47890" y="31030"/>
                </a:lnTo>
                <a:lnTo>
                  <a:pt x="47890" y="30750"/>
                </a:lnTo>
                <a:lnTo>
                  <a:pt x="47910" y="30620"/>
                </a:lnTo>
                <a:lnTo>
                  <a:pt x="48030" y="30430"/>
                </a:lnTo>
                <a:lnTo>
                  <a:pt x="48100" y="30370"/>
                </a:lnTo>
                <a:lnTo>
                  <a:pt x="48170" y="30300"/>
                </a:lnTo>
                <a:lnTo>
                  <a:pt x="48240" y="30050"/>
                </a:lnTo>
                <a:lnTo>
                  <a:pt x="48210" y="29880"/>
                </a:lnTo>
                <a:lnTo>
                  <a:pt x="48090" y="29580"/>
                </a:lnTo>
                <a:lnTo>
                  <a:pt x="48070" y="29280"/>
                </a:lnTo>
                <a:lnTo>
                  <a:pt x="48220" y="29060"/>
                </a:lnTo>
                <a:lnTo>
                  <a:pt x="48460" y="29080"/>
                </a:lnTo>
                <a:lnTo>
                  <a:pt x="48700" y="29160"/>
                </a:lnTo>
                <a:lnTo>
                  <a:pt x="49170" y="29080"/>
                </a:lnTo>
                <a:lnTo>
                  <a:pt x="49790" y="28450"/>
                </a:lnTo>
                <a:lnTo>
                  <a:pt x="50610" y="28520"/>
                </a:lnTo>
                <a:lnTo>
                  <a:pt x="51040" y="28630"/>
                </a:lnTo>
                <a:lnTo>
                  <a:pt x="51620" y="28860"/>
                </a:lnTo>
                <a:lnTo>
                  <a:pt x="51870" y="28740"/>
                </a:lnTo>
                <a:lnTo>
                  <a:pt x="51770" y="27640"/>
                </a:lnTo>
                <a:lnTo>
                  <a:pt x="53530" y="26420"/>
                </a:lnTo>
                <a:lnTo>
                  <a:pt x="53790" y="26070"/>
                </a:lnTo>
                <a:lnTo>
                  <a:pt x="53990" y="25660"/>
                </a:lnTo>
                <a:lnTo>
                  <a:pt x="54120" y="25470"/>
                </a:lnTo>
                <a:lnTo>
                  <a:pt x="54330" y="24970"/>
                </a:lnTo>
                <a:lnTo>
                  <a:pt x="54530" y="24800"/>
                </a:lnTo>
                <a:lnTo>
                  <a:pt x="54900" y="24590"/>
                </a:lnTo>
                <a:lnTo>
                  <a:pt x="55280" y="24490"/>
                </a:lnTo>
                <a:lnTo>
                  <a:pt x="55530" y="24600"/>
                </a:lnTo>
                <a:lnTo>
                  <a:pt x="55710" y="24880"/>
                </a:lnTo>
                <a:lnTo>
                  <a:pt x="55830" y="25200"/>
                </a:lnTo>
                <a:lnTo>
                  <a:pt x="56030" y="25410"/>
                </a:lnTo>
                <a:lnTo>
                  <a:pt x="55770" y="25660"/>
                </a:lnTo>
                <a:lnTo>
                  <a:pt x="55620" y="26040"/>
                </a:lnTo>
                <a:lnTo>
                  <a:pt x="55380" y="27110"/>
                </a:lnTo>
                <a:lnTo>
                  <a:pt x="55240" y="27490"/>
                </a:lnTo>
                <a:lnTo>
                  <a:pt x="55180" y="27890"/>
                </a:lnTo>
                <a:lnTo>
                  <a:pt x="55170" y="28070"/>
                </a:lnTo>
                <a:lnTo>
                  <a:pt x="55200" y="28360"/>
                </a:lnTo>
                <a:lnTo>
                  <a:pt x="55350" y="28730"/>
                </a:lnTo>
                <a:lnTo>
                  <a:pt x="55340" y="28970"/>
                </a:lnTo>
                <a:lnTo>
                  <a:pt x="55180" y="29130"/>
                </a:lnTo>
                <a:lnTo>
                  <a:pt x="55090" y="29180"/>
                </a:lnTo>
                <a:lnTo>
                  <a:pt x="54960" y="29350"/>
                </a:lnTo>
                <a:lnTo>
                  <a:pt x="54600" y="29350"/>
                </a:lnTo>
                <a:lnTo>
                  <a:pt x="54150" y="29380"/>
                </a:lnTo>
                <a:lnTo>
                  <a:pt x="53930" y="29750"/>
                </a:lnTo>
                <a:lnTo>
                  <a:pt x="53660" y="30370"/>
                </a:lnTo>
                <a:lnTo>
                  <a:pt x="53350" y="31140"/>
                </a:lnTo>
                <a:lnTo>
                  <a:pt x="53350" y="31600"/>
                </a:lnTo>
                <a:lnTo>
                  <a:pt x="53490" y="32040"/>
                </a:lnTo>
                <a:lnTo>
                  <a:pt x="53590" y="32030"/>
                </a:lnTo>
                <a:lnTo>
                  <a:pt x="53900" y="32090"/>
                </a:lnTo>
                <a:lnTo>
                  <a:pt x="54030" y="32200"/>
                </a:lnTo>
                <a:lnTo>
                  <a:pt x="54070" y="32280"/>
                </a:lnTo>
                <a:lnTo>
                  <a:pt x="54130" y="32620"/>
                </a:lnTo>
                <a:lnTo>
                  <a:pt x="54060" y="32930"/>
                </a:lnTo>
                <a:lnTo>
                  <a:pt x="53920" y="33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Bolu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3680" y="8630"/>
                </a:moveTo>
                <a:lnTo>
                  <a:pt x="34030" y="8660"/>
                </a:lnTo>
                <a:lnTo>
                  <a:pt x="34330" y="8740"/>
                </a:lnTo>
                <a:lnTo>
                  <a:pt x="35350" y="8770"/>
                </a:lnTo>
                <a:lnTo>
                  <a:pt x="35580" y="8780"/>
                </a:lnTo>
                <a:lnTo>
                  <a:pt x="35990" y="8870"/>
                </a:lnTo>
                <a:lnTo>
                  <a:pt x="35960" y="9040"/>
                </a:lnTo>
                <a:lnTo>
                  <a:pt x="35960" y="9220"/>
                </a:lnTo>
                <a:lnTo>
                  <a:pt x="36070" y="9290"/>
                </a:lnTo>
                <a:lnTo>
                  <a:pt x="36210" y="9310"/>
                </a:lnTo>
                <a:lnTo>
                  <a:pt x="36430" y="9450"/>
                </a:lnTo>
                <a:lnTo>
                  <a:pt x="36970" y="9720"/>
                </a:lnTo>
                <a:lnTo>
                  <a:pt x="37150" y="10050"/>
                </a:lnTo>
                <a:lnTo>
                  <a:pt x="37140" y="10220"/>
                </a:lnTo>
                <a:lnTo>
                  <a:pt x="37130" y="10300"/>
                </a:lnTo>
                <a:lnTo>
                  <a:pt x="37120" y="10400"/>
                </a:lnTo>
                <a:lnTo>
                  <a:pt x="37050" y="10740"/>
                </a:lnTo>
                <a:lnTo>
                  <a:pt x="36880" y="10810"/>
                </a:lnTo>
                <a:lnTo>
                  <a:pt x="36740" y="10940"/>
                </a:lnTo>
                <a:lnTo>
                  <a:pt x="36720" y="11280"/>
                </a:lnTo>
                <a:lnTo>
                  <a:pt x="36900" y="11780"/>
                </a:lnTo>
                <a:lnTo>
                  <a:pt x="36820" y="11930"/>
                </a:lnTo>
                <a:lnTo>
                  <a:pt x="36650" y="12120"/>
                </a:lnTo>
                <a:lnTo>
                  <a:pt x="36520" y="12350"/>
                </a:lnTo>
                <a:lnTo>
                  <a:pt x="36130" y="12560"/>
                </a:lnTo>
                <a:lnTo>
                  <a:pt x="35480" y="12460"/>
                </a:lnTo>
                <a:lnTo>
                  <a:pt x="35280" y="12520"/>
                </a:lnTo>
                <a:lnTo>
                  <a:pt x="35080" y="12660"/>
                </a:lnTo>
                <a:lnTo>
                  <a:pt x="34520" y="12790"/>
                </a:lnTo>
                <a:lnTo>
                  <a:pt x="34190" y="12940"/>
                </a:lnTo>
                <a:lnTo>
                  <a:pt x="33790" y="13030"/>
                </a:lnTo>
                <a:lnTo>
                  <a:pt x="33200" y="13020"/>
                </a:lnTo>
                <a:lnTo>
                  <a:pt x="33010" y="13050"/>
                </a:lnTo>
                <a:lnTo>
                  <a:pt x="32590" y="13220"/>
                </a:lnTo>
                <a:lnTo>
                  <a:pt x="32430" y="13200"/>
                </a:lnTo>
                <a:lnTo>
                  <a:pt x="32280" y="13140"/>
                </a:lnTo>
                <a:lnTo>
                  <a:pt x="32140" y="13120"/>
                </a:lnTo>
                <a:lnTo>
                  <a:pt x="32040" y="13070"/>
                </a:lnTo>
                <a:lnTo>
                  <a:pt x="31880" y="12900"/>
                </a:lnTo>
                <a:lnTo>
                  <a:pt x="31080" y="12990"/>
                </a:lnTo>
                <a:lnTo>
                  <a:pt x="30660" y="12730"/>
                </a:lnTo>
                <a:lnTo>
                  <a:pt x="30220" y="12580"/>
                </a:lnTo>
                <a:lnTo>
                  <a:pt x="30100" y="12710"/>
                </a:lnTo>
                <a:lnTo>
                  <a:pt x="30050" y="12950"/>
                </a:lnTo>
                <a:lnTo>
                  <a:pt x="30070" y="13320"/>
                </a:lnTo>
                <a:lnTo>
                  <a:pt x="29920" y="13640"/>
                </a:lnTo>
                <a:lnTo>
                  <a:pt x="29530" y="13860"/>
                </a:lnTo>
                <a:lnTo>
                  <a:pt x="29240" y="14250"/>
                </a:lnTo>
                <a:lnTo>
                  <a:pt x="28930" y="14200"/>
                </a:lnTo>
                <a:lnTo>
                  <a:pt x="28650" y="14100"/>
                </a:lnTo>
                <a:lnTo>
                  <a:pt x="28470" y="13870"/>
                </a:lnTo>
                <a:lnTo>
                  <a:pt x="28180" y="13350"/>
                </a:lnTo>
                <a:lnTo>
                  <a:pt x="28110" y="13080"/>
                </a:lnTo>
                <a:lnTo>
                  <a:pt x="28200" y="12850"/>
                </a:lnTo>
                <a:lnTo>
                  <a:pt x="28090" y="12630"/>
                </a:lnTo>
                <a:lnTo>
                  <a:pt x="27990" y="12510"/>
                </a:lnTo>
                <a:lnTo>
                  <a:pt x="27960" y="12350"/>
                </a:lnTo>
                <a:lnTo>
                  <a:pt x="28020" y="12280"/>
                </a:lnTo>
                <a:lnTo>
                  <a:pt x="28100" y="12240"/>
                </a:lnTo>
                <a:lnTo>
                  <a:pt x="28230" y="11850"/>
                </a:lnTo>
                <a:lnTo>
                  <a:pt x="28420" y="11560"/>
                </a:lnTo>
                <a:lnTo>
                  <a:pt x="28750" y="11580"/>
                </a:lnTo>
                <a:lnTo>
                  <a:pt x="29060" y="11430"/>
                </a:lnTo>
                <a:lnTo>
                  <a:pt x="29120" y="11240"/>
                </a:lnTo>
                <a:lnTo>
                  <a:pt x="29080" y="11050"/>
                </a:lnTo>
                <a:lnTo>
                  <a:pt x="29070" y="10840"/>
                </a:lnTo>
                <a:lnTo>
                  <a:pt x="29370" y="10610"/>
                </a:lnTo>
                <a:lnTo>
                  <a:pt x="29760" y="10750"/>
                </a:lnTo>
                <a:lnTo>
                  <a:pt x="30530" y="10720"/>
                </a:lnTo>
                <a:lnTo>
                  <a:pt x="31070" y="10950"/>
                </a:lnTo>
                <a:lnTo>
                  <a:pt x="31530" y="10900"/>
                </a:lnTo>
                <a:lnTo>
                  <a:pt x="31890" y="10620"/>
                </a:lnTo>
                <a:lnTo>
                  <a:pt x="32070" y="10170"/>
                </a:lnTo>
                <a:lnTo>
                  <a:pt x="32090" y="9840"/>
                </a:lnTo>
                <a:lnTo>
                  <a:pt x="32320" y="9660"/>
                </a:lnTo>
                <a:lnTo>
                  <a:pt x="32930" y="9560"/>
                </a:lnTo>
                <a:lnTo>
                  <a:pt x="33370" y="9450"/>
                </a:lnTo>
                <a:lnTo>
                  <a:pt x="33600" y="9180"/>
                </a:lnTo>
                <a:lnTo>
                  <a:pt x="33680" y="8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Ankar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9240" y="14250"/>
                </a:moveTo>
                <a:lnTo>
                  <a:pt x="29530" y="13860"/>
                </a:lnTo>
                <a:lnTo>
                  <a:pt x="29920" y="13640"/>
                </a:lnTo>
                <a:lnTo>
                  <a:pt x="30070" y="13320"/>
                </a:lnTo>
                <a:lnTo>
                  <a:pt x="30050" y="12950"/>
                </a:lnTo>
                <a:lnTo>
                  <a:pt x="30100" y="12710"/>
                </a:lnTo>
                <a:lnTo>
                  <a:pt x="30220" y="12580"/>
                </a:lnTo>
                <a:lnTo>
                  <a:pt x="30660" y="12730"/>
                </a:lnTo>
                <a:lnTo>
                  <a:pt x="31080" y="12990"/>
                </a:lnTo>
                <a:lnTo>
                  <a:pt x="31880" y="12900"/>
                </a:lnTo>
                <a:lnTo>
                  <a:pt x="32040" y="13070"/>
                </a:lnTo>
                <a:lnTo>
                  <a:pt x="32140" y="13120"/>
                </a:lnTo>
                <a:lnTo>
                  <a:pt x="32280" y="13140"/>
                </a:lnTo>
                <a:lnTo>
                  <a:pt x="32430" y="13200"/>
                </a:lnTo>
                <a:lnTo>
                  <a:pt x="32590" y="13220"/>
                </a:lnTo>
                <a:lnTo>
                  <a:pt x="33010" y="13050"/>
                </a:lnTo>
                <a:lnTo>
                  <a:pt x="33200" y="13020"/>
                </a:lnTo>
                <a:lnTo>
                  <a:pt x="33790" y="13030"/>
                </a:lnTo>
                <a:lnTo>
                  <a:pt x="34190" y="12940"/>
                </a:lnTo>
                <a:lnTo>
                  <a:pt x="34520" y="12790"/>
                </a:lnTo>
                <a:lnTo>
                  <a:pt x="35080" y="12660"/>
                </a:lnTo>
                <a:lnTo>
                  <a:pt x="35280" y="12520"/>
                </a:lnTo>
                <a:lnTo>
                  <a:pt x="35480" y="12460"/>
                </a:lnTo>
                <a:lnTo>
                  <a:pt x="36130" y="12560"/>
                </a:lnTo>
                <a:lnTo>
                  <a:pt x="36520" y="12350"/>
                </a:lnTo>
                <a:lnTo>
                  <a:pt x="36650" y="12120"/>
                </a:lnTo>
                <a:lnTo>
                  <a:pt x="36820" y="11930"/>
                </a:lnTo>
                <a:lnTo>
                  <a:pt x="36900" y="11780"/>
                </a:lnTo>
                <a:lnTo>
                  <a:pt x="36720" y="11280"/>
                </a:lnTo>
                <a:lnTo>
                  <a:pt x="36740" y="10940"/>
                </a:lnTo>
                <a:lnTo>
                  <a:pt x="36880" y="10810"/>
                </a:lnTo>
                <a:lnTo>
                  <a:pt x="37050" y="10740"/>
                </a:lnTo>
                <a:lnTo>
                  <a:pt x="37420" y="10730"/>
                </a:lnTo>
                <a:lnTo>
                  <a:pt x="37800" y="10790"/>
                </a:lnTo>
                <a:lnTo>
                  <a:pt x="39190" y="11440"/>
                </a:lnTo>
                <a:lnTo>
                  <a:pt x="39330" y="11620"/>
                </a:lnTo>
                <a:lnTo>
                  <a:pt x="39440" y="11840"/>
                </a:lnTo>
                <a:lnTo>
                  <a:pt x="39590" y="12020"/>
                </a:lnTo>
                <a:lnTo>
                  <a:pt x="39770" y="12150"/>
                </a:lnTo>
                <a:lnTo>
                  <a:pt x="39850" y="12190"/>
                </a:lnTo>
                <a:lnTo>
                  <a:pt x="40060" y="12370"/>
                </a:lnTo>
                <a:lnTo>
                  <a:pt x="40210" y="12460"/>
                </a:lnTo>
                <a:lnTo>
                  <a:pt x="40310" y="12620"/>
                </a:lnTo>
                <a:lnTo>
                  <a:pt x="40360" y="12830"/>
                </a:lnTo>
                <a:lnTo>
                  <a:pt x="40670" y="13080"/>
                </a:lnTo>
                <a:lnTo>
                  <a:pt x="41020" y="13040"/>
                </a:lnTo>
                <a:lnTo>
                  <a:pt x="41040" y="12880"/>
                </a:lnTo>
                <a:lnTo>
                  <a:pt x="41100" y="12700"/>
                </a:lnTo>
                <a:lnTo>
                  <a:pt x="41180" y="12670"/>
                </a:lnTo>
                <a:lnTo>
                  <a:pt x="41280" y="12670"/>
                </a:lnTo>
                <a:lnTo>
                  <a:pt x="41430" y="12730"/>
                </a:lnTo>
                <a:lnTo>
                  <a:pt x="41570" y="12820"/>
                </a:lnTo>
                <a:lnTo>
                  <a:pt x="42210" y="13030"/>
                </a:lnTo>
                <a:lnTo>
                  <a:pt x="42150" y="13540"/>
                </a:lnTo>
                <a:lnTo>
                  <a:pt x="42090" y="13890"/>
                </a:lnTo>
                <a:lnTo>
                  <a:pt x="42090" y="14310"/>
                </a:lnTo>
                <a:lnTo>
                  <a:pt x="42120" y="14680"/>
                </a:lnTo>
                <a:lnTo>
                  <a:pt x="42060" y="15040"/>
                </a:lnTo>
                <a:lnTo>
                  <a:pt x="41510" y="15100"/>
                </a:lnTo>
                <a:lnTo>
                  <a:pt x="41160" y="15250"/>
                </a:lnTo>
                <a:lnTo>
                  <a:pt x="40940" y="15780"/>
                </a:lnTo>
                <a:lnTo>
                  <a:pt x="40820" y="16300"/>
                </a:lnTo>
                <a:lnTo>
                  <a:pt x="40680" y="16820"/>
                </a:lnTo>
                <a:lnTo>
                  <a:pt x="40800" y="17350"/>
                </a:lnTo>
                <a:lnTo>
                  <a:pt x="41180" y="17810"/>
                </a:lnTo>
                <a:lnTo>
                  <a:pt x="41310" y="18040"/>
                </a:lnTo>
                <a:lnTo>
                  <a:pt x="41500" y="18920"/>
                </a:lnTo>
                <a:lnTo>
                  <a:pt x="41880" y="19660"/>
                </a:lnTo>
                <a:lnTo>
                  <a:pt x="41970" y="20000"/>
                </a:lnTo>
                <a:lnTo>
                  <a:pt x="42510" y="20340"/>
                </a:lnTo>
                <a:lnTo>
                  <a:pt x="42750" y="20540"/>
                </a:lnTo>
                <a:lnTo>
                  <a:pt x="42830" y="20570"/>
                </a:lnTo>
                <a:lnTo>
                  <a:pt x="42900" y="20630"/>
                </a:lnTo>
                <a:lnTo>
                  <a:pt x="42970" y="20750"/>
                </a:lnTo>
                <a:lnTo>
                  <a:pt x="43070" y="20820"/>
                </a:lnTo>
                <a:lnTo>
                  <a:pt x="43320" y="20840"/>
                </a:lnTo>
                <a:lnTo>
                  <a:pt x="43480" y="20900"/>
                </a:lnTo>
                <a:lnTo>
                  <a:pt x="43540" y="20970"/>
                </a:lnTo>
                <a:lnTo>
                  <a:pt x="43840" y="21080"/>
                </a:lnTo>
                <a:lnTo>
                  <a:pt x="43800" y="21280"/>
                </a:lnTo>
                <a:lnTo>
                  <a:pt x="43640" y="21690"/>
                </a:lnTo>
                <a:lnTo>
                  <a:pt x="43830" y="22200"/>
                </a:lnTo>
                <a:lnTo>
                  <a:pt x="43820" y="22560"/>
                </a:lnTo>
                <a:lnTo>
                  <a:pt x="43420" y="22940"/>
                </a:lnTo>
                <a:lnTo>
                  <a:pt x="43240" y="23030"/>
                </a:lnTo>
                <a:lnTo>
                  <a:pt x="42820" y="23010"/>
                </a:lnTo>
                <a:lnTo>
                  <a:pt x="42400" y="23130"/>
                </a:lnTo>
                <a:lnTo>
                  <a:pt x="42010" y="23350"/>
                </a:lnTo>
                <a:lnTo>
                  <a:pt x="41600" y="23460"/>
                </a:lnTo>
                <a:lnTo>
                  <a:pt x="41500" y="23220"/>
                </a:lnTo>
                <a:lnTo>
                  <a:pt x="41350" y="23000"/>
                </a:lnTo>
                <a:lnTo>
                  <a:pt x="41220" y="22770"/>
                </a:lnTo>
                <a:lnTo>
                  <a:pt x="41120" y="22520"/>
                </a:lnTo>
                <a:lnTo>
                  <a:pt x="41110" y="22170"/>
                </a:lnTo>
                <a:lnTo>
                  <a:pt x="41170" y="21810"/>
                </a:lnTo>
                <a:lnTo>
                  <a:pt x="41190" y="21480"/>
                </a:lnTo>
                <a:lnTo>
                  <a:pt x="41160" y="21150"/>
                </a:lnTo>
                <a:lnTo>
                  <a:pt x="40910" y="20560"/>
                </a:lnTo>
                <a:lnTo>
                  <a:pt x="40440" y="20220"/>
                </a:lnTo>
                <a:lnTo>
                  <a:pt x="40170" y="20140"/>
                </a:lnTo>
                <a:lnTo>
                  <a:pt x="40090" y="20090"/>
                </a:lnTo>
                <a:lnTo>
                  <a:pt x="39880" y="19930"/>
                </a:lnTo>
                <a:lnTo>
                  <a:pt x="39680" y="19930"/>
                </a:lnTo>
                <a:lnTo>
                  <a:pt x="39590" y="20060"/>
                </a:lnTo>
                <a:lnTo>
                  <a:pt x="39540" y="20220"/>
                </a:lnTo>
                <a:lnTo>
                  <a:pt x="39500" y="20540"/>
                </a:lnTo>
                <a:lnTo>
                  <a:pt x="39430" y="20650"/>
                </a:lnTo>
                <a:lnTo>
                  <a:pt x="39220" y="20620"/>
                </a:lnTo>
                <a:lnTo>
                  <a:pt x="38950" y="20400"/>
                </a:lnTo>
                <a:lnTo>
                  <a:pt x="38720" y="20330"/>
                </a:lnTo>
                <a:lnTo>
                  <a:pt x="38240" y="20730"/>
                </a:lnTo>
                <a:lnTo>
                  <a:pt x="38060" y="20960"/>
                </a:lnTo>
                <a:lnTo>
                  <a:pt x="37850" y="21080"/>
                </a:lnTo>
                <a:lnTo>
                  <a:pt x="37490" y="20930"/>
                </a:lnTo>
                <a:lnTo>
                  <a:pt x="37190" y="21070"/>
                </a:lnTo>
                <a:lnTo>
                  <a:pt x="36910" y="21310"/>
                </a:lnTo>
                <a:lnTo>
                  <a:pt x="36710" y="21290"/>
                </a:lnTo>
                <a:lnTo>
                  <a:pt x="36540" y="21130"/>
                </a:lnTo>
                <a:lnTo>
                  <a:pt x="36380" y="21040"/>
                </a:lnTo>
                <a:lnTo>
                  <a:pt x="35980" y="20900"/>
                </a:lnTo>
                <a:lnTo>
                  <a:pt x="35740" y="20930"/>
                </a:lnTo>
                <a:lnTo>
                  <a:pt x="35240" y="21080"/>
                </a:lnTo>
                <a:lnTo>
                  <a:pt x="35070" y="21030"/>
                </a:lnTo>
                <a:lnTo>
                  <a:pt x="34390" y="20460"/>
                </a:lnTo>
                <a:lnTo>
                  <a:pt x="34180" y="20330"/>
                </a:lnTo>
                <a:lnTo>
                  <a:pt x="33980" y="20240"/>
                </a:lnTo>
                <a:lnTo>
                  <a:pt x="34090" y="20160"/>
                </a:lnTo>
                <a:lnTo>
                  <a:pt x="34340" y="20040"/>
                </a:lnTo>
                <a:lnTo>
                  <a:pt x="34390" y="19980"/>
                </a:lnTo>
                <a:lnTo>
                  <a:pt x="34430" y="19910"/>
                </a:lnTo>
                <a:lnTo>
                  <a:pt x="34530" y="19880"/>
                </a:lnTo>
                <a:lnTo>
                  <a:pt x="34640" y="19870"/>
                </a:lnTo>
                <a:lnTo>
                  <a:pt x="34750" y="19750"/>
                </a:lnTo>
                <a:lnTo>
                  <a:pt x="34840" y="19610"/>
                </a:lnTo>
                <a:lnTo>
                  <a:pt x="34810" y="19420"/>
                </a:lnTo>
                <a:lnTo>
                  <a:pt x="34660" y="19320"/>
                </a:lnTo>
                <a:lnTo>
                  <a:pt x="34560" y="19160"/>
                </a:lnTo>
                <a:lnTo>
                  <a:pt x="34550" y="18920"/>
                </a:lnTo>
                <a:lnTo>
                  <a:pt x="34540" y="18890"/>
                </a:lnTo>
                <a:lnTo>
                  <a:pt x="34520" y="18810"/>
                </a:lnTo>
                <a:lnTo>
                  <a:pt x="34570" y="18620"/>
                </a:lnTo>
                <a:lnTo>
                  <a:pt x="34590" y="18440"/>
                </a:lnTo>
                <a:lnTo>
                  <a:pt x="34600" y="18250"/>
                </a:lnTo>
                <a:lnTo>
                  <a:pt x="34540" y="18120"/>
                </a:lnTo>
                <a:lnTo>
                  <a:pt x="34470" y="18010"/>
                </a:lnTo>
                <a:lnTo>
                  <a:pt x="34450" y="17820"/>
                </a:lnTo>
                <a:lnTo>
                  <a:pt x="34390" y="17690"/>
                </a:lnTo>
                <a:lnTo>
                  <a:pt x="34150" y="17480"/>
                </a:lnTo>
                <a:lnTo>
                  <a:pt x="33910" y="16830"/>
                </a:lnTo>
                <a:lnTo>
                  <a:pt x="33880" y="16520"/>
                </a:lnTo>
                <a:lnTo>
                  <a:pt x="34080" y="16300"/>
                </a:lnTo>
                <a:lnTo>
                  <a:pt x="34070" y="16140"/>
                </a:lnTo>
                <a:lnTo>
                  <a:pt x="34010" y="16100"/>
                </a:lnTo>
                <a:lnTo>
                  <a:pt x="33940" y="15990"/>
                </a:lnTo>
                <a:lnTo>
                  <a:pt x="33900" y="15900"/>
                </a:lnTo>
                <a:lnTo>
                  <a:pt x="33740" y="15890"/>
                </a:lnTo>
                <a:lnTo>
                  <a:pt x="33600" y="15820"/>
                </a:lnTo>
                <a:lnTo>
                  <a:pt x="33480" y="15630"/>
                </a:lnTo>
                <a:lnTo>
                  <a:pt x="33420" y="15440"/>
                </a:lnTo>
                <a:lnTo>
                  <a:pt x="33400" y="15280"/>
                </a:lnTo>
                <a:lnTo>
                  <a:pt x="33340" y="15170"/>
                </a:lnTo>
                <a:lnTo>
                  <a:pt x="33340" y="14990"/>
                </a:lnTo>
                <a:lnTo>
                  <a:pt x="33120" y="15020"/>
                </a:lnTo>
                <a:lnTo>
                  <a:pt x="32930" y="14890"/>
                </a:lnTo>
                <a:lnTo>
                  <a:pt x="32760" y="14950"/>
                </a:lnTo>
                <a:lnTo>
                  <a:pt x="32410" y="14960"/>
                </a:lnTo>
                <a:lnTo>
                  <a:pt x="32230" y="15000"/>
                </a:lnTo>
                <a:lnTo>
                  <a:pt x="32070" y="14950"/>
                </a:lnTo>
                <a:lnTo>
                  <a:pt x="31930" y="14990"/>
                </a:lnTo>
                <a:lnTo>
                  <a:pt x="31740" y="14780"/>
                </a:lnTo>
                <a:lnTo>
                  <a:pt x="31620" y="14800"/>
                </a:lnTo>
                <a:lnTo>
                  <a:pt x="31500" y="14840"/>
                </a:lnTo>
                <a:lnTo>
                  <a:pt x="31060" y="14780"/>
                </a:lnTo>
                <a:lnTo>
                  <a:pt x="30930" y="14890"/>
                </a:lnTo>
                <a:lnTo>
                  <a:pt x="30800" y="14990"/>
                </a:lnTo>
                <a:lnTo>
                  <a:pt x="30670" y="14940"/>
                </a:lnTo>
                <a:lnTo>
                  <a:pt x="30550" y="14870"/>
                </a:lnTo>
                <a:lnTo>
                  <a:pt x="30280" y="14840"/>
                </a:lnTo>
                <a:lnTo>
                  <a:pt x="29820" y="15030"/>
                </a:lnTo>
                <a:lnTo>
                  <a:pt x="29630" y="15050"/>
                </a:lnTo>
                <a:lnTo>
                  <a:pt x="29520" y="15010"/>
                </a:lnTo>
                <a:lnTo>
                  <a:pt x="29490" y="14880"/>
                </a:lnTo>
                <a:lnTo>
                  <a:pt x="29450" y="14510"/>
                </a:lnTo>
                <a:lnTo>
                  <a:pt x="29240" y="1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Bileci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4860" y="11820"/>
                </a:moveTo>
                <a:lnTo>
                  <a:pt x="24990" y="12100"/>
                </a:lnTo>
                <a:lnTo>
                  <a:pt x="25160" y="12350"/>
                </a:lnTo>
                <a:lnTo>
                  <a:pt x="25350" y="12510"/>
                </a:lnTo>
                <a:lnTo>
                  <a:pt x="25520" y="12700"/>
                </a:lnTo>
                <a:lnTo>
                  <a:pt x="25940" y="12830"/>
                </a:lnTo>
                <a:lnTo>
                  <a:pt x="26600" y="12660"/>
                </a:lnTo>
                <a:lnTo>
                  <a:pt x="26810" y="12640"/>
                </a:lnTo>
                <a:lnTo>
                  <a:pt x="26980" y="12690"/>
                </a:lnTo>
                <a:lnTo>
                  <a:pt x="27160" y="12690"/>
                </a:lnTo>
                <a:lnTo>
                  <a:pt x="27310" y="12780"/>
                </a:lnTo>
                <a:lnTo>
                  <a:pt x="27430" y="12960"/>
                </a:lnTo>
                <a:lnTo>
                  <a:pt x="27510" y="13030"/>
                </a:lnTo>
                <a:lnTo>
                  <a:pt x="27860" y="13020"/>
                </a:lnTo>
                <a:lnTo>
                  <a:pt x="28110" y="13080"/>
                </a:lnTo>
                <a:lnTo>
                  <a:pt x="28180" y="13350"/>
                </a:lnTo>
                <a:lnTo>
                  <a:pt x="28470" y="13870"/>
                </a:lnTo>
                <a:lnTo>
                  <a:pt x="28650" y="14100"/>
                </a:lnTo>
                <a:lnTo>
                  <a:pt x="28160" y="14120"/>
                </a:lnTo>
                <a:lnTo>
                  <a:pt x="27780" y="14430"/>
                </a:lnTo>
                <a:lnTo>
                  <a:pt x="27690" y="14740"/>
                </a:lnTo>
                <a:lnTo>
                  <a:pt x="27630" y="15070"/>
                </a:lnTo>
                <a:lnTo>
                  <a:pt x="27470" y="15350"/>
                </a:lnTo>
                <a:lnTo>
                  <a:pt x="27230" y="15530"/>
                </a:lnTo>
                <a:lnTo>
                  <a:pt x="26970" y="15530"/>
                </a:lnTo>
                <a:lnTo>
                  <a:pt x="26730" y="15630"/>
                </a:lnTo>
                <a:lnTo>
                  <a:pt x="26650" y="15770"/>
                </a:lnTo>
                <a:lnTo>
                  <a:pt x="26570" y="15890"/>
                </a:lnTo>
                <a:lnTo>
                  <a:pt x="26430" y="15960"/>
                </a:lnTo>
                <a:lnTo>
                  <a:pt x="26300" y="16070"/>
                </a:lnTo>
                <a:lnTo>
                  <a:pt x="26260" y="16700"/>
                </a:lnTo>
                <a:lnTo>
                  <a:pt x="26050" y="17060"/>
                </a:lnTo>
                <a:lnTo>
                  <a:pt x="25790" y="17370"/>
                </a:lnTo>
                <a:lnTo>
                  <a:pt x="25610" y="17420"/>
                </a:lnTo>
                <a:lnTo>
                  <a:pt x="25250" y="17460"/>
                </a:lnTo>
                <a:lnTo>
                  <a:pt x="24880" y="17560"/>
                </a:lnTo>
                <a:lnTo>
                  <a:pt x="24670" y="17510"/>
                </a:lnTo>
                <a:lnTo>
                  <a:pt x="24150" y="17130"/>
                </a:lnTo>
                <a:lnTo>
                  <a:pt x="23980" y="17060"/>
                </a:lnTo>
                <a:lnTo>
                  <a:pt x="23790" y="16940"/>
                </a:lnTo>
                <a:lnTo>
                  <a:pt x="23720" y="16840"/>
                </a:lnTo>
                <a:lnTo>
                  <a:pt x="23550" y="16510"/>
                </a:lnTo>
                <a:lnTo>
                  <a:pt x="23530" y="16240"/>
                </a:lnTo>
                <a:lnTo>
                  <a:pt x="23610" y="15720"/>
                </a:lnTo>
                <a:lnTo>
                  <a:pt x="23880" y="15770"/>
                </a:lnTo>
                <a:lnTo>
                  <a:pt x="24110" y="15690"/>
                </a:lnTo>
                <a:lnTo>
                  <a:pt x="24050" y="15380"/>
                </a:lnTo>
                <a:lnTo>
                  <a:pt x="23920" y="15280"/>
                </a:lnTo>
                <a:lnTo>
                  <a:pt x="23670" y="14920"/>
                </a:lnTo>
                <a:lnTo>
                  <a:pt x="23670" y="14610"/>
                </a:lnTo>
                <a:lnTo>
                  <a:pt x="23800" y="13990"/>
                </a:lnTo>
                <a:lnTo>
                  <a:pt x="24260" y="13500"/>
                </a:lnTo>
                <a:lnTo>
                  <a:pt x="24340" y="13330"/>
                </a:lnTo>
                <a:lnTo>
                  <a:pt x="24320" y="13160"/>
                </a:lnTo>
                <a:lnTo>
                  <a:pt x="24210" y="13020"/>
                </a:lnTo>
                <a:lnTo>
                  <a:pt x="24190" y="12830"/>
                </a:lnTo>
                <a:lnTo>
                  <a:pt x="24250" y="12680"/>
                </a:lnTo>
                <a:lnTo>
                  <a:pt x="24300" y="12510"/>
                </a:lnTo>
                <a:lnTo>
                  <a:pt x="24320" y="12310"/>
                </a:lnTo>
                <a:lnTo>
                  <a:pt x="24410" y="12140"/>
                </a:lnTo>
                <a:lnTo>
                  <a:pt x="24500" y="12040"/>
                </a:lnTo>
                <a:lnTo>
                  <a:pt x="24610" y="11960"/>
                </a:lnTo>
                <a:lnTo>
                  <a:pt x="24860" y="1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Eskiseh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8650" y="14100"/>
                </a:moveTo>
                <a:lnTo>
                  <a:pt x="28930" y="14200"/>
                </a:lnTo>
                <a:lnTo>
                  <a:pt x="29240" y="14250"/>
                </a:lnTo>
                <a:lnTo>
                  <a:pt x="29450" y="14510"/>
                </a:lnTo>
                <a:lnTo>
                  <a:pt x="29490" y="14880"/>
                </a:lnTo>
                <a:lnTo>
                  <a:pt x="29520" y="15010"/>
                </a:lnTo>
                <a:lnTo>
                  <a:pt x="29630" y="15050"/>
                </a:lnTo>
                <a:lnTo>
                  <a:pt x="29820" y="15030"/>
                </a:lnTo>
                <a:lnTo>
                  <a:pt x="30280" y="14840"/>
                </a:lnTo>
                <a:lnTo>
                  <a:pt x="30550" y="14870"/>
                </a:lnTo>
                <a:lnTo>
                  <a:pt x="30670" y="14940"/>
                </a:lnTo>
                <a:lnTo>
                  <a:pt x="30800" y="14990"/>
                </a:lnTo>
                <a:lnTo>
                  <a:pt x="30930" y="14890"/>
                </a:lnTo>
                <a:lnTo>
                  <a:pt x="31060" y="14780"/>
                </a:lnTo>
                <a:lnTo>
                  <a:pt x="31500" y="14840"/>
                </a:lnTo>
                <a:lnTo>
                  <a:pt x="31620" y="14800"/>
                </a:lnTo>
                <a:lnTo>
                  <a:pt x="31740" y="14780"/>
                </a:lnTo>
                <a:lnTo>
                  <a:pt x="31930" y="14990"/>
                </a:lnTo>
                <a:lnTo>
                  <a:pt x="32070" y="14950"/>
                </a:lnTo>
                <a:lnTo>
                  <a:pt x="32230" y="15000"/>
                </a:lnTo>
                <a:lnTo>
                  <a:pt x="32410" y="14960"/>
                </a:lnTo>
                <a:lnTo>
                  <a:pt x="32760" y="14950"/>
                </a:lnTo>
                <a:lnTo>
                  <a:pt x="32930" y="14890"/>
                </a:lnTo>
                <a:lnTo>
                  <a:pt x="33120" y="15020"/>
                </a:lnTo>
                <a:lnTo>
                  <a:pt x="33340" y="14990"/>
                </a:lnTo>
                <a:lnTo>
                  <a:pt x="33340" y="15170"/>
                </a:lnTo>
                <a:lnTo>
                  <a:pt x="33400" y="15280"/>
                </a:lnTo>
                <a:lnTo>
                  <a:pt x="33420" y="15440"/>
                </a:lnTo>
                <a:lnTo>
                  <a:pt x="33480" y="15630"/>
                </a:lnTo>
                <a:lnTo>
                  <a:pt x="33600" y="15820"/>
                </a:lnTo>
                <a:lnTo>
                  <a:pt x="33740" y="15890"/>
                </a:lnTo>
                <a:lnTo>
                  <a:pt x="33900" y="15900"/>
                </a:lnTo>
                <a:lnTo>
                  <a:pt x="33940" y="15990"/>
                </a:lnTo>
                <a:lnTo>
                  <a:pt x="34010" y="16100"/>
                </a:lnTo>
                <a:lnTo>
                  <a:pt x="34070" y="16140"/>
                </a:lnTo>
                <a:lnTo>
                  <a:pt x="34080" y="16300"/>
                </a:lnTo>
                <a:lnTo>
                  <a:pt x="33880" y="16520"/>
                </a:lnTo>
                <a:lnTo>
                  <a:pt x="33910" y="16830"/>
                </a:lnTo>
                <a:lnTo>
                  <a:pt x="34150" y="17480"/>
                </a:lnTo>
                <a:lnTo>
                  <a:pt x="34390" y="17690"/>
                </a:lnTo>
                <a:lnTo>
                  <a:pt x="34450" y="17820"/>
                </a:lnTo>
                <a:lnTo>
                  <a:pt x="34470" y="18010"/>
                </a:lnTo>
                <a:lnTo>
                  <a:pt x="34540" y="18120"/>
                </a:lnTo>
                <a:lnTo>
                  <a:pt x="34600" y="18250"/>
                </a:lnTo>
                <a:lnTo>
                  <a:pt x="34590" y="18440"/>
                </a:lnTo>
                <a:lnTo>
                  <a:pt x="34570" y="18620"/>
                </a:lnTo>
                <a:lnTo>
                  <a:pt x="34520" y="18810"/>
                </a:lnTo>
                <a:lnTo>
                  <a:pt x="34540" y="18890"/>
                </a:lnTo>
                <a:lnTo>
                  <a:pt x="34550" y="18920"/>
                </a:lnTo>
                <a:lnTo>
                  <a:pt x="34560" y="19160"/>
                </a:lnTo>
                <a:lnTo>
                  <a:pt x="34660" y="19320"/>
                </a:lnTo>
                <a:lnTo>
                  <a:pt x="34810" y="19420"/>
                </a:lnTo>
                <a:lnTo>
                  <a:pt x="34840" y="19610"/>
                </a:lnTo>
                <a:lnTo>
                  <a:pt x="34750" y="19750"/>
                </a:lnTo>
                <a:lnTo>
                  <a:pt x="34640" y="19870"/>
                </a:lnTo>
                <a:lnTo>
                  <a:pt x="34530" y="19880"/>
                </a:lnTo>
                <a:lnTo>
                  <a:pt x="34430" y="19910"/>
                </a:lnTo>
                <a:lnTo>
                  <a:pt x="34390" y="19980"/>
                </a:lnTo>
                <a:lnTo>
                  <a:pt x="34340" y="20040"/>
                </a:lnTo>
                <a:lnTo>
                  <a:pt x="34090" y="20160"/>
                </a:lnTo>
                <a:lnTo>
                  <a:pt x="33980" y="20240"/>
                </a:lnTo>
                <a:lnTo>
                  <a:pt x="33960" y="20420"/>
                </a:lnTo>
                <a:lnTo>
                  <a:pt x="33930" y="20600"/>
                </a:lnTo>
                <a:lnTo>
                  <a:pt x="33860" y="20690"/>
                </a:lnTo>
                <a:lnTo>
                  <a:pt x="33480" y="20760"/>
                </a:lnTo>
                <a:lnTo>
                  <a:pt x="33200" y="20730"/>
                </a:lnTo>
                <a:lnTo>
                  <a:pt x="33020" y="20680"/>
                </a:lnTo>
                <a:lnTo>
                  <a:pt x="32650" y="20670"/>
                </a:lnTo>
                <a:lnTo>
                  <a:pt x="32040" y="20730"/>
                </a:lnTo>
                <a:lnTo>
                  <a:pt x="31680" y="20460"/>
                </a:lnTo>
                <a:lnTo>
                  <a:pt x="31450" y="19920"/>
                </a:lnTo>
                <a:lnTo>
                  <a:pt x="31110" y="19570"/>
                </a:lnTo>
                <a:lnTo>
                  <a:pt x="30920" y="19620"/>
                </a:lnTo>
                <a:lnTo>
                  <a:pt x="30750" y="19770"/>
                </a:lnTo>
                <a:lnTo>
                  <a:pt x="30580" y="19880"/>
                </a:lnTo>
                <a:lnTo>
                  <a:pt x="30400" y="19930"/>
                </a:lnTo>
                <a:lnTo>
                  <a:pt x="30050" y="20200"/>
                </a:lnTo>
                <a:lnTo>
                  <a:pt x="29710" y="20350"/>
                </a:lnTo>
                <a:lnTo>
                  <a:pt x="29500" y="20110"/>
                </a:lnTo>
                <a:lnTo>
                  <a:pt x="29260" y="20000"/>
                </a:lnTo>
                <a:lnTo>
                  <a:pt x="29100" y="20130"/>
                </a:lnTo>
                <a:lnTo>
                  <a:pt x="28800" y="20430"/>
                </a:lnTo>
                <a:lnTo>
                  <a:pt x="28480" y="20640"/>
                </a:lnTo>
                <a:lnTo>
                  <a:pt x="28310" y="20720"/>
                </a:lnTo>
                <a:lnTo>
                  <a:pt x="28090" y="20760"/>
                </a:lnTo>
                <a:lnTo>
                  <a:pt x="27880" y="20640"/>
                </a:lnTo>
                <a:lnTo>
                  <a:pt x="27800" y="20580"/>
                </a:lnTo>
                <a:lnTo>
                  <a:pt x="27720" y="20530"/>
                </a:lnTo>
                <a:lnTo>
                  <a:pt x="27610" y="20390"/>
                </a:lnTo>
                <a:lnTo>
                  <a:pt x="27540" y="20200"/>
                </a:lnTo>
                <a:lnTo>
                  <a:pt x="27410" y="20070"/>
                </a:lnTo>
                <a:lnTo>
                  <a:pt x="27240" y="20030"/>
                </a:lnTo>
                <a:lnTo>
                  <a:pt x="27150" y="19640"/>
                </a:lnTo>
                <a:lnTo>
                  <a:pt x="26680" y="19010"/>
                </a:lnTo>
                <a:lnTo>
                  <a:pt x="26620" y="18540"/>
                </a:lnTo>
                <a:lnTo>
                  <a:pt x="26490" y="18170"/>
                </a:lnTo>
                <a:lnTo>
                  <a:pt x="25970" y="17670"/>
                </a:lnTo>
                <a:lnTo>
                  <a:pt x="25790" y="17370"/>
                </a:lnTo>
                <a:lnTo>
                  <a:pt x="26050" y="17060"/>
                </a:lnTo>
                <a:lnTo>
                  <a:pt x="26260" y="16700"/>
                </a:lnTo>
                <a:lnTo>
                  <a:pt x="26300" y="16070"/>
                </a:lnTo>
                <a:lnTo>
                  <a:pt x="26430" y="15960"/>
                </a:lnTo>
                <a:lnTo>
                  <a:pt x="26570" y="15890"/>
                </a:lnTo>
                <a:lnTo>
                  <a:pt x="26650" y="15770"/>
                </a:lnTo>
                <a:lnTo>
                  <a:pt x="26730" y="15630"/>
                </a:lnTo>
                <a:lnTo>
                  <a:pt x="26970" y="15530"/>
                </a:lnTo>
                <a:lnTo>
                  <a:pt x="27230" y="15530"/>
                </a:lnTo>
                <a:lnTo>
                  <a:pt x="27470" y="15350"/>
                </a:lnTo>
                <a:lnTo>
                  <a:pt x="27630" y="15070"/>
                </a:lnTo>
                <a:lnTo>
                  <a:pt x="27690" y="14740"/>
                </a:lnTo>
                <a:lnTo>
                  <a:pt x="27780" y="14430"/>
                </a:lnTo>
                <a:lnTo>
                  <a:pt x="28160" y="14120"/>
                </a:lnTo>
                <a:lnTo>
                  <a:pt x="28650" y="1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Çanki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9710" y="8310"/>
                </a:moveTo>
                <a:lnTo>
                  <a:pt x="39820" y="8450"/>
                </a:lnTo>
                <a:lnTo>
                  <a:pt x="39890" y="8510"/>
                </a:lnTo>
                <a:lnTo>
                  <a:pt x="40500" y="8570"/>
                </a:lnTo>
                <a:lnTo>
                  <a:pt x="40930" y="8860"/>
                </a:lnTo>
                <a:lnTo>
                  <a:pt x="41110" y="9070"/>
                </a:lnTo>
                <a:lnTo>
                  <a:pt x="41330" y="9140"/>
                </a:lnTo>
                <a:lnTo>
                  <a:pt x="41510" y="9080"/>
                </a:lnTo>
                <a:lnTo>
                  <a:pt x="42010" y="8780"/>
                </a:lnTo>
                <a:lnTo>
                  <a:pt x="42380" y="8710"/>
                </a:lnTo>
                <a:lnTo>
                  <a:pt x="43150" y="8300"/>
                </a:lnTo>
                <a:lnTo>
                  <a:pt x="43310" y="8240"/>
                </a:lnTo>
                <a:lnTo>
                  <a:pt x="43380" y="8280"/>
                </a:lnTo>
                <a:lnTo>
                  <a:pt x="43430" y="8530"/>
                </a:lnTo>
                <a:lnTo>
                  <a:pt x="43280" y="8730"/>
                </a:lnTo>
                <a:lnTo>
                  <a:pt x="43160" y="8870"/>
                </a:lnTo>
                <a:lnTo>
                  <a:pt x="43110" y="9060"/>
                </a:lnTo>
                <a:lnTo>
                  <a:pt x="43280" y="9360"/>
                </a:lnTo>
                <a:lnTo>
                  <a:pt x="43560" y="9460"/>
                </a:lnTo>
                <a:lnTo>
                  <a:pt x="43710" y="9600"/>
                </a:lnTo>
                <a:lnTo>
                  <a:pt x="43870" y="9720"/>
                </a:lnTo>
                <a:lnTo>
                  <a:pt x="44070" y="9760"/>
                </a:lnTo>
                <a:lnTo>
                  <a:pt x="44260" y="9770"/>
                </a:lnTo>
                <a:lnTo>
                  <a:pt x="44500" y="10160"/>
                </a:lnTo>
                <a:lnTo>
                  <a:pt x="44440" y="10410"/>
                </a:lnTo>
                <a:lnTo>
                  <a:pt x="44340" y="10660"/>
                </a:lnTo>
                <a:lnTo>
                  <a:pt x="44370" y="10920"/>
                </a:lnTo>
                <a:lnTo>
                  <a:pt x="44490" y="11160"/>
                </a:lnTo>
                <a:lnTo>
                  <a:pt x="44520" y="11380"/>
                </a:lnTo>
                <a:lnTo>
                  <a:pt x="44510" y="11600"/>
                </a:lnTo>
                <a:lnTo>
                  <a:pt x="44570" y="11830"/>
                </a:lnTo>
                <a:lnTo>
                  <a:pt x="44690" y="12030"/>
                </a:lnTo>
                <a:lnTo>
                  <a:pt x="44760" y="12180"/>
                </a:lnTo>
                <a:lnTo>
                  <a:pt x="44810" y="12350"/>
                </a:lnTo>
                <a:lnTo>
                  <a:pt x="44850" y="12510"/>
                </a:lnTo>
                <a:lnTo>
                  <a:pt x="44840" y="12670"/>
                </a:lnTo>
                <a:lnTo>
                  <a:pt x="44770" y="12710"/>
                </a:lnTo>
                <a:lnTo>
                  <a:pt x="44660" y="12970"/>
                </a:lnTo>
                <a:lnTo>
                  <a:pt x="44520" y="13210"/>
                </a:lnTo>
                <a:lnTo>
                  <a:pt x="44440" y="13250"/>
                </a:lnTo>
                <a:lnTo>
                  <a:pt x="44340" y="13270"/>
                </a:lnTo>
                <a:lnTo>
                  <a:pt x="43960" y="13490"/>
                </a:lnTo>
                <a:lnTo>
                  <a:pt x="43520" y="13450"/>
                </a:lnTo>
                <a:lnTo>
                  <a:pt x="42210" y="13030"/>
                </a:lnTo>
                <a:lnTo>
                  <a:pt x="41570" y="12820"/>
                </a:lnTo>
                <a:lnTo>
                  <a:pt x="41430" y="12730"/>
                </a:lnTo>
                <a:lnTo>
                  <a:pt x="41280" y="12670"/>
                </a:lnTo>
                <a:lnTo>
                  <a:pt x="41180" y="12670"/>
                </a:lnTo>
                <a:lnTo>
                  <a:pt x="41100" y="12700"/>
                </a:lnTo>
                <a:lnTo>
                  <a:pt x="41040" y="12880"/>
                </a:lnTo>
                <a:lnTo>
                  <a:pt x="41020" y="13040"/>
                </a:lnTo>
                <a:lnTo>
                  <a:pt x="40670" y="13080"/>
                </a:lnTo>
                <a:lnTo>
                  <a:pt x="40360" y="12830"/>
                </a:lnTo>
                <a:lnTo>
                  <a:pt x="40310" y="12620"/>
                </a:lnTo>
                <a:lnTo>
                  <a:pt x="40210" y="12460"/>
                </a:lnTo>
                <a:lnTo>
                  <a:pt x="40060" y="12370"/>
                </a:lnTo>
                <a:lnTo>
                  <a:pt x="39850" y="12190"/>
                </a:lnTo>
                <a:lnTo>
                  <a:pt x="39770" y="12150"/>
                </a:lnTo>
                <a:lnTo>
                  <a:pt x="39590" y="12020"/>
                </a:lnTo>
                <a:lnTo>
                  <a:pt x="39440" y="11840"/>
                </a:lnTo>
                <a:lnTo>
                  <a:pt x="39330" y="11620"/>
                </a:lnTo>
                <a:lnTo>
                  <a:pt x="39190" y="11440"/>
                </a:lnTo>
                <a:lnTo>
                  <a:pt x="37800" y="10790"/>
                </a:lnTo>
                <a:lnTo>
                  <a:pt x="37420" y="10730"/>
                </a:lnTo>
                <a:lnTo>
                  <a:pt x="37050" y="10740"/>
                </a:lnTo>
                <a:lnTo>
                  <a:pt x="37120" y="10400"/>
                </a:lnTo>
                <a:lnTo>
                  <a:pt x="37130" y="10300"/>
                </a:lnTo>
                <a:lnTo>
                  <a:pt x="37140" y="10220"/>
                </a:lnTo>
                <a:lnTo>
                  <a:pt x="37630" y="9990"/>
                </a:lnTo>
                <a:lnTo>
                  <a:pt x="38190" y="9540"/>
                </a:lnTo>
                <a:lnTo>
                  <a:pt x="38420" y="9120"/>
                </a:lnTo>
                <a:lnTo>
                  <a:pt x="38590" y="9020"/>
                </a:lnTo>
                <a:lnTo>
                  <a:pt x="39050" y="9070"/>
                </a:lnTo>
                <a:lnTo>
                  <a:pt x="39510" y="8820"/>
                </a:lnTo>
                <a:lnTo>
                  <a:pt x="39710" y="8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Karabü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8520" y="5250"/>
                </a:moveTo>
                <a:lnTo>
                  <a:pt x="38680" y="5430"/>
                </a:lnTo>
                <a:lnTo>
                  <a:pt x="38970" y="5390"/>
                </a:lnTo>
                <a:lnTo>
                  <a:pt x="39320" y="5270"/>
                </a:lnTo>
                <a:lnTo>
                  <a:pt x="39670" y="5530"/>
                </a:lnTo>
                <a:lnTo>
                  <a:pt x="39800" y="6090"/>
                </a:lnTo>
                <a:lnTo>
                  <a:pt x="39930" y="6400"/>
                </a:lnTo>
                <a:lnTo>
                  <a:pt x="39470" y="6490"/>
                </a:lnTo>
                <a:lnTo>
                  <a:pt x="39220" y="6740"/>
                </a:lnTo>
                <a:lnTo>
                  <a:pt x="39000" y="7040"/>
                </a:lnTo>
                <a:lnTo>
                  <a:pt x="38960" y="7250"/>
                </a:lnTo>
                <a:lnTo>
                  <a:pt x="39050" y="7930"/>
                </a:lnTo>
                <a:lnTo>
                  <a:pt x="39320" y="7970"/>
                </a:lnTo>
                <a:lnTo>
                  <a:pt x="39570" y="8080"/>
                </a:lnTo>
                <a:lnTo>
                  <a:pt x="39670" y="8230"/>
                </a:lnTo>
                <a:lnTo>
                  <a:pt x="39710" y="8310"/>
                </a:lnTo>
                <a:lnTo>
                  <a:pt x="39510" y="8820"/>
                </a:lnTo>
                <a:lnTo>
                  <a:pt x="39050" y="9070"/>
                </a:lnTo>
                <a:lnTo>
                  <a:pt x="38590" y="9020"/>
                </a:lnTo>
                <a:lnTo>
                  <a:pt x="38420" y="9120"/>
                </a:lnTo>
                <a:lnTo>
                  <a:pt x="38190" y="9540"/>
                </a:lnTo>
                <a:lnTo>
                  <a:pt x="37630" y="9990"/>
                </a:lnTo>
                <a:lnTo>
                  <a:pt x="37140" y="10220"/>
                </a:lnTo>
                <a:lnTo>
                  <a:pt x="37150" y="10050"/>
                </a:lnTo>
                <a:lnTo>
                  <a:pt x="36970" y="9720"/>
                </a:lnTo>
                <a:lnTo>
                  <a:pt x="36430" y="9450"/>
                </a:lnTo>
                <a:lnTo>
                  <a:pt x="36210" y="9310"/>
                </a:lnTo>
                <a:lnTo>
                  <a:pt x="36070" y="9290"/>
                </a:lnTo>
                <a:lnTo>
                  <a:pt x="35960" y="9220"/>
                </a:lnTo>
                <a:lnTo>
                  <a:pt x="35960" y="9040"/>
                </a:lnTo>
                <a:lnTo>
                  <a:pt x="35990" y="8870"/>
                </a:lnTo>
                <a:lnTo>
                  <a:pt x="35580" y="8780"/>
                </a:lnTo>
                <a:lnTo>
                  <a:pt x="35350" y="8770"/>
                </a:lnTo>
                <a:lnTo>
                  <a:pt x="35350" y="8210"/>
                </a:lnTo>
                <a:lnTo>
                  <a:pt x="35500" y="7700"/>
                </a:lnTo>
                <a:lnTo>
                  <a:pt x="35580" y="7370"/>
                </a:lnTo>
                <a:lnTo>
                  <a:pt x="35750" y="7160"/>
                </a:lnTo>
                <a:lnTo>
                  <a:pt x="36000" y="6810"/>
                </a:lnTo>
                <a:lnTo>
                  <a:pt x="36520" y="6830"/>
                </a:lnTo>
                <a:lnTo>
                  <a:pt x="37020" y="6700"/>
                </a:lnTo>
                <a:lnTo>
                  <a:pt x="37590" y="6220"/>
                </a:lnTo>
                <a:lnTo>
                  <a:pt x="37800" y="5760"/>
                </a:lnTo>
                <a:lnTo>
                  <a:pt x="38070" y="5680"/>
                </a:lnTo>
                <a:lnTo>
                  <a:pt x="38520" y="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Toka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6980" y="9760"/>
                </a:moveTo>
                <a:lnTo>
                  <a:pt x="56900" y="9920"/>
                </a:lnTo>
                <a:lnTo>
                  <a:pt x="56950" y="10110"/>
                </a:lnTo>
                <a:lnTo>
                  <a:pt x="57010" y="10150"/>
                </a:lnTo>
                <a:lnTo>
                  <a:pt x="57220" y="10200"/>
                </a:lnTo>
                <a:lnTo>
                  <a:pt x="57490" y="10360"/>
                </a:lnTo>
                <a:lnTo>
                  <a:pt x="57880" y="10500"/>
                </a:lnTo>
                <a:lnTo>
                  <a:pt x="58130" y="10650"/>
                </a:lnTo>
                <a:lnTo>
                  <a:pt x="58440" y="10780"/>
                </a:lnTo>
                <a:lnTo>
                  <a:pt x="58780" y="10810"/>
                </a:lnTo>
                <a:lnTo>
                  <a:pt x="59110" y="10760"/>
                </a:lnTo>
                <a:lnTo>
                  <a:pt x="59420" y="10790"/>
                </a:lnTo>
                <a:lnTo>
                  <a:pt x="60510" y="11550"/>
                </a:lnTo>
                <a:lnTo>
                  <a:pt x="61150" y="11590"/>
                </a:lnTo>
                <a:lnTo>
                  <a:pt x="61310" y="11890"/>
                </a:lnTo>
                <a:lnTo>
                  <a:pt x="61400" y="12270"/>
                </a:lnTo>
                <a:lnTo>
                  <a:pt x="61150" y="12760"/>
                </a:lnTo>
                <a:lnTo>
                  <a:pt x="60870" y="13170"/>
                </a:lnTo>
                <a:lnTo>
                  <a:pt x="60700" y="13240"/>
                </a:lnTo>
                <a:lnTo>
                  <a:pt x="60520" y="13280"/>
                </a:lnTo>
                <a:lnTo>
                  <a:pt x="60450" y="13280"/>
                </a:lnTo>
                <a:lnTo>
                  <a:pt x="60390" y="13300"/>
                </a:lnTo>
                <a:lnTo>
                  <a:pt x="60220" y="13430"/>
                </a:lnTo>
                <a:lnTo>
                  <a:pt x="60050" y="13530"/>
                </a:lnTo>
                <a:lnTo>
                  <a:pt x="59650" y="13590"/>
                </a:lnTo>
                <a:lnTo>
                  <a:pt x="59250" y="13570"/>
                </a:lnTo>
                <a:lnTo>
                  <a:pt x="58810" y="13630"/>
                </a:lnTo>
                <a:lnTo>
                  <a:pt x="58180" y="13790"/>
                </a:lnTo>
                <a:lnTo>
                  <a:pt x="58010" y="13870"/>
                </a:lnTo>
                <a:lnTo>
                  <a:pt x="57470" y="13790"/>
                </a:lnTo>
                <a:lnTo>
                  <a:pt x="57290" y="13850"/>
                </a:lnTo>
                <a:lnTo>
                  <a:pt x="57120" y="13950"/>
                </a:lnTo>
                <a:lnTo>
                  <a:pt x="56990" y="14310"/>
                </a:lnTo>
                <a:lnTo>
                  <a:pt x="56890" y="14680"/>
                </a:lnTo>
                <a:lnTo>
                  <a:pt x="56800" y="14920"/>
                </a:lnTo>
                <a:lnTo>
                  <a:pt x="56650" y="15080"/>
                </a:lnTo>
                <a:lnTo>
                  <a:pt x="55950" y="15350"/>
                </a:lnTo>
                <a:lnTo>
                  <a:pt x="55160" y="15390"/>
                </a:lnTo>
                <a:lnTo>
                  <a:pt x="54050" y="15610"/>
                </a:lnTo>
                <a:lnTo>
                  <a:pt x="54000" y="15480"/>
                </a:lnTo>
                <a:lnTo>
                  <a:pt x="53910" y="15390"/>
                </a:lnTo>
                <a:lnTo>
                  <a:pt x="53820" y="15210"/>
                </a:lnTo>
                <a:lnTo>
                  <a:pt x="53830" y="14970"/>
                </a:lnTo>
                <a:lnTo>
                  <a:pt x="53860" y="14620"/>
                </a:lnTo>
                <a:lnTo>
                  <a:pt x="53660" y="14430"/>
                </a:lnTo>
                <a:lnTo>
                  <a:pt x="53460" y="14490"/>
                </a:lnTo>
                <a:lnTo>
                  <a:pt x="53270" y="14570"/>
                </a:lnTo>
                <a:lnTo>
                  <a:pt x="53040" y="14620"/>
                </a:lnTo>
                <a:lnTo>
                  <a:pt x="52820" y="14640"/>
                </a:lnTo>
                <a:lnTo>
                  <a:pt x="52450" y="14560"/>
                </a:lnTo>
                <a:lnTo>
                  <a:pt x="52010" y="14600"/>
                </a:lnTo>
                <a:lnTo>
                  <a:pt x="51630" y="14340"/>
                </a:lnTo>
                <a:lnTo>
                  <a:pt x="51300" y="13970"/>
                </a:lnTo>
                <a:lnTo>
                  <a:pt x="51490" y="13570"/>
                </a:lnTo>
                <a:lnTo>
                  <a:pt x="51630" y="13410"/>
                </a:lnTo>
                <a:lnTo>
                  <a:pt x="51890" y="13310"/>
                </a:lnTo>
                <a:lnTo>
                  <a:pt x="51980" y="13280"/>
                </a:lnTo>
                <a:lnTo>
                  <a:pt x="52140" y="13210"/>
                </a:lnTo>
                <a:lnTo>
                  <a:pt x="52280" y="13050"/>
                </a:lnTo>
                <a:lnTo>
                  <a:pt x="52410" y="12860"/>
                </a:lnTo>
                <a:lnTo>
                  <a:pt x="52550" y="12610"/>
                </a:lnTo>
                <a:lnTo>
                  <a:pt x="52760" y="12140"/>
                </a:lnTo>
                <a:lnTo>
                  <a:pt x="52880" y="11990"/>
                </a:lnTo>
                <a:lnTo>
                  <a:pt x="53280" y="11960"/>
                </a:lnTo>
                <a:lnTo>
                  <a:pt x="53660" y="12070"/>
                </a:lnTo>
                <a:lnTo>
                  <a:pt x="53780" y="12170"/>
                </a:lnTo>
                <a:lnTo>
                  <a:pt x="53910" y="12240"/>
                </a:lnTo>
                <a:lnTo>
                  <a:pt x="54020" y="12270"/>
                </a:lnTo>
                <a:lnTo>
                  <a:pt x="54110" y="12310"/>
                </a:lnTo>
                <a:lnTo>
                  <a:pt x="54190" y="12380"/>
                </a:lnTo>
                <a:lnTo>
                  <a:pt x="54280" y="12380"/>
                </a:lnTo>
                <a:lnTo>
                  <a:pt x="54570" y="12240"/>
                </a:lnTo>
                <a:lnTo>
                  <a:pt x="54960" y="11980"/>
                </a:lnTo>
                <a:lnTo>
                  <a:pt x="55030" y="11910"/>
                </a:lnTo>
                <a:lnTo>
                  <a:pt x="55070" y="11900"/>
                </a:lnTo>
                <a:lnTo>
                  <a:pt x="55110" y="11880"/>
                </a:lnTo>
                <a:lnTo>
                  <a:pt x="55140" y="11560"/>
                </a:lnTo>
                <a:lnTo>
                  <a:pt x="55520" y="11480"/>
                </a:lnTo>
                <a:lnTo>
                  <a:pt x="55730" y="11180"/>
                </a:lnTo>
                <a:lnTo>
                  <a:pt x="55730" y="10940"/>
                </a:lnTo>
                <a:lnTo>
                  <a:pt x="55810" y="10740"/>
                </a:lnTo>
                <a:lnTo>
                  <a:pt x="55980" y="10490"/>
                </a:lnTo>
                <a:lnTo>
                  <a:pt x="55880" y="10240"/>
                </a:lnTo>
                <a:lnTo>
                  <a:pt x="55800" y="10210"/>
                </a:lnTo>
                <a:lnTo>
                  <a:pt x="55730" y="10150"/>
                </a:lnTo>
                <a:lnTo>
                  <a:pt x="55630" y="10060"/>
                </a:lnTo>
                <a:lnTo>
                  <a:pt x="55580" y="9950"/>
                </a:lnTo>
                <a:lnTo>
                  <a:pt x="55640" y="9870"/>
                </a:lnTo>
                <a:lnTo>
                  <a:pt x="55640" y="9820"/>
                </a:lnTo>
                <a:lnTo>
                  <a:pt x="55600" y="9820"/>
                </a:lnTo>
                <a:lnTo>
                  <a:pt x="55600" y="9780"/>
                </a:lnTo>
                <a:lnTo>
                  <a:pt x="55740" y="9710"/>
                </a:lnTo>
                <a:lnTo>
                  <a:pt x="56260" y="9580"/>
                </a:lnTo>
                <a:lnTo>
                  <a:pt x="56420" y="9500"/>
                </a:lnTo>
                <a:lnTo>
                  <a:pt x="56450" y="9460"/>
                </a:lnTo>
                <a:lnTo>
                  <a:pt x="56480" y="9480"/>
                </a:lnTo>
                <a:lnTo>
                  <a:pt x="56730" y="9490"/>
                </a:lnTo>
                <a:lnTo>
                  <a:pt x="56900" y="9600"/>
                </a:lnTo>
                <a:lnTo>
                  <a:pt x="56980" y="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Siva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3880" y="11880"/>
                </a:moveTo>
                <a:lnTo>
                  <a:pt x="64270" y="13370"/>
                </a:lnTo>
                <a:lnTo>
                  <a:pt x="64260" y="13720"/>
                </a:lnTo>
                <a:lnTo>
                  <a:pt x="64430" y="13980"/>
                </a:lnTo>
                <a:lnTo>
                  <a:pt x="64700" y="14120"/>
                </a:lnTo>
                <a:lnTo>
                  <a:pt x="64990" y="14340"/>
                </a:lnTo>
                <a:lnTo>
                  <a:pt x="65290" y="14520"/>
                </a:lnTo>
                <a:lnTo>
                  <a:pt x="65770" y="14400"/>
                </a:lnTo>
                <a:lnTo>
                  <a:pt x="66270" y="14560"/>
                </a:lnTo>
                <a:lnTo>
                  <a:pt x="66750" y="14800"/>
                </a:lnTo>
                <a:lnTo>
                  <a:pt x="66730" y="15110"/>
                </a:lnTo>
                <a:lnTo>
                  <a:pt x="66630" y="15350"/>
                </a:lnTo>
                <a:lnTo>
                  <a:pt x="66410" y="15350"/>
                </a:lnTo>
                <a:lnTo>
                  <a:pt x="66200" y="15310"/>
                </a:lnTo>
                <a:lnTo>
                  <a:pt x="65950" y="15370"/>
                </a:lnTo>
                <a:lnTo>
                  <a:pt x="65720" y="15530"/>
                </a:lnTo>
                <a:lnTo>
                  <a:pt x="65490" y="15490"/>
                </a:lnTo>
                <a:lnTo>
                  <a:pt x="65270" y="15320"/>
                </a:lnTo>
                <a:lnTo>
                  <a:pt x="65060" y="15440"/>
                </a:lnTo>
                <a:lnTo>
                  <a:pt x="64880" y="15960"/>
                </a:lnTo>
                <a:lnTo>
                  <a:pt x="64920" y="16150"/>
                </a:lnTo>
                <a:lnTo>
                  <a:pt x="65250" y="16140"/>
                </a:lnTo>
                <a:lnTo>
                  <a:pt x="65600" y="16050"/>
                </a:lnTo>
                <a:lnTo>
                  <a:pt x="65700" y="16170"/>
                </a:lnTo>
                <a:lnTo>
                  <a:pt x="65650" y="16340"/>
                </a:lnTo>
                <a:lnTo>
                  <a:pt x="65550" y="16360"/>
                </a:lnTo>
                <a:lnTo>
                  <a:pt x="65460" y="16360"/>
                </a:lnTo>
                <a:lnTo>
                  <a:pt x="65280" y="16450"/>
                </a:lnTo>
                <a:lnTo>
                  <a:pt x="65160" y="16660"/>
                </a:lnTo>
                <a:lnTo>
                  <a:pt x="64930" y="16970"/>
                </a:lnTo>
                <a:lnTo>
                  <a:pt x="64870" y="17610"/>
                </a:lnTo>
                <a:lnTo>
                  <a:pt x="64760" y="17830"/>
                </a:lnTo>
                <a:lnTo>
                  <a:pt x="64820" y="18060"/>
                </a:lnTo>
                <a:lnTo>
                  <a:pt x="64990" y="18220"/>
                </a:lnTo>
                <a:lnTo>
                  <a:pt x="65140" y="18320"/>
                </a:lnTo>
                <a:lnTo>
                  <a:pt x="65250" y="18470"/>
                </a:lnTo>
                <a:lnTo>
                  <a:pt x="65210" y="18570"/>
                </a:lnTo>
                <a:lnTo>
                  <a:pt x="65040" y="18680"/>
                </a:lnTo>
                <a:lnTo>
                  <a:pt x="64990" y="18730"/>
                </a:lnTo>
                <a:lnTo>
                  <a:pt x="64950" y="18780"/>
                </a:lnTo>
                <a:lnTo>
                  <a:pt x="64910" y="18830"/>
                </a:lnTo>
                <a:lnTo>
                  <a:pt x="64850" y="18840"/>
                </a:lnTo>
                <a:lnTo>
                  <a:pt x="64870" y="18910"/>
                </a:lnTo>
                <a:lnTo>
                  <a:pt x="64880" y="19020"/>
                </a:lnTo>
                <a:lnTo>
                  <a:pt x="64880" y="19220"/>
                </a:lnTo>
                <a:lnTo>
                  <a:pt x="64940" y="19400"/>
                </a:lnTo>
                <a:lnTo>
                  <a:pt x="64970" y="19580"/>
                </a:lnTo>
                <a:lnTo>
                  <a:pt x="64950" y="19690"/>
                </a:lnTo>
                <a:lnTo>
                  <a:pt x="64940" y="19810"/>
                </a:lnTo>
                <a:lnTo>
                  <a:pt x="64970" y="19900"/>
                </a:lnTo>
                <a:lnTo>
                  <a:pt x="64990" y="20000"/>
                </a:lnTo>
                <a:lnTo>
                  <a:pt x="64950" y="20210"/>
                </a:lnTo>
                <a:lnTo>
                  <a:pt x="64850" y="20370"/>
                </a:lnTo>
                <a:lnTo>
                  <a:pt x="64480" y="20500"/>
                </a:lnTo>
                <a:lnTo>
                  <a:pt x="64140" y="20760"/>
                </a:lnTo>
                <a:lnTo>
                  <a:pt x="63830" y="20850"/>
                </a:lnTo>
                <a:lnTo>
                  <a:pt x="63510" y="20800"/>
                </a:lnTo>
                <a:lnTo>
                  <a:pt x="63340" y="20830"/>
                </a:lnTo>
                <a:lnTo>
                  <a:pt x="63180" y="20900"/>
                </a:lnTo>
                <a:lnTo>
                  <a:pt x="62810" y="20910"/>
                </a:lnTo>
                <a:lnTo>
                  <a:pt x="62630" y="21000"/>
                </a:lnTo>
                <a:lnTo>
                  <a:pt x="62460" y="21110"/>
                </a:lnTo>
                <a:lnTo>
                  <a:pt x="62280" y="21190"/>
                </a:lnTo>
                <a:lnTo>
                  <a:pt x="62110" y="21300"/>
                </a:lnTo>
                <a:lnTo>
                  <a:pt x="61720" y="21390"/>
                </a:lnTo>
                <a:lnTo>
                  <a:pt x="61310" y="21190"/>
                </a:lnTo>
                <a:lnTo>
                  <a:pt x="61100" y="21240"/>
                </a:lnTo>
                <a:lnTo>
                  <a:pt x="61000" y="21480"/>
                </a:lnTo>
                <a:lnTo>
                  <a:pt x="61050" y="21770"/>
                </a:lnTo>
                <a:lnTo>
                  <a:pt x="61130" y="22040"/>
                </a:lnTo>
                <a:lnTo>
                  <a:pt x="61190" y="22170"/>
                </a:lnTo>
                <a:lnTo>
                  <a:pt x="61220" y="22300"/>
                </a:lnTo>
                <a:lnTo>
                  <a:pt x="61140" y="22530"/>
                </a:lnTo>
                <a:lnTo>
                  <a:pt x="60800" y="22900"/>
                </a:lnTo>
                <a:lnTo>
                  <a:pt x="60600" y="23030"/>
                </a:lnTo>
                <a:lnTo>
                  <a:pt x="60490" y="23070"/>
                </a:lnTo>
                <a:lnTo>
                  <a:pt x="60250" y="23360"/>
                </a:lnTo>
                <a:lnTo>
                  <a:pt x="60010" y="23580"/>
                </a:lnTo>
                <a:lnTo>
                  <a:pt x="59730" y="23710"/>
                </a:lnTo>
                <a:lnTo>
                  <a:pt x="58660" y="23800"/>
                </a:lnTo>
                <a:lnTo>
                  <a:pt x="58540" y="23740"/>
                </a:lnTo>
                <a:lnTo>
                  <a:pt x="58420" y="23670"/>
                </a:lnTo>
                <a:lnTo>
                  <a:pt x="57810" y="23580"/>
                </a:lnTo>
                <a:lnTo>
                  <a:pt x="57180" y="23730"/>
                </a:lnTo>
                <a:lnTo>
                  <a:pt x="57190" y="23480"/>
                </a:lnTo>
                <a:lnTo>
                  <a:pt x="57310" y="23280"/>
                </a:lnTo>
                <a:lnTo>
                  <a:pt x="57340" y="23190"/>
                </a:lnTo>
                <a:lnTo>
                  <a:pt x="57360" y="23090"/>
                </a:lnTo>
                <a:lnTo>
                  <a:pt x="57550" y="22530"/>
                </a:lnTo>
                <a:lnTo>
                  <a:pt x="57680" y="22050"/>
                </a:lnTo>
                <a:lnTo>
                  <a:pt x="57770" y="21820"/>
                </a:lnTo>
                <a:lnTo>
                  <a:pt x="57880" y="21600"/>
                </a:lnTo>
                <a:lnTo>
                  <a:pt x="58080" y="21020"/>
                </a:lnTo>
                <a:lnTo>
                  <a:pt x="57910" y="20480"/>
                </a:lnTo>
                <a:lnTo>
                  <a:pt x="57530" y="20270"/>
                </a:lnTo>
                <a:lnTo>
                  <a:pt x="57120" y="20200"/>
                </a:lnTo>
                <a:lnTo>
                  <a:pt x="56680" y="20200"/>
                </a:lnTo>
                <a:lnTo>
                  <a:pt x="56250" y="20340"/>
                </a:lnTo>
                <a:lnTo>
                  <a:pt x="56010" y="20260"/>
                </a:lnTo>
                <a:lnTo>
                  <a:pt x="55780" y="20080"/>
                </a:lnTo>
                <a:lnTo>
                  <a:pt x="54990" y="19970"/>
                </a:lnTo>
                <a:lnTo>
                  <a:pt x="54630" y="20100"/>
                </a:lnTo>
                <a:lnTo>
                  <a:pt x="54160" y="20030"/>
                </a:lnTo>
                <a:lnTo>
                  <a:pt x="53710" y="19700"/>
                </a:lnTo>
                <a:lnTo>
                  <a:pt x="53550" y="19680"/>
                </a:lnTo>
                <a:lnTo>
                  <a:pt x="53400" y="19620"/>
                </a:lnTo>
                <a:lnTo>
                  <a:pt x="53360" y="19570"/>
                </a:lnTo>
                <a:lnTo>
                  <a:pt x="53300" y="19440"/>
                </a:lnTo>
                <a:lnTo>
                  <a:pt x="53260" y="19380"/>
                </a:lnTo>
                <a:lnTo>
                  <a:pt x="53030" y="19260"/>
                </a:lnTo>
                <a:lnTo>
                  <a:pt x="52780" y="19240"/>
                </a:lnTo>
                <a:lnTo>
                  <a:pt x="52960" y="19030"/>
                </a:lnTo>
                <a:lnTo>
                  <a:pt x="53170" y="18870"/>
                </a:lnTo>
                <a:lnTo>
                  <a:pt x="53320" y="18670"/>
                </a:lnTo>
                <a:lnTo>
                  <a:pt x="53440" y="18440"/>
                </a:lnTo>
                <a:lnTo>
                  <a:pt x="53580" y="18210"/>
                </a:lnTo>
                <a:lnTo>
                  <a:pt x="53750" y="18010"/>
                </a:lnTo>
                <a:lnTo>
                  <a:pt x="54160" y="17690"/>
                </a:lnTo>
                <a:lnTo>
                  <a:pt x="54500" y="17350"/>
                </a:lnTo>
                <a:lnTo>
                  <a:pt x="54640" y="16840"/>
                </a:lnTo>
                <a:lnTo>
                  <a:pt x="54630" y="16700"/>
                </a:lnTo>
                <a:lnTo>
                  <a:pt x="54580" y="16560"/>
                </a:lnTo>
                <a:lnTo>
                  <a:pt x="54420" y="16470"/>
                </a:lnTo>
                <a:lnTo>
                  <a:pt x="54190" y="16060"/>
                </a:lnTo>
                <a:lnTo>
                  <a:pt x="54050" y="15610"/>
                </a:lnTo>
                <a:lnTo>
                  <a:pt x="55160" y="15390"/>
                </a:lnTo>
                <a:lnTo>
                  <a:pt x="55950" y="15350"/>
                </a:lnTo>
                <a:lnTo>
                  <a:pt x="56650" y="15080"/>
                </a:lnTo>
                <a:lnTo>
                  <a:pt x="56800" y="14920"/>
                </a:lnTo>
                <a:lnTo>
                  <a:pt x="56890" y="14680"/>
                </a:lnTo>
                <a:lnTo>
                  <a:pt x="56990" y="14310"/>
                </a:lnTo>
                <a:lnTo>
                  <a:pt x="57120" y="13950"/>
                </a:lnTo>
                <a:lnTo>
                  <a:pt x="57290" y="13850"/>
                </a:lnTo>
                <a:lnTo>
                  <a:pt x="57470" y="13790"/>
                </a:lnTo>
                <a:lnTo>
                  <a:pt x="58010" y="13870"/>
                </a:lnTo>
                <a:lnTo>
                  <a:pt x="58180" y="13790"/>
                </a:lnTo>
                <a:lnTo>
                  <a:pt x="58810" y="13630"/>
                </a:lnTo>
                <a:lnTo>
                  <a:pt x="59250" y="13570"/>
                </a:lnTo>
                <a:lnTo>
                  <a:pt x="59650" y="13590"/>
                </a:lnTo>
                <a:lnTo>
                  <a:pt x="60050" y="13530"/>
                </a:lnTo>
                <a:lnTo>
                  <a:pt x="60220" y="13430"/>
                </a:lnTo>
                <a:lnTo>
                  <a:pt x="60390" y="13300"/>
                </a:lnTo>
                <a:lnTo>
                  <a:pt x="60450" y="13280"/>
                </a:lnTo>
                <a:lnTo>
                  <a:pt x="60520" y="13280"/>
                </a:lnTo>
                <a:lnTo>
                  <a:pt x="60700" y="13240"/>
                </a:lnTo>
                <a:lnTo>
                  <a:pt x="60870" y="13170"/>
                </a:lnTo>
                <a:lnTo>
                  <a:pt x="61150" y="12760"/>
                </a:lnTo>
                <a:lnTo>
                  <a:pt x="61400" y="12270"/>
                </a:lnTo>
                <a:lnTo>
                  <a:pt x="61660" y="12780"/>
                </a:lnTo>
                <a:lnTo>
                  <a:pt x="62020" y="13070"/>
                </a:lnTo>
                <a:lnTo>
                  <a:pt x="62190" y="13050"/>
                </a:lnTo>
                <a:lnTo>
                  <a:pt x="62330" y="12940"/>
                </a:lnTo>
                <a:lnTo>
                  <a:pt x="62470" y="12750"/>
                </a:lnTo>
                <a:lnTo>
                  <a:pt x="62640" y="12620"/>
                </a:lnTo>
                <a:lnTo>
                  <a:pt x="63040" y="12640"/>
                </a:lnTo>
                <a:lnTo>
                  <a:pt x="63140" y="12580"/>
                </a:lnTo>
                <a:lnTo>
                  <a:pt x="63160" y="12470"/>
                </a:lnTo>
                <a:lnTo>
                  <a:pt x="63110" y="12400"/>
                </a:lnTo>
                <a:lnTo>
                  <a:pt x="63120" y="12220"/>
                </a:lnTo>
                <a:lnTo>
                  <a:pt x="63170" y="12140"/>
                </a:lnTo>
                <a:lnTo>
                  <a:pt x="63360" y="12100"/>
                </a:lnTo>
                <a:lnTo>
                  <a:pt x="63580" y="12080"/>
                </a:lnTo>
                <a:lnTo>
                  <a:pt x="63740" y="12000"/>
                </a:lnTo>
                <a:lnTo>
                  <a:pt x="63880" y="1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Çorum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8350" y="7190"/>
                </a:moveTo>
                <a:lnTo>
                  <a:pt x="48600" y="7630"/>
                </a:lnTo>
                <a:lnTo>
                  <a:pt x="48660" y="7860"/>
                </a:lnTo>
                <a:lnTo>
                  <a:pt x="48690" y="8110"/>
                </a:lnTo>
                <a:lnTo>
                  <a:pt x="48760" y="8340"/>
                </a:lnTo>
                <a:lnTo>
                  <a:pt x="49130" y="8300"/>
                </a:lnTo>
                <a:lnTo>
                  <a:pt x="49310" y="8340"/>
                </a:lnTo>
                <a:lnTo>
                  <a:pt x="49350" y="8520"/>
                </a:lnTo>
                <a:lnTo>
                  <a:pt x="49280" y="8680"/>
                </a:lnTo>
                <a:lnTo>
                  <a:pt x="49180" y="8800"/>
                </a:lnTo>
                <a:lnTo>
                  <a:pt x="49120" y="8990"/>
                </a:lnTo>
                <a:lnTo>
                  <a:pt x="49100" y="9620"/>
                </a:lnTo>
                <a:lnTo>
                  <a:pt x="49030" y="10030"/>
                </a:lnTo>
                <a:lnTo>
                  <a:pt x="49080" y="10200"/>
                </a:lnTo>
                <a:lnTo>
                  <a:pt x="49270" y="10620"/>
                </a:lnTo>
                <a:lnTo>
                  <a:pt x="49400" y="10840"/>
                </a:lnTo>
                <a:lnTo>
                  <a:pt x="49550" y="10940"/>
                </a:lnTo>
                <a:lnTo>
                  <a:pt x="50340" y="11070"/>
                </a:lnTo>
                <a:lnTo>
                  <a:pt x="50700" y="11290"/>
                </a:lnTo>
                <a:lnTo>
                  <a:pt x="50860" y="11320"/>
                </a:lnTo>
                <a:lnTo>
                  <a:pt x="50940" y="11350"/>
                </a:lnTo>
                <a:lnTo>
                  <a:pt x="51060" y="11640"/>
                </a:lnTo>
                <a:lnTo>
                  <a:pt x="51060" y="11870"/>
                </a:lnTo>
                <a:lnTo>
                  <a:pt x="50950" y="12320"/>
                </a:lnTo>
                <a:lnTo>
                  <a:pt x="50540" y="12950"/>
                </a:lnTo>
                <a:lnTo>
                  <a:pt x="50490" y="13090"/>
                </a:lnTo>
                <a:lnTo>
                  <a:pt x="50490" y="13260"/>
                </a:lnTo>
                <a:lnTo>
                  <a:pt x="50440" y="13680"/>
                </a:lnTo>
                <a:lnTo>
                  <a:pt x="50250" y="13750"/>
                </a:lnTo>
                <a:lnTo>
                  <a:pt x="49790" y="13790"/>
                </a:lnTo>
                <a:lnTo>
                  <a:pt x="49740" y="14070"/>
                </a:lnTo>
                <a:lnTo>
                  <a:pt x="49800" y="14140"/>
                </a:lnTo>
                <a:lnTo>
                  <a:pt x="49790" y="14240"/>
                </a:lnTo>
                <a:lnTo>
                  <a:pt x="49740" y="14380"/>
                </a:lnTo>
                <a:lnTo>
                  <a:pt x="49730" y="14500"/>
                </a:lnTo>
                <a:lnTo>
                  <a:pt x="49600" y="14670"/>
                </a:lnTo>
                <a:lnTo>
                  <a:pt x="49230" y="14900"/>
                </a:lnTo>
                <a:lnTo>
                  <a:pt x="49010" y="14920"/>
                </a:lnTo>
                <a:lnTo>
                  <a:pt x="48610" y="14800"/>
                </a:lnTo>
                <a:lnTo>
                  <a:pt x="47890" y="15150"/>
                </a:lnTo>
                <a:lnTo>
                  <a:pt x="47510" y="15170"/>
                </a:lnTo>
                <a:lnTo>
                  <a:pt x="47320" y="15150"/>
                </a:lnTo>
                <a:lnTo>
                  <a:pt x="47040" y="15260"/>
                </a:lnTo>
                <a:lnTo>
                  <a:pt x="46310" y="15130"/>
                </a:lnTo>
                <a:lnTo>
                  <a:pt x="45850" y="15280"/>
                </a:lnTo>
                <a:lnTo>
                  <a:pt x="45400" y="15490"/>
                </a:lnTo>
                <a:lnTo>
                  <a:pt x="44650" y="15580"/>
                </a:lnTo>
                <a:lnTo>
                  <a:pt x="44380" y="15710"/>
                </a:lnTo>
                <a:lnTo>
                  <a:pt x="44380" y="15390"/>
                </a:lnTo>
                <a:lnTo>
                  <a:pt x="44500" y="15140"/>
                </a:lnTo>
                <a:lnTo>
                  <a:pt x="44600" y="14990"/>
                </a:lnTo>
                <a:lnTo>
                  <a:pt x="44620" y="14780"/>
                </a:lnTo>
                <a:lnTo>
                  <a:pt x="44550" y="14600"/>
                </a:lnTo>
                <a:lnTo>
                  <a:pt x="44550" y="14530"/>
                </a:lnTo>
                <a:lnTo>
                  <a:pt x="44540" y="14460"/>
                </a:lnTo>
                <a:lnTo>
                  <a:pt x="44450" y="14360"/>
                </a:lnTo>
                <a:lnTo>
                  <a:pt x="44330" y="14350"/>
                </a:lnTo>
                <a:lnTo>
                  <a:pt x="44210" y="14230"/>
                </a:lnTo>
                <a:lnTo>
                  <a:pt x="44020" y="13780"/>
                </a:lnTo>
                <a:lnTo>
                  <a:pt x="43960" y="13490"/>
                </a:lnTo>
                <a:lnTo>
                  <a:pt x="44340" y="13270"/>
                </a:lnTo>
                <a:lnTo>
                  <a:pt x="44440" y="13250"/>
                </a:lnTo>
                <a:lnTo>
                  <a:pt x="44520" y="13210"/>
                </a:lnTo>
                <a:lnTo>
                  <a:pt x="44660" y="12970"/>
                </a:lnTo>
                <a:lnTo>
                  <a:pt x="44770" y="12710"/>
                </a:lnTo>
                <a:lnTo>
                  <a:pt x="44840" y="12670"/>
                </a:lnTo>
                <a:lnTo>
                  <a:pt x="44850" y="12510"/>
                </a:lnTo>
                <a:lnTo>
                  <a:pt x="44810" y="12350"/>
                </a:lnTo>
                <a:lnTo>
                  <a:pt x="44760" y="12180"/>
                </a:lnTo>
                <a:lnTo>
                  <a:pt x="44690" y="12030"/>
                </a:lnTo>
                <a:lnTo>
                  <a:pt x="44570" y="11830"/>
                </a:lnTo>
                <a:lnTo>
                  <a:pt x="44510" y="11600"/>
                </a:lnTo>
                <a:lnTo>
                  <a:pt x="44520" y="11380"/>
                </a:lnTo>
                <a:lnTo>
                  <a:pt x="44490" y="11160"/>
                </a:lnTo>
                <a:lnTo>
                  <a:pt x="44370" y="10920"/>
                </a:lnTo>
                <a:lnTo>
                  <a:pt x="44340" y="10660"/>
                </a:lnTo>
                <a:lnTo>
                  <a:pt x="44440" y="10410"/>
                </a:lnTo>
                <a:lnTo>
                  <a:pt x="44500" y="10160"/>
                </a:lnTo>
                <a:lnTo>
                  <a:pt x="44260" y="9770"/>
                </a:lnTo>
                <a:lnTo>
                  <a:pt x="44680" y="9680"/>
                </a:lnTo>
                <a:lnTo>
                  <a:pt x="45350" y="9400"/>
                </a:lnTo>
                <a:lnTo>
                  <a:pt x="45470" y="9090"/>
                </a:lnTo>
                <a:lnTo>
                  <a:pt x="45310" y="8920"/>
                </a:lnTo>
                <a:lnTo>
                  <a:pt x="45210" y="8880"/>
                </a:lnTo>
                <a:lnTo>
                  <a:pt x="45120" y="8640"/>
                </a:lnTo>
                <a:lnTo>
                  <a:pt x="45170" y="8520"/>
                </a:lnTo>
                <a:lnTo>
                  <a:pt x="45330" y="8320"/>
                </a:lnTo>
                <a:lnTo>
                  <a:pt x="45500" y="7900"/>
                </a:lnTo>
                <a:lnTo>
                  <a:pt x="45720" y="7700"/>
                </a:lnTo>
                <a:lnTo>
                  <a:pt x="45830" y="7570"/>
                </a:lnTo>
                <a:lnTo>
                  <a:pt x="45960" y="7230"/>
                </a:lnTo>
                <a:lnTo>
                  <a:pt x="46130" y="6990"/>
                </a:lnTo>
                <a:lnTo>
                  <a:pt x="46380" y="6930"/>
                </a:lnTo>
                <a:lnTo>
                  <a:pt x="46500" y="7090"/>
                </a:lnTo>
                <a:lnTo>
                  <a:pt x="46680" y="7080"/>
                </a:lnTo>
                <a:lnTo>
                  <a:pt x="46780" y="7100"/>
                </a:lnTo>
                <a:lnTo>
                  <a:pt x="46860" y="7190"/>
                </a:lnTo>
                <a:lnTo>
                  <a:pt x="47020" y="7220"/>
                </a:lnTo>
                <a:lnTo>
                  <a:pt x="47180" y="7180"/>
                </a:lnTo>
                <a:lnTo>
                  <a:pt x="47320" y="7210"/>
                </a:lnTo>
                <a:lnTo>
                  <a:pt x="47440" y="7300"/>
                </a:lnTo>
                <a:lnTo>
                  <a:pt x="47490" y="7390"/>
                </a:lnTo>
                <a:lnTo>
                  <a:pt x="47570" y="7450"/>
                </a:lnTo>
                <a:lnTo>
                  <a:pt x="48110" y="7620"/>
                </a:lnTo>
                <a:lnTo>
                  <a:pt x="48210" y="7500"/>
                </a:lnTo>
                <a:lnTo>
                  <a:pt x="48300" y="7420"/>
                </a:lnTo>
                <a:lnTo>
                  <a:pt x="48320" y="7390"/>
                </a:lnTo>
                <a:lnTo>
                  <a:pt x="48330" y="7340"/>
                </a:lnTo>
                <a:lnTo>
                  <a:pt x="48340" y="7230"/>
                </a:lnTo>
                <a:lnTo>
                  <a:pt x="48350" y="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Amas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9310" y="8340"/>
                </a:moveTo>
                <a:lnTo>
                  <a:pt x="50780" y="8760"/>
                </a:lnTo>
                <a:lnTo>
                  <a:pt x="51070" y="8710"/>
                </a:lnTo>
                <a:lnTo>
                  <a:pt x="51230" y="8800"/>
                </a:lnTo>
                <a:lnTo>
                  <a:pt x="51920" y="9330"/>
                </a:lnTo>
                <a:lnTo>
                  <a:pt x="52080" y="9610"/>
                </a:lnTo>
                <a:lnTo>
                  <a:pt x="52240" y="9650"/>
                </a:lnTo>
                <a:lnTo>
                  <a:pt x="52600" y="9630"/>
                </a:lnTo>
                <a:lnTo>
                  <a:pt x="52780" y="9660"/>
                </a:lnTo>
                <a:lnTo>
                  <a:pt x="53410" y="9670"/>
                </a:lnTo>
                <a:lnTo>
                  <a:pt x="53780" y="9850"/>
                </a:lnTo>
                <a:lnTo>
                  <a:pt x="53980" y="9800"/>
                </a:lnTo>
                <a:lnTo>
                  <a:pt x="54150" y="9660"/>
                </a:lnTo>
                <a:lnTo>
                  <a:pt x="54370" y="9510"/>
                </a:lnTo>
                <a:lnTo>
                  <a:pt x="54510" y="9260"/>
                </a:lnTo>
                <a:lnTo>
                  <a:pt x="54600" y="8970"/>
                </a:lnTo>
                <a:lnTo>
                  <a:pt x="54790" y="8850"/>
                </a:lnTo>
                <a:lnTo>
                  <a:pt x="54960" y="8910"/>
                </a:lnTo>
                <a:lnTo>
                  <a:pt x="55090" y="9060"/>
                </a:lnTo>
                <a:lnTo>
                  <a:pt x="55150" y="9200"/>
                </a:lnTo>
                <a:lnTo>
                  <a:pt x="55230" y="9340"/>
                </a:lnTo>
                <a:lnTo>
                  <a:pt x="55740" y="9710"/>
                </a:lnTo>
                <a:lnTo>
                  <a:pt x="55600" y="9780"/>
                </a:lnTo>
                <a:lnTo>
                  <a:pt x="55600" y="9820"/>
                </a:lnTo>
                <a:lnTo>
                  <a:pt x="55640" y="9820"/>
                </a:lnTo>
                <a:lnTo>
                  <a:pt x="55640" y="9870"/>
                </a:lnTo>
                <a:lnTo>
                  <a:pt x="55580" y="9950"/>
                </a:lnTo>
                <a:lnTo>
                  <a:pt x="55630" y="10060"/>
                </a:lnTo>
                <a:lnTo>
                  <a:pt x="55730" y="10150"/>
                </a:lnTo>
                <a:lnTo>
                  <a:pt x="55800" y="10210"/>
                </a:lnTo>
                <a:lnTo>
                  <a:pt x="55880" y="10240"/>
                </a:lnTo>
                <a:lnTo>
                  <a:pt x="55980" y="10490"/>
                </a:lnTo>
                <a:lnTo>
                  <a:pt x="55810" y="10740"/>
                </a:lnTo>
                <a:lnTo>
                  <a:pt x="55730" y="10940"/>
                </a:lnTo>
                <a:lnTo>
                  <a:pt x="55730" y="11180"/>
                </a:lnTo>
                <a:lnTo>
                  <a:pt x="55520" y="11480"/>
                </a:lnTo>
                <a:lnTo>
                  <a:pt x="55140" y="11560"/>
                </a:lnTo>
                <a:lnTo>
                  <a:pt x="55110" y="11880"/>
                </a:lnTo>
                <a:lnTo>
                  <a:pt x="55070" y="11900"/>
                </a:lnTo>
                <a:lnTo>
                  <a:pt x="55030" y="11910"/>
                </a:lnTo>
                <a:lnTo>
                  <a:pt x="54960" y="11980"/>
                </a:lnTo>
                <a:lnTo>
                  <a:pt x="54570" y="12240"/>
                </a:lnTo>
                <a:lnTo>
                  <a:pt x="54280" y="12380"/>
                </a:lnTo>
                <a:lnTo>
                  <a:pt x="54190" y="12380"/>
                </a:lnTo>
                <a:lnTo>
                  <a:pt x="54110" y="12310"/>
                </a:lnTo>
                <a:lnTo>
                  <a:pt x="54020" y="12270"/>
                </a:lnTo>
                <a:lnTo>
                  <a:pt x="53910" y="12240"/>
                </a:lnTo>
                <a:lnTo>
                  <a:pt x="53780" y="12170"/>
                </a:lnTo>
                <a:lnTo>
                  <a:pt x="53660" y="12070"/>
                </a:lnTo>
                <a:lnTo>
                  <a:pt x="53280" y="11960"/>
                </a:lnTo>
                <a:lnTo>
                  <a:pt x="52880" y="11990"/>
                </a:lnTo>
                <a:lnTo>
                  <a:pt x="52760" y="12140"/>
                </a:lnTo>
                <a:lnTo>
                  <a:pt x="52550" y="12610"/>
                </a:lnTo>
                <a:lnTo>
                  <a:pt x="52410" y="12860"/>
                </a:lnTo>
                <a:lnTo>
                  <a:pt x="52280" y="13050"/>
                </a:lnTo>
                <a:lnTo>
                  <a:pt x="52140" y="13210"/>
                </a:lnTo>
                <a:lnTo>
                  <a:pt x="51980" y="13280"/>
                </a:lnTo>
                <a:lnTo>
                  <a:pt x="51890" y="13310"/>
                </a:lnTo>
                <a:lnTo>
                  <a:pt x="51630" y="13410"/>
                </a:lnTo>
                <a:lnTo>
                  <a:pt x="51490" y="13570"/>
                </a:lnTo>
                <a:lnTo>
                  <a:pt x="51300" y="13970"/>
                </a:lnTo>
                <a:lnTo>
                  <a:pt x="51070" y="13890"/>
                </a:lnTo>
                <a:lnTo>
                  <a:pt x="50820" y="13910"/>
                </a:lnTo>
                <a:lnTo>
                  <a:pt x="50610" y="13890"/>
                </a:lnTo>
                <a:lnTo>
                  <a:pt x="50520" y="13830"/>
                </a:lnTo>
                <a:lnTo>
                  <a:pt x="50480" y="13700"/>
                </a:lnTo>
                <a:lnTo>
                  <a:pt x="50440" y="13680"/>
                </a:lnTo>
                <a:lnTo>
                  <a:pt x="50490" y="13260"/>
                </a:lnTo>
                <a:lnTo>
                  <a:pt x="50490" y="13090"/>
                </a:lnTo>
                <a:lnTo>
                  <a:pt x="50540" y="12950"/>
                </a:lnTo>
                <a:lnTo>
                  <a:pt x="50950" y="12320"/>
                </a:lnTo>
                <a:lnTo>
                  <a:pt x="51060" y="11870"/>
                </a:lnTo>
                <a:lnTo>
                  <a:pt x="51060" y="11640"/>
                </a:lnTo>
                <a:lnTo>
                  <a:pt x="50940" y="11350"/>
                </a:lnTo>
                <a:lnTo>
                  <a:pt x="50860" y="11320"/>
                </a:lnTo>
                <a:lnTo>
                  <a:pt x="50700" y="11290"/>
                </a:lnTo>
                <a:lnTo>
                  <a:pt x="50340" y="11070"/>
                </a:lnTo>
                <a:lnTo>
                  <a:pt x="49550" y="10940"/>
                </a:lnTo>
                <a:lnTo>
                  <a:pt x="49400" y="10840"/>
                </a:lnTo>
                <a:lnTo>
                  <a:pt x="49270" y="10620"/>
                </a:lnTo>
                <a:lnTo>
                  <a:pt x="49080" y="10200"/>
                </a:lnTo>
                <a:lnTo>
                  <a:pt x="49030" y="10030"/>
                </a:lnTo>
                <a:lnTo>
                  <a:pt x="49100" y="9620"/>
                </a:lnTo>
                <a:lnTo>
                  <a:pt x="49120" y="8990"/>
                </a:lnTo>
                <a:lnTo>
                  <a:pt x="49180" y="8800"/>
                </a:lnTo>
                <a:lnTo>
                  <a:pt x="49280" y="8680"/>
                </a:lnTo>
                <a:lnTo>
                  <a:pt x="49350" y="8520"/>
                </a:lnTo>
                <a:lnTo>
                  <a:pt x="49310" y="8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Kütah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0230" y="17680"/>
                </a:moveTo>
                <a:lnTo>
                  <a:pt x="20410" y="17820"/>
                </a:lnTo>
                <a:lnTo>
                  <a:pt x="20620" y="17870"/>
                </a:lnTo>
                <a:lnTo>
                  <a:pt x="20960" y="17910"/>
                </a:lnTo>
                <a:lnTo>
                  <a:pt x="21300" y="17900"/>
                </a:lnTo>
                <a:lnTo>
                  <a:pt x="21560" y="17740"/>
                </a:lnTo>
                <a:lnTo>
                  <a:pt x="21590" y="17330"/>
                </a:lnTo>
                <a:lnTo>
                  <a:pt x="21690" y="17050"/>
                </a:lnTo>
                <a:lnTo>
                  <a:pt x="21910" y="16890"/>
                </a:lnTo>
                <a:lnTo>
                  <a:pt x="22040" y="16390"/>
                </a:lnTo>
                <a:lnTo>
                  <a:pt x="22140" y="16290"/>
                </a:lnTo>
                <a:lnTo>
                  <a:pt x="22190" y="16150"/>
                </a:lnTo>
                <a:lnTo>
                  <a:pt x="22290" y="15780"/>
                </a:lnTo>
                <a:lnTo>
                  <a:pt x="22530" y="15610"/>
                </a:lnTo>
                <a:lnTo>
                  <a:pt x="23020" y="15810"/>
                </a:lnTo>
                <a:lnTo>
                  <a:pt x="23180" y="15820"/>
                </a:lnTo>
                <a:lnTo>
                  <a:pt x="23330" y="15800"/>
                </a:lnTo>
                <a:lnTo>
                  <a:pt x="23460" y="15730"/>
                </a:lnTo>
                <a:lnTo>
                  <a:pt x="23610" y="15720"/>
                </a:lnTo>
                <a:lnTo>
                  <a:pt x="23530" y="16240"/>
                </a:lnTo>
                <a:lnTo>
                  <a:pt x="23550" y="16510"/>
                </a:lnTo>
                <a:lnTo>
                  <a:pt x="23720" y="16840"/>
                </a:lnTo>
                <a:lnTo>
                  <a:pt x="23790" y="16940"/>
                </a:lnTo>
                <a:lnTo>
                  <a:pt x="23980" y="17060"/>
                </a:lnTo>
                <a:lnTo>
                  <a:pt x="24150" y="17130"/>
                </a:lnTo>
                <a:lnTo>
                  <a:pt x="24670" y="17510"/>
                </a:lnTo>
                <a:lnTo>
                  <a:pt x="24880" y="17560"/>
                </a:lnTo>
                <a:lnTo>
                  <a:pt x="25250" y="17460"/>
                </a:lnTo>
                <a:lnTo>
                  <a:pt x="25610" y="17420"/>
                </a:lnTo>
                <a:lnTo>
                  <a:pt x="25790" y="17370"/>
                </a:lnTo>
                <a:lnTo>
                  <a:pt x="25970" y="17670"/>
                </a:lnTo>
                <a:lnTo>
                  <a:pt x="26490" y="18170"/>
                </a:lnTo>
                <a:lnTo>
                  <a:pt x="26620" y="18540"/>
                </a:lnTo>
                <a:lnTo>
                  <a:pt x="26680" y="19010"/>
                </a:lnTo>
                <a:lnTo>
                  <a:pt x="27150" y="19640"/>
                </a:lnTo>
                <a:lnTo>
                  <a:pt x="27240" y="20030"/>
                </a:lnTo>
                <a:lnTo>
                  <a:pt x="26910" y="20540"/>
                </a:lnTo>
                <a:lnTo>
                  <a:pt x="26340" y="20800"/>
                </a:lnTo>
                <a:lnTo>
                  <a:pt x="26250" y="21050"/>
                </a:lnTo>
                <a:lnTo>
                  <a:pt x="26180" y="21320"/>
                </a:lnTo>
                <a:lnTo>
                  <a:pt x="26050" y="21580"/>
                </a:lnTo>
                <a:lnTo>
                  <a:pt x="25920" y="21990"/>
                </a:lnTo>
                <a:lnTo>
                  <a:pt x="25730" y="22310"/>
                </a:lnTo>
                <a:lnTo>
                  <a:pt x="25590" y="22490"/>
                </a:lnTo>
                <a:lnTo>
                  <a:pt x="24610" y="23080"/>
                </a:lnTo>
                <a:lnTo>
                  <a:pt x="24610" y="22450"/>
                </a:lnTo>
                <a:lnTo>
                  <a:pt x="24390" y="22190"/>
                </a:lnTo>
                <a:lnTo>
                  <a:pt x="24250" y="22130"/>
                </a:lnTo>
                <a:lnTo>
                  <a:pt x="23660" y="21990"/>
                </a:lnTo>
                <a:lnTo>
                  <a:pt x="23360" y="22000"/>
                </a:lnTo>
                <a:lnTo>
                  <a:pt x="23220" y="22040"/>
                </a:lnTo>
                <a:lnTo>
                  <a:pt x="23100" y="22110"/>
                </a:lnTo>
                <a:lnTo>
                  <a:pt x="23020" y="22460"/>
                </a:lnTo>
                <a:lnTo>
                  <a:pt x="22900" y="22740"/>
                </a:lnTo>
                <a:lnTo>
                  <a:pt x="22630" y="22760"/>
                </a:lnTo>
                <a:lnTo>
                  <a:pt x="22030" y="22930"/>
                </a:lnTo>
                <a:lnTo>
                  <a:pt x="21690" y="22940"/>
                </a:lnTo>
                <a:lnTo>
                  <a:pt x="21370" y="22900"/>
                </a:lnTo>
                <a:lnTo>
                  <a:pt x="21080" y="22710"/>
                </a:lnTo>
                <a:lnTo>
                  <a:pt x="20800" y="22710"/>
                </a:lnTo>
                <a:lnTo>
                  <a:pt x="20540" y="22940"/>
                </a:lnTo>
                <a:lnTo>
                  <a:pt x="20560" y="22550"/>
                </a:lnTo>
                <a:lnTo>
                  <a:pt x="20460" y="22270"/>
                </a:lnTo>
                <a:lnTo>
                  <a:pt x="20310" y="21980"/>
                </a:lnTo>
                <a:lnTo>
                  <a:pt x="20350" y="21610"/>
                </a:lnTo>
                <a:lnTo>
                  <a:pt x="20320" y="21500"/>
                </a:lnTo>
                <a:lnTo>
                  <a:pt x="20270" y="21400"/>
                </a:lnTo>
                <a:lnTo>
                  <a:pt x="19960" y="20930"/>
                </a:lnTo>
                <a:lnTo>
                  <a:pt x="19830" y="20830"/>
                </a:lnTo>
                <a:lnTo>
                  <a:pt x="19110" y="20680"/>
                </a:lnTo>
                <a:lnTo>
                  <a:pt x="19010" y="20600"/>
                </a:lnTo>
                <a:lnTo>
                  <a:pt x="18770" y="20330"/>
                </a:lnTo>
                <a:lnTo>
                  <a:pt x="18810" y="20270"/>
                </a:lnTo>
                <a:lnTo>
                  <a:pt x="18790" y="20120"/>
                </a:lnTo>
                <a:lnTo>
                  <a:pt x="18770" y="20040"/>
                </a:lnTo>
                <a:lnTo>
                  <a:pt x="18810" y="19830"/>
                </a:lnTo>
                <a:lnTo>
                  <a:pt x="18990" y="19740"/>
                </a:lnTo>
                <a:lnTo>
                  <a:pt x="19340" y="19620"/>
                </a:lnTo>
                <a:lnTo>
                  <a:pt x="19500" y="19510"/>
                </a:lnTo>
                <a:lnTo>
                  <a:pt x="19640" y="19250"/>
                </a:lnTo>
                <a:lnTo>
                  <a:pt x="19680" y="19160"/>
                </a:lnTo>
                <a:lnTo>
                  <a:pt x="19790" y="19020"/>
                </a:lnTo>
                <a:lnTo>
                  <a:pt x="19900" y="18840"/>
                </a:lnTo>
                <a:lnTo>
                  <a:pt x="19960" y="18410"/>
                </a:lnTo>
                <a:lnTo>
                  <a:pt x="20020" y="18230"/>
                </a:lnTo>
                <a:lnTo>
                  <a:pt x="20080" y="18170"/>
                </a:lnTo>
                <a:lnTo>
                  <a:pt x="20110" y="18100"/>
                </a:lnTo>
                <a:lnTo>
                  <a:pt x="20110" y="17980"/>
                </a:lnTo>
                <a:lnTo>
                  <a:pt x="20140" y="17860"/>
                </a:lnTo>
                <a:lnTo>
                  <a:pt x="20230" y="1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Kon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6800" y="35280"/>
                </a:moveTo>
                <a:lnTo>
                  <a:pt x="36840" y="34880"/>
                </a:lnTo>
                <a:lnTo>
                  <a:pt x="36760" y="34480"/>
                </a:lnTo>
                <a:lnTo>
                  <a:pt x="36660" y="34340"/>
                </a:lnTo>
                <a:lnTo>
                  <a:pt x="36510" y="34310"/>
                </a:lnTo>
                <a:lnTo>
                  <a:pt x="36290" y="34290"/>
                </a:lnTo>
                <a:lnTo>
                  <a:pt x="36090" y="34210"/>
                </a:lnTo>
                <a:lnTo>
                  <a:pt x="36020" y="34050"/>
                </a:lnTo>
                <a:lnTo>
                  <a:pt x="36070" y="33870"/>
                </a:lnTo>
                <a:lnTo>
                  <a:pt x="36190" y="33780"/>
                </a:lnTo>
                <a:lnTo>
                  <a:pt x="36170" y="33590"/>
                </a:lnTo>
                <a:lnTo>
                  <a:pt x="36020" y="33500"/>
                </a:lnTo>
                <a:lnTo>
                  <a:pt x="35840" y="33420"/>
                </a:lnTo>
                <a:lnTo>
                  <a:pt x="35520" y="33120"/>
                </a:lnTo>
                <a:lnTo>
                  <a:pt x="35380" y="33020"/>
                </a:lnTo>
                <a:lnTo>
                  <a:pt x="35240" y="32890"/>
                </a:lnTo>
                <a:lnTo>
                  <a:pt x="35030" y="32590"/>
                </a:lnTo>
                <a:lnTo>
                  <a:pt x="34790" y="32340"/>
                </a:lnTo>
                <a:lnTo>
                  <a:pt x="34460" y="32110"/>
                </a:lnTo>
                <a:lnTo>
                  <a:pt x="34160" y="31830"/>
                </a:lnTo>
                <a:lnTo>
                  <a:pt x="33760" y="31570"/>
                </a:lnTo>
                <a:lnTo>
                  <a:pt x="32540" y="31310"/>
                </a:lnTo>
                <a:lnTo>
                  <a:pt x="32070" y="31310"/>
                </a:lnTo>
                <a:lnTo>
                  <a:pt x="31860" y="31230"/>
                </a:lnTo>
                <a:lnTo>
                  <a:pt x="31680" y="31080"/>
                </a:lnTo>
                <a:lnTo>
                  <a:pt x="31560" y="30960"/>
                </a:lnTo>
                <a:lnTo>
                  <a:pt x="31460" y="30830"/>
                </a:lnTo>
                <a:lnTo>
                  <a:pt x="31590" y="30500"/>
                </a:lnTo>
                <a:lnTo>
                  <a:pt x="31630" y="30140"/>
                </a:lnTo>
                <a:lnTo>
                  <a:pt x="31570" y="29920"/>
                </a:lnTo>
                <a:lnTo>
                  <a:pt x="31450" y="29740"/>
                </a:lnTo>
                <a:lnTo>
                  <a:pt x="31450" y="29530"/>
                </a:lnTo>
                <a:lnTo>
                  <a:pt x="31660" y="29470"/>
                </a:lnTo>
                <a:lnTo>
                  <a:pt x="31810" y="29270"/>
                </a:lnTo>
                <a:lnTo>
                  <a:pt x="31830" y="28990"/>
                </a:lnTo>
                <a:lnTo>
                  <a:pt x="32030" y="28680"/>
                </a:lnTo>
                <a:lnTo>
                  <a:pt x="32020" y="28210"/>
                </a:lnTo>
                <a:lnTo>
                  <a:pt x="31910" y="27740"/>
                </a:lnTo>
                <a:lnTo>
                  <a:pt x="32010" y="27340"/>
                </a:lnTo>
                <a:lnTo>
                  <a:pt x="32170" y="27250"/>
                </a:lnTo>
                <a:lnTo>
                  <a:pt x="32500" y="27120"/>
                </a:lnTo>
                <a:lnTo>
                  <a:pt x="32800" y="26930"/>
                </a:lnTo>
                <a:lnTo>
                  <a:pt x="32840" y="26730"/>
                </a:lnTo>
                <a:lnTo>
                  <a:pt x="32490" y="26430"/>
                </a:lnTo>
                <a:lnTo>
                  <a:pt x="32380" y="26270"/>
                </a:lnTo>
                <a:lnTo>
                  <a:pt x="32220" y="26200"/>
                </a:lnTo>
                <a:lnTo>
                  <a:pt x="31890" y="25920"/>
                </a:lnTo>
                <a:lnTo>
                  <a:pt x="31600" y="25550"/>
                </a:lnTo>
                <a:lnTo>
                  <a:pt x="31230" y="25250"/>
                </a:lnTo>
                <a:lnTo>
                  <a:pt x="31100" y="24800"/>
                </a:lnTo>
                <a:lnTo>
                  <a:pt x="31930" y="24250"/>
                </a:lnTo>
                <a:lnTo>
                  <a:pt x="32300" y="23870"/>
                </a:lnTo>
                <a:lnTo>
                  <a:pt x="32710" y="23330"/>
                </a:lnTo>
                <a:lnTo>
                  <a:pt x="32730" y="23190"/>
                </a:lnTo>
                <a:lnTo>
                  <a:pt x="32710" y="23070"/>
                </a:lnTo>
                <a:lnTo>
                  <a:pt x="32700" y="22950"/>
                </a:lnTo>
                <a:lnTo>
                  <a:pt x="32780" y="22620"/>
                </a:lnTo>
                <a:lnTo>
                  <a:pt x="32920" y="22330"/>
                </a:lnTo>
                <a:lnTo>
                  <a:pt x="33280" y="21730"/>
                </a:lnTo>
                <a:lnTo>
                  <a:pt x="33320" y="21490"/>
                </a:lnTo>
                <a:lnTo>
                  <a:pt x="33240" y="21440"/>
                </a:lnTo>
                <a:lnTo>
                  <a:pt x="33090" y="21290"/>
                </a:lnTo>
                <a:lnTo>
                  <a:pt x="33110" y="21210"/>
                </a:lnTo>
                <a:lnTo>
                  <a:pt x="33140" y="21130"/>
                </a:lnTo>
                <a:lnTo>
                  <a:pt x="33200" y="20730"/>
                </a:lnTo>
                <a:lnTo>
                  <a:pt x="33480" y="20760"/>
                </a:lnTo>
                <a:lnTo>
                  <a:pt x="33860" y="20690"/>
                </a:lnTo>
                <a:lnTo>
                  <a:pt x="33930" y="20600"/>
                </a:lnTo>
                <a:lnTo>
                  <a:pt x="33960" y="20420"/>
                </a:lnTo>
                <a:lnTo>
                  <a:pt x="33980" y="20240"/>
                </a:lnTo>
                <a:lnTo>
                  <a:pt x="34180" y="20330"/>
                </a:lnTo>
                <a:lnTo>
                  <a:pt x="34390" y="20460"/>
                </a:lnTo>
                <a:lnTo>
                  <a:pt x="35070" y="21030"/>
                </a:lnTo>
                <a:lnTo>
                  <a:pt x="35240" y="21080"/>
                </a:lnTo>
                <a:lnTo>
                  <a:pt x="35740" y="20930"/>
                </a:lnTo>
                <a:lnTo>
                  <a:pt x="35980" y="20900"/>
                </a:lnTo>
                <a:lnTo>
                  <a:pt x="36380" y="21040"/>
                </a:lnTo>
                <a:lnTo>
                  <a:pt x="36540" y="21130"/>
                </a:lnTo>
                <a:lnTo>
                  <a:pt x="36710" y="21290"/>
                </a:lnTo>
                <a:lnTo>
                  <a:pt x="36910" y="21310"/>
                </a:lnTo>
                <a:lnTo>
                  <a:pt x="37190" y="21070"/>
                </a:lnTo>
                <a:lnTo>
                  <a:pt x="37490" y="20930"/>
                </a:lnTo>
                <a:lnTo>
                  <a:pt x="37850" y="21080"/>
                </a:lnTo>
                <a:lnTo>
                  <a:pt x="38060" y="20960"/>
                </a:lnTo>
                <a:lnTo>
                  <a:pt x="38240" y="20730"/>
                </a:lnTo>
                <a:lnTo>
                  <a:pt x="38720" y="20330"/>
                </a:lnTo>
                <a:lnTo>
                  <a:pt x="38950" y="20400"/>
                </a:lnTo>
                <a:lnTo>
                  <a:pt x="39220" y="20620"/>
                </a:lnTo>
                <a:lnTo>
                  <a:pt x="39430" y="20650"/>
                </a:lnTo>
                <a:lnTo>
                  <a:pt x="39500" y="20540"/>
                </a:lnTo>
                <a:lnTo>
                  <a:pt x="39540" y="20220"/>
                </a:lnTo>
                <a:lnTo>
                  <a:pt x="39590" y="20060"/>
                </a:lnTo>
                <a:lnTo>
                  <a:pt x="39680" y="19930"/>
                </a:lnTo>
                <a:lnTo>
                  <a:pt x="39880" y="19930"/>
                </a:lnTo>
                <a:lnTo>
                  <a:pt x="40090" y="20090"/>
                </a:lnTo>
                <a:lnTo>
                  <a:pt x="40170" y="20140"/>
                </a:lnTo>
                <a:lnTo>
                  <a:pt x="40440" y="20220"/>
                </a:lnTo>
                <a:lnTo>
                  <a:pt x="40910" y="20560"/>
                </a:lnTo>
                <a:lnTo>
                  <a:pt x="41160" y="21150"/>
                </a:lnTo>
                <a:lnTo>
                  <a:pt x="41190" y="21480"/>
                </a:lnTo>
                <a:lnTo>
                  <a:pt x="41170" y="21810"/>
                </a:lnTo>
                <a:lnTo>
                  <a:pt x="41110" y="22170"/>
                </a:lnTo>
                <a:lnTo>
                  <a:pt x="41120" y="22520"/>
                </a:lnTo>
                <a:lnTo>
                  <a:pt x="41220" y="22770"/>
                </a:lnTo>
                <a:lnTo>
                  <a:pt x="41350" y="23000"/>
                </a:lnTo>
                <a:lnTo>
                  <a:pt x="41500" y="23220"/>
                </a:lnTo>
                <a:lnTo>
                  <a:pt x="41600" y="23460"/>
                </a:lnTo>
                <a:lnTo>
                  <a:pt x="41510" y="23630"/>
                </a:lnTo>
                <a:lnTo>
                  <a:pt x="41240" y="23940"/>
                </a:lnTo>
                <a:lnTo>
                  <a:pt x="41130" y="24140"/>
                </a:lnTo>
                <a:lnTo>
                  <a:pt x="41060" y="24620"/>
                </a:lnTo>
                <a:lnTo>
                  <a:pt x="40890" y="24880"/>
                </a:lnTo>
                <a:lnTo>
                  <a:pt x="40780" y="25200"/>
                </a:lnTo>
                <a:lnTo>
                  <a:pt x="40750" y="25430"/>
                </a:lnTo>
                <a:lnTo>
                  <a:pt x="40680" y="25630"/>
                </a:lnTo>
                <a:lnTo>
                  <a:pt x="40640" y="26130"/>
                </a:lnTo>
                <a:lnTo>
                  <a:pt x="40820" y="26590"/>
                </a:lnTo>
                <a:lnTo>
                  <a:pt x="40880" y="26640"/>
                </a:lnTo>
                <a:lnTo>
                  <a:pt x="40930" y="26700"/>
                </a:lnTo>
                <a:lnTo>
                  <a:pt x="40970" y="26950"/>
                </a:lnTo>
                <a:lnTo>
                  <a:pt x="41040" y="27180"/>
                </a:lnTo>
                <a:lnTo>
                  <a:pt x="41360" y="27580"/>
                </a:lnTo>
                <a:lnTo>
                  <a:pt x="41550" y="27760"/>
                </a:lnTo>
                <a:lnTo>
                  <a:pt x="41760" y="27770"/>
                </a:lnTo>
                <a:lnTo>
                  <a:pt x="42320" y="27650"/>
                </a:lnTo>
                <a:lnTo>
                  <a:pt x="43060" y="27600"/>
                </a:lnTo>
                <a:lnTo>
                  <a:pt x="43440" y="27610"/>
                </a:lnTo>
                <a:lnTo>
                  <a:pt x="43810" y="27520"/>
                </a:lnTo>
                <a:lnTo>
                  <a:pt x="44180" y="27370"/>
                </a:lnTo>
                <a:lnTo>
                  <a:pt x="44540" y="27290"/>
                </a:lnTo>
                <a:lnTo>
                  <a:pt x="44890" y="27350"/>
                </a:lnTo>
                <a:lnTo>
                  <a:pt x="44960" y="27660"/>
                </a:lnTo>
                <a:lnTo>
                  <a:pt x="45110" y="27900"/>
                </a:lnTo>
                <a:lnTo>
                  <a:pt x="45340" y="27990"/>
                </a:lnTo>
                <a:lnTo>
                  <a:pt x="45560" y="28110"/>
                </a:lnTo>
                <a:lnTo>
                  <a:pt x="45740" y="28370"/>
                </a:lnTo>
                <a:lnTo>
                  <a:pt x="45910" y="28660"/>
                </a:lnTo>
                <a:lnTo>
                  <a:pt x="46100" y="28840"/>
                </a:lnTo>
                <a:lnTo>
                  <a:pt x="46250" y="29060"/>
                </a:lnTo>
                <a:lnTo>
                  <a:pt x="46300" y="29400"/>
                </a:lnTo>
                <a:lnTo>
                  <a:pt x="46190" y="29710"/>
                </a:lnTo>
                <a:lnTo>
                  <a:pt x="46080" y="29840"/>
                </a:lnTo>
                <a:lnTo>
                  <a:pt x="46010" y="30000"/>
                </a:lnTo>
                <a:lnTo>
                  <a:pt x="45980" y="30270"/>
                </a:lnTo>
                <a:lnTo>
                  <a:pt x="45980" y="30440"/>
                </a:lnTo>
                <a:lnTo>
                  <a:pt x="46160" y="30700"/>
                </a:lnTo>
                <a:lnTo>
                  <a:pt x="46280" y="30800"/>
                </a:lnTo>
                <a:lnTo>
                  <a:pt x="46460" y="30990"/>
                </a:lnTo>
                <a:lnTo>
                  <a:pt x="46570" y="31250"/>
                </a:lnTo>
                <a:lnTo>
                  <a:pt x="46510" y="31440"/>
                </a:lnTo>
                <a:lnTo>
                  <a:pt x="46420" y="31500"/>
                </a:lnTo>
                <a:lnTo>
                  <a:pt x="46170" y="31590"/>
                </a:lnTo>
                <a:lnTo>
                  <a:pt x="46030" y="31660"/>
                </a:lnTo>
                <a:lnTo>
                  <a:pt x="45820" y="31870"/>
                </a:lnTo>
                <a:lnTo>
                  <a:pt x="45550" y="32000"/>
                </a:lnTo>
                <a:lnTo>
                  <a:pt x="45130" y="32150"/>
                </a:lnTo>
                <a:lnTo>
                  <a:pt x="45000" y="32230"/>
                </a:lnTo>
                <a:lnTo>
                  <a:pt x="44840" y="32420"/>
                </a:lnTo>
                <a:lnTo>
                  <a:pt x="44730" y="32190"/>
                </a:lnTo>
                <a:lnTo>
                  <a:pt x="44410" y="31650"/>
                </a:lnTo>
                <a:lnTo>
                  <a:pt x="44130" y="31340"/>
                </a:lnTo>
                <a:lnTo>
                  <a:pt x="43740" y="30930"/>
                </a:lnTo>
                <a:lnTo>
                  <a:pt x="43210" y="30340"/>
                </a:lnTo>
                <a:lnTo>
                  <a:pt x="43100" y="29960"/>
                </a:lnTo>
                <a:lnTo>
                  <a:pt x="43120" y="29870"/>
                </a:lnTo>
                <a:lnTo>
                  <a:pt x="43080" y="29570"/>
                </a:lnTo>
                <a:lnTo>
                  <a:pt x="42890" y="29500"/>
                </a:lnTo>
                <a:lnTo>
                  <a:pt x="42420" y="29480"/>
                </a:lnTo>
                <a:lnTo>
                  <a:pt x="42200" y="29620"/>
                </a:lnTo>
                <a:lnTo>
                  <a:pt x="42060" y="29800"/>
                </a:lnTo>
                <a:lnTo>
                  <a:pt x="41830" y="30110"/>
                </a:lnTo>
                <a:lnTo>
                  <a:pt x="41350" y="30290"/>
                </a:lnTo>
                <a:lnTo>
                  <a:pt x="40610" y="30340"/>
                </a:lnTo>
                <a:lnTo>
                  <a:pt x="39900" y="30430"/>
                </a:lnTo>
                <a:lnTo>
                  <a:pt x="39450" y="30610"/>
                </a:lnTo>
                <a:lnTo>
                  <a:pt x="39200" y="30890"/>
                </a:lnTo>
                <a:lnTo>
                  <a:pt x="38640" y="31510"/>
                </a:lnTo>
                <a:lnTo>
                  <a:pt x="38070" y="32300"/>
                </a:lnTo>
                <a:lnTo>
                  <a:pt x="37620" y="32880"/>
                </a:lnTo>
                <a:lnTo>
                  <a:pt x="37500" y="33280"/>
                </a:lnTo>
                <a:lnTo>
                  <a:pt x="37530" y="33490"/>
                </a:lnTo>
                <a:lnTo>
                  <a:pt x="37820" y="33620"/>
                </a:lnTo>
                <a:lnTo>
                  <a:pt x="38110" y="33640"/>
                </a:lnTo>
                <a:lnTo>
                  <a:pt x="38180" y="33800"/>
                </a:lnTo>
                <a:lnTo>
                  <a:pt x="38160" y="33980"/>
                </a:lnTo>
                <a:lnTo>
                  <a:pt x="38020" y="34200"/>
                </a:lnTo>
                <a:lnTo>
                  <a:pt x="37340" y="34870"/>
                </a:lnTo>
                <a:lnTo>
                  <a:pt x="3680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Karam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7730" y="36670"/>
                </a:moveTo>
                <a:lnTo>
                  <a:pt x="37640" y="36480"/>
                </a:lnTo>
                <a:lnTo>
                  <a:pt x="37450" y="36380"/>
                </a:lnTo>
                <a:lnTo>
                  <a:pt x="37290" y="36270"/>
                </a:lnTo>
                <a:lnTo>
                  <a:pt x="37160" y="36110"/>
                </a:lnTo>
                <a:lnTo>
                  <a:pt x="36970" y="35710"/>
                </a:lnTo>
                <a:lnTo>
                  <a:pt x="36800" y="35280"/>
                </a:lnTo>
                <a:lnTo>
                  <a:pt x="37340" y="34870"/>
                </a:lnTo>
                <a:lnTo>
                  <a:pt x="38020" y="34200"/>
                </a:lnTo>
                <a:lnTo>
                  <a:pt x="38160" y="33980"/>
                </a:lnTo>
                <a:lnTo>
                  <a:pt x="38180" y="33800"/>
                </a:lnTo>
                <a:lnTo>
                  <a:pt x="38110" y="33640"/>
                </a:lnTo>
                <a:lnTo>
                  <a:pt x="37820" y="33620"/>
                </a:lnTo>
                <a:lnTo>
                  <a:pt x="37530" y="33490"/>
                </a:lnTo>
                <a:lnTo>
                  <a:pt x="37500" y="33280"/>
                </a:lnTo>
                <a:lnTo>
                  <a:pt x="37620" y="32880"/>
                </a:lnTo>
                <a:lnTo>
                  <a:pt x="38070" y="32300"/>
                </a:lnTo>
                <a:lnTo>
                  <a:pt x="38640" y="31510"/>
                </a:lnTo>
                <a:lnTo>
                  <a:pt x="39200" y="30890"/>
                </a:lnTo>
                <a:lnTo>
                  <a:pt x="39450" y="30610"/>
                </a:lnTo>
                <a:lnTo>
                  <a:pt x="39900" y="30430"/>
                </a:lnTo>
                <a:lnTo>
                  <a:pt x="40610" y="30340"/>
                </a:lnTo>
                <a:lnTo>
                  <a:pt x="41350" y="30290"/>
                </a:lnTo>
                <a:lnTo>
                  <a:pt x="41830" y="30110"/>
                </a:lnTo>
                <a:lnTo>
                  <a:pt x="42060" y="29800"/>
                </a:lnTo>
                <a:lnTo>
                  <a:pt x="42200" y="29620"/>
                </a:lnTo>
                <a:lnTo>
                  <a:pt x="42420" y="29480"/>
                </a:lnTo>
                <a:lnTo>
                  <a:pt x="42890" y="29500"/>
                </a:lnTo>
                <a:lnTo>
                  <a:pt x="43080" y="29570"/>
                </a:lnTo>
                <a:lnTo>
                  <a:pt x="43120" y="29870"/>
                </a:lnTo>
                <a:lnTo>
                  <a:pt x="43100" y="29960"/>
                </a:lnTo>
                <a:lnTo>
                  <a:pt x="43210" y="30340"/>
                </a:lnTo>
                <a:lnTo>
                  <a:pt x="43740" y="30930"/>
                </a:lnTo>
                <a:lnTo>
                  <a:pt x="44130" y="31340"/>
                </a:lnTo>
                <a:lnTo>
                  <a:pt x="44410" y="31650"/>
                </a:lnTo>
                <a:lnTo>
                  <a:pt x="44730" y="32190"/>
                </a:lnTo>
                <a:lnTo>
                  <a:pt x="44840" y="32420"/>
                </a:lnTo>
                <a:lnTo>
                  <a:pt x="44510" y="32550"/>
                </a:lnTo>
                <a:lnTo>
                  <a:pt x="44150" y="32580"/>
                </a:lnTo>
                <a:lnTo>
                  <a:pt x="43980" y="32650"/>
                </a:lnTo>
                <a:lnTo>
                  <a:pt x="43520" y="33000"/>
                </a:lnTo>
                <a:lnTo>
                  <a:pt x="43170" y="33070"/>
                </a:lnTo>
                <a:lnTo>
                  <a:pt x="43000" y="33160"/>
                </a:lnTo>
                <a:lnTo>
                  <a:pt x="42880" y="33170"/>
                </a:lnTo>
                <a:lnTo>
                  <a:pt x="42720" y="33120"/>
                </a:lnTo>
                <a:lnTo>
                  <a:pt x="42330" y="33160"/>
                </a:lnTo>
                <a:lnTo>
                  <a:pt x="41950" y="33310"/>
                </a:lnTo>
                <a:lnTo>
                  <a:pt x="41350" y="33360"/>
                </a:lnTo>
                <a:lnTo>
                  <a:pt x="41150" y="33420"/>
                </a:lnTo>
                <a:lnTo>
                  <a:pt x="40980" y="33520"/>
                </a:lnTo>
                <a:lnTo>
                  <a:pt x="40830" y="33660"/>
                </a:lnTo>
                <a:lnTo>
                  <a:pt x="40670" y="33770"/>
                </a:lnTo>
                <a:lnTo>
                  <a:pt x="40490" y="33830"/>
                </a:lnTo>
                <a:lnTo>
                  <a:pt x="40340" y="34020"/>
                </a:lnTo>
                <a:lnTo>
                  <a:pt x="40280" y="34280"/>
                </a:lnTo>
                <a:lnTo>
                  <a:pt x="40180" y="34450"/>
                </a:lnTo>
                <a:lnTo>
                  <a:pt x="40010" y="34410"/>
                </a:lnTo>
                <a:lnTo>
                  <a:pt x="39970" y="34340"/>
                </a:lnTo>
                <a:lnTo>
                  <a:pt x="39960" y="34290"/>
                </a:lnTo>
                <a:lnTo>
                  <a:pt x="39900" y="34260"/>
                </a:lnTo>
                <a:lnTo>
                  <a:pt x="39760" y="34310"/>
                </a:lnTo>
                <a:lnTo>
                  <a:pt x="39550" y="34450"/>
                </a:lnTo>
                <a:lnTo>
                  <a:pt x="39470" y="34480"/>
                </a:lnTo>
                <a:lnTo>
                  <a:pt x="39290" y="34510"/>
                </a:lnTo>
                <a:lnTo>
                  <a:pt x="39300" y="34700"/>
                </a:lnTo>
                <a:lnTo>
                  <a:pt x="39400" y="34820"/>
                </a:lnTo>
                <a:lnTo>
                  <a:pt x="39480" y="34960"/>
                </a:lnTo>
                <a:lnTo>
                  <a:pt x="39520" y="35130"/>
                </a:lnTo>
                <a:lnTo>
                  <a:pt x="39590" y="35290"/>
                </a:lnTo>
                <a:lnTo>
                  <a:pt x="39710" y="35340"/>
                </a:lnTo>
                <a:lnTo>
                  <a:pt x="39800" y="35460"/>
                </a:lnTo>
                <a:lnTo>
                  <a:pt x="39900" y="35540"/>
                </a:lnTo>
                <a:lnTo>
                  <a:pt x="40150" y="35610"/>
                </a:lnTo>
                <a:lnTo>
                  <a:pt x="40370" y="35770"/>
                </a:lnTo>
                <a:lnTo>
                  <a:pt x="40480" y="35950"/>
                </a:lnTo>
                <a:lnTo>
                  <a:pt x="40360" y="36110"/>
                </a:lnTo>
                <a:lnTo>
                  <a:pt x="40180" y="36040"/>
                </a:lnTo>
                <a:lnTo>
                  <a:pt x="40010" y="35950"/>
                </a:lnTo>
                <a:lnTo>
                  <a:pt x="39940" y="35960"/>
                </a:lnTo>
                <a:lnTo>
                  <a:pt x="39870" y="35990"/>
                </a:lnTo>
                <a:lnTo>
                  <a:pt x="39800" y="36180"/>
                </a:lnTo>
                <a:lnTo>
                  <a:pt x="39750" y="36390"/>
                </a:lnTo>
                <a:lnTo>
                  <a:pt x="39630" y="36510"/>
                </a:lnTo>
                <a:lnTo>
                  <a:pt x="39480" y="36530"/>
                </a:lnTo>
                <a:lnTo>
                  <a:pt x="39190" y="36520"/>
                </a:lnTo>
                <a:lnTo>
                  <a:pt x="38910" y="36580"/>
                </a:lnTo>
                <a:lnTo>
                  <a:pt x="38640" y="36710"/>
                </a:lnTo>
                <a:lnTo>
                  <a:pt x="38350" y="36710"/>
                </a:lnTo>
                <a:lnTo>
                  <a:pt x="38040" y="36630"/>
                </a:lnTo>
                <a:lnTo>
                  <a:pt x="37730" y="3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Nigd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7890" y="31030"/>
                </a:moveTo>
                <a:lnTo>
                  <a:pt x="47560" y="30950"/>
                </a:lnTo>
                <a:lnTo>
                  <a:pt x="47230" y="31090"/>
                </a:lnTo>
                <a:lnTo>
                  <a:pt x="47080" y="31180"/>
                </a:lnTo>
                <a:lnTo>
                  <a:pt x="46920" y="31240"/>
                </a:lnTo>
                <a:lnTo>
                  <a:pt x="46570" y="31250"/>
                </a:lnTo>
                <a:lnTo>
                  <a:pt x="46460" y="30990"/>
                </a:lnTo>
                <a:lnTo>
                  <a:pt x="46280" y="30800"/>
                </a:lnTo>
                <a:lnTo>
                  <a:pt x="46160" y="30700"/>
                </a:lnTo>
                <a:lnTo>
                  <a:pt x="45980" y="30440"/>
                </a:lnTo>
                <a:lnTo>
                  <a:pt x="45980" y="30270"/>
                </a:lnTo>
                <a:lnTo>
                  <a:pt x="46010" y="30000"/>
                </a:lnTo>
                <a:lnTo>
                  <a:pt x="46080" y="29840"/>
                </a:lnTo>
                <a:lnTo>
                  <a:pt x="46190" y="29710"/>
                </a:lnTo>
                <a:lnTo>
                  <a:pt x="46300" y="29400"/>
                </a:lnTo>
                <a:lnTo>
                  <a:pt x="46250" y="29060"/>
                </a:lnTo>
                <a:lnTo>
                  <a:pt x="46100" y="28840"/>
                </a:lnTo>
                <a:lnTo>
                  <a:pt x="45910" y="28660"/>
                </a:lnTo>
                <a:lnTo>
                  <a:pt x="45740" y="28370"/>
                </a:lnTo>
                <a:lnTo>
                  <a:pt x="45560" y="28110"/>
                </a:lnTo>
                <a:lnTo>
                  <a:pt x="45340" y="27990"/>
                </a:lnTo>
                <a:lnTo>
                  <a:pt x="45110" y="27900"/>
                </a:lnTo>
                <a:lnTo>
                  <a:pt x="44960" y="27660"/>
                </a:lnTo>
                <a:lnTo>
                  <a:pt x="44890" y="27350"/>
                </a:lnTo>
                <a:lnTo>
                  <a:pt x="46460" y="25010"/>
                </a:lnTo>
                <a:lnTo>
                  <a:pt x="46730" y="25050"/>
                </a:lnTo>
                <a:lnTo>
                  <a:pt x="47140" y="24930"/>
                </a:lnTo>
                <a:lnTo>
                  <a:pt x="47410" y="24920"/>
                </a:lnTo>
                <a:lnTo>
                  <a:pt x="47540" y="24990"/>
                </a:lnTo>
                <a:lnTo>
                  <a:pt x="47740" y="25190"/>
                </a:lnTo>
                <a:lnTo>
                  <a:pt x="47980" y="25260"/>
                </a:lnTo>
                <a:lnTo>
                  <a:pt x="48480" y="25070"/>
                </a:lnTo>
                <a:lnTo>
                  <a:pt x="48810" y="25990"/>
                </a:lnTo>
                <a:lnTo>
                  <a:pt x="49090" y="26280"/>
                </a:lnTo>
                <a:lnTo>
                  <a:pt x="49860" y="26290"/>
                </a:lnTo>
                <a:lnTo>
                  <a:pt x="49990" y="26700"/>
                </a:lnTo>
                <a:lnTo>
                  <a:pt x="49940" y="26950"/>
                </a:lnTo>
                <a:lnTo>
                  <a:pt x="49970" y="27210"/>
                </a:lnTo>
                <a:lnTo>
                  <a:pt x="50060" y="27420"/>
                </a:lnTo>
                <a:lnTo>
                  <a:pt x="50110" y="27640"/>
                </a:lnTo>
                <a:lnTo>
                  <a:pt x="49890" y="27780"/>
                </a:lnTo>
                <a:lnTo>
                  <a:pt x="49870" y="28090"/>
                </a:lnTo>
                <a:lnTo>
                  <a:pt x="49790" y="28450"/>
                </a:lnTo>
                <a:lnTo>
                  <a:pt x="49170" y="29080"/>
                </a:lnTo>
                <a:lnTo>
                  <a:pt x="48700" y="29160"/>
                </a:lnTo>
                <a:lnTo>
                  <a:pt x="48460" y="29080"/>
                </a:lnTo>
                <a:lnTo>
                  <a:pt x="48220" y="29060"/>
                </a:lnTo>
                <a:lnTo>
                  <a:pt x="48070" y="29280"/>
                </a:lnTo>
                <a:lnTo>
                  <a:pt x="48090" y="29580"/>
                </a:lnTo>
                <a:lnTo>
                  <a:pt x="48210" y="29880"/>
                </a:lnTo>
                <a:lnTo>
                  <a:pt x="48240" y="30050"/>
                </a:lnTo>
                <a:lnTo>
                  <a:pt x="48170" y="30300"/>
                </a:lnTo>
                <a:lnTo>
                  <a:pt x="48100" y="30370"/>
                </a:lnTo>
                <a:lnTo>
                  <a:pt x="48030" y="30430"/>
                </a:lnTo>
                <a:lnTo>
                  <a:pt x="47910" y="30620"/>
                </a:lnTo>
                <a:lnTo>
                  <a:pt x="47890" y="30750"/>
                </a:lnTo>
                <a:lnTo>
                  <a:pt x="47890" y="3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Kayse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6030" y="25410"/>
                </a:moveTo>
                <a:lnTo>
                  <a:pt x="55830" y="25200"/>
                </a:lnTo>
                <a:lnTo>
                  <a:pt x="55710" y="24880"/>
                </a:lnTo>
                <a:lnTo>
                  <a:pt x="55530" y="24600"/>
                </a:lnTo>
                <a:lnTo>
                  <a:pt x="55280" y="24490"/>
                </a:lnTo>
                <a:lnTo>
                  <a:pt x="54900" y="24590"/>
                </a:lnTo>
                <a:lnTo>
                  <a:pt x="54530" y="24800"/>
                </a:lnTo>
                <a:lnTo>
                  <a:pt x="54330" y="24970"/>
                </a:lnTo>
                <a:lnTo>
                  <a:pt x="54120" y="25470"/>
                </a:lnTo>
                <a:lnTo>
                  <a:pt x="53990" y="25660"/>
                </a:lnTo>
                <a:lnTo>
                  <a:pt x="53790" y="26070"/>
                </a:lnTo>
                <a:lnTo>
                  <a:pt x="53530" y="26420"/>
                </a:lnTo>
                <a:lnTo>
                  <a:pt x="51770" y="27640"/>
                </a:lnTo>
                <a:lnTo>
                  <a:pt x="51870" y="28740"/>
                </a:lnTo>
                <a:lnTo>
                  <a:pt x="51620" y="28860"/>
                </a:lnTo>
                <a:lnTo>
                  <a:pt x="51040" y="28630"/>
                </a:lnTo>
                <a:lnTo>
                  <a:pt x="50610" y="28520"/>
                </a:lnTo>
                <a:lnTo>
                  <a:pt x="49790" y="28450"/>
                </a:lnTo>
                <a:lnTo>
                  <a:pt x="49870" y="28090"/>
                </a:lnTo>
                <a:lnTo>
                  <a:pt x="49890" y="27780"/>
                </a:lnTo>
                <a:lnTo>
                  <a:pt x="50110" y="27640"/>
                </a:lnTo>
                <a:lnTo>
                  <a:pt x="50060" y="27420"/>
                </a:lnTo>
                <a:lnTo>
                  <a:pt x="49970" y="27210"/>
                </a:lnTo>
                <a:lnTo>
                  <a:pt x="49940" y="26950"/>
                </a:lnTo>
                <a:lnTo>
                  <a:pt x="49990" y="26700"/>
                </a:lnTo>
                <a:lnTo>
                  <a:pt x="49860" y="26290"/>
                </a:lnTo>
                <a:lnTo>
                  <a:pt x="49090" y="26280"/>
                </a:lnTo>
                <a:lnTo>
                  <a:pt x="48810" y="25990"/>
                </a:lnTo>
                <a:lnTo>
                  <a:pt x="48480" y="25070"/>
                </a:lnTo>
                <a:lnTo>
                  <a:pt x="48610" y="24810"/>
                </a:lnTo>
                <a:lnTo>
                  <a:pt x="48800" y="24610"/>
                </a:lnTo>
                <a:lnTo>
                  <a:pt x="49220" y="23940"/>
                </a:lnTo>
                <a:lnTo>
                  <a:pt x="49240" y="23650"/>
                </a:lnTo>
                <a:lnTo>
                  <a:pt x="49190" y="23370"/>
                </a:lnTo>
                <a:lnTo>
                  <a:pt x="49210" y="23090"/>
                </a:lnTo>
                <a:lnTo>
                  <a:pt x="48880" y="22660"/>
                </a:lnTo>
                <a:lnTo>
                  <a:pt x="48660" y="22220"/>
                </a:lnTo>
                <a:lnTo>
                  <a:pt x="48790" y="21910"/>
                </a:lnTo>
                <a:lnTo>
                  <a:pt x="48890" y="21580"/>
                </a:lnTo>
                <a:lnTo>
                  <a:pt x="48890" y="21430"/>
                </a:lnTo>
                <a:lnTo>
                  <a:pt x="48900" y="21280"/>
                </a:lnTo>
                <a:lnTo>
                  <a:pt x="48950" y="21150"/>
                </a:lnTo>
                <a:lnTo>
                  <a:pt x="49020" y="21040"/>
                </a:lnTo>
                <a:lnTo>
                  <a:pt x="50090" y="21210"/>
                </a:lnTo>
                <a:lnTo>
                  <a:pt x="50630" y="20870"/>
                </a:lnTo>
                <a:lnTo>
                  <a:pt x="50840" y="20800"/>
                </a:lnTo>
                <a:lnTo>
                  <a:pt x="52380" y="19800"/>
                </a:lnTo>
                <a:lnTo>
                  <a:pt x="52780" y="19240"/>
                </a:lnTo>
                <a:lnTo>
                  <a:pt x="53030" y="19260"/>
                </a:lnTo>
                <a:lnTo>
                  <a:pt x="53260" y="19380"/>
                </a:lnTo>
                <a:lnTo>
                  <a:pt x="53300" y="19440"/>
                </a:lnTo>
                <a:lnTo>
                  <a:pt x="53360" y="19570"/>
                </a:lnTo>
                <a:lnTo>
                  <a:pt x="53400" y="19620"/>
                </a:lnTo>
                <a:lnTo>
                  <a:pt x="53550" y="19680"/>
                </a:lnTo>
                <a:lnTo>
                  <a:pt x="53710" y="19700"/>
                </a:lnTo>
                <a:lnTo>
                  <a:pt x="54160" y="20030"/>
                </a:lnTo>
                <a:lnTo>
                  <a:pt x="54630" y="20100"/>
                </a:lnTo>
                <a:lnTo>
                  <a:pt x="54990" y="19970"/>
                </a:lnTo>
                <a:lnTo>
                  <a:pt x="55780" y="20080"/>
                </a:lnTo>
                <a:lnTo>
                  <a:pt x="56010" y="20260"/>
                </a:lnTo>
                <a:lnTo>
                  <a:pt x="56250" y="20340"/>
                </a:lnTo>
                <a:lnTo>
                  <a:pt x="56680" y="20200"/>
                </a:lnTo>
                <a:lnTo>
                  <a:pt x="57120" y="20200"/>
                </a:lnTo>
                <a:lnTo>
                  <a:pt x="57530" y="20270"/>
                </a:lnTo>
                <a:lnTo>
                  <a:pt x="57910" y="20480"/>
                </a:lnTo>
                <a:lnTo>
                  <a:pt x="58080" y="21020"/>
                </a:lnTo>
                <a:lnTo>
                  <a:pt x="57880" y="21600"/>
                </a:lnTo>
                <a:lnTo>
                  <a:pt x="57770" y="21820"/>
                </a:lnTo>
                <a:lnTo>
                  <a:pt x="57680" y="22050"/>
                </a:lnTo>
                <a:lnTo>
                  <a:pt x="57550" y="22530"/>
                </a:lnTo>
                <a:lnTo>
                  <a:pt x="57360" y="23090"/>
                </a:lnTo>
                <a:lnTo>
                  <a:pt x="57340" y="23190"/>
                </a:lnTo>
                <a:lnTo>
                  <a:pt x="57310" y="23280"/>
                </a:lnTo>
                <a:lnTo>
                  <a:pt x="57190" y="23480"/>
                </a:lnTo>
                <a:lnTo>
                  <a:pt x="57180" y="23730"/>
                </a:lnTo>
                <a:lnTo>
                  <a:pt x="57020" y="23830"/>
                </a:lnTo>
                <a:lnTo>
                  <a:pt x="56930" y="24020"/>
                </a:lnTo>
                <a:lnTo>
                  <a:pt x="56870" y="24340"/>
                </a:lnTo>
                <a:lnTo>
                  <a:pt x="56720" y="24580"/>
                </a:lnTo>
                <a:lnTo>
                  <a:pt x="56350" y="25010"/>
                </a:lnTo>
                <a:lnTo>
                  <a:pt x="56200" y="25230"/>
                </a:lnTo>
                <a:lnTo>
                  <a:pt x="56030" y="25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Ispart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1460" y="30830"/>
                </a:moveTo>
                <a:lnTo>
                  <a:pt x="31210" y="30790"/>
                </a:lnTo>
                <a:lnTo>
                  <a:pt x="30970" y="30880"/>
                </a:lnTo>
                <a:lnTo>
                  <a:pt x="30750" y="31040"/>
                </a:lnTo>
                <a:lnTo>
                  <a:pt x="30490" y="31080"/>
                </a:lnTo>
                <a:lnTo>
                  <a:pt x="30000" y="31250"/>
                </a:lnTo>
                <a:lnTo>
                  <a:pt x="29580" y="31080"/>
                </a:lnTo>
                <a:lnTo>
                  <a:pt x="29510" y="30910"/>
                </a:lnTo>
                <a:lnTo>
                  <a:pt x="29410" y="30770"/>
                </a:lnTo>
                <a:lnTo>
                  <a:pt x="29270" y="30750"/>
                </a:lnTo>
                <a:lnTo>
                  <a:pt x="29200" y="30760"/>
                </a:lnTo>
                <a:lnTo>
                  <a:pt x="29110" y="30650"/>
                </a:lnTo>
                <a:lnTo>
                  <a:pt x="29070" y="30550"/>
                </a:lnTo>
                <a:lnTo>
                  <a:pt x="28780" y="30110"/>
                </a:lnTo>
                <a:lnTo>
                  <a:pt x="28650" y="29820"/>
                </a:lnTo>
                <a:lnTo>
                  <a:pt x="28490" y="29340"/>
                </a:lnTo>
                <a:lnTo>
                  <a:pt x="28210" y="29160"/>
                </a:lnTo>
                <a:lnTo>
                  <a:pt x="27910" y="29170"/>
                </a:lnTo>
                <a:lnTo>
                  <a:pt x="27580" y="29110"/>
                </a:lnTo>
                <a:lnTo>
                  <a:pt x="27370" y="28950"/>
                </a:lnTo>
                <a:lnTo>
                  <a:pt x="27190" y="28750"/>
                </a:lnTo>
                <a:lnTo>
                  <a:pt x="26970" y="28450"/>
                </a:lnTo>
                <a:lnTo>
                  <a:pt x="26740" y="28290"/>
                </a:lnTo>
                <a:lnTo>
                  <a:pt x="26520" y="28520"/>
                </a:lnTo>
                <a:lnTo>
                  <a:pt x="26390" y="28610"/>
                </a:lnTo>
                <a:lnTo>
                  <a:pt x="26250" y="28680"/>
                </a:lnTo>
                <a:lnTo>
                  <a:pt x="25730" y="29060"/>
                </a:lnTo>
                <a:lnTo>
                  <a:pt x="25550" y="29140"/>
                </a:lnTo>
                <a:lnTo>
                  <a:pt x="25370" y="29080"/>
                </a:lnTo>
                <a:lnTo>
                  <a:pt x="25280" y="28900"/>
                </a:lnTo>
                <a:lnTo>
                  <a:pt x="25210" y="28700"/>
                </a:lnTo>
                <a:lnTo>
                  <a:pt x="25580" y="28690"/>
                </a:lnTo>
                <a:lnTo>
                  <a:pt x="25920" y="28500"/>
                </a:lnTo>
                <a:lnTo>
                  <a:pt x="26080" y="28210"/>
                </a:lnTo>
                <a:lnTo>
                  <a:pt x="26140" y="27590"/>
                </a:lnTo>
                <a:lnTo>
                  <a:pt x="26240" y="27400"/>
                </a:lnTo>
                <a:lnTo>
                  <a:pt x="26560" y="27210"/>
                </a:lnTo>
                <a:lnTo>
                  <a:pt x="26990" y="26790"/>
                </a:lnTo>
                <a:lnTo>
                  <a:pt x="27180" y="26680"/>
                </a:lnTo>
                <a:lnTo>
                  <a:pt x="27420" y="26460"/>
                </a:lnTo>
                <a:lnTo>
                  <a:pt x="27660" y="26190"/>
                </a:lnTo>
                <a:lnTo>
                  <a:pt x="27830" y="26120"/>
                </a:lnTo>
                <a:lnTo>
                  <a:pt x="28020" y="26070"/>
                </a:lnTo>
                <a:lnTo>
                  <a:pt x="28280" y="25850"/>
                </a:lnTo>
                <a:lnTo>
                  <a:pt x="28380" y="25830"/>
                </a:lnTo>
                <a:lnTo>
                  <a:pt x="28490" y="25820"/>
                </a:lnTo>
                <a:lnTo>
                  <a:pt x="28850" y="25680"/>
                </a:lnTo>
                <a:lnTo>
                  <a:pt x="29150" y="25400"/>
                </a:lnTo>
                <a:lnTo>
                  <a:pt x="29440" y="25060"/>
                </a:lnTo>
                <a:lnTo>
                  <a:pt x="30030" y="24580"/>
                </a:lnTo>
                <a:lnTo>
                  <a:pt x="30270" y="24320"/>
                </a:lnTo>
                <a:lnTo>
                  <a:pt x="30360" y="24240"/>
                </a:lnTo>
                <a:lnTo>
                  <a:pt x="30480" y="24260"/>
                </a:lnTo>
                <a:lnTo>
                  <a:pt x="30570" y="24320"/>
                </a:lnTo>
                <a:lnTo>
                  <a:pt x="30660" y="24390"/>
                </a:lnTo>
                <a:lnTo>
                  <a:pt x="30870" y="24700"/>
                </a:lnTo>
                <a:lnTo>
                  <a:pt x="30980" y="24770"/>
                </a:lnTo>
                <a:lnTo>
                  <a:pt x="31100" y="24800"/>
                </a:lnTo>
                <a:lnTo>
                  <a:pt x="31230" y="25250"/>
                </a:lnTo>
                <a:lnTo>
                  <a:pt x="31600" y="25550"/>
                </a:lnTo>
                <a:lnTo>
                  <a:pt x="31890" y="25920"/>
                </a:lnTo>
                <a:lnTo>
                  <a:pt x="32220" y="26200"/>
                </a:lnTo>
                <a:lnTo>
                  <a:pt x="32380" y="26270"/>
                </a:lnTo>
                <a:lnTo>
                  <a:pt x="32490" y="26430"/>
                </a:lnTo>
                <a:lnTo>
                  <a:pt x="32840" y="26730"/>
                </a:lnTo>
                <a:lnTo>
                  <a:pt x="32800" y="26930"/>
                </a:lnTo>
                <a:lnTo>
                  <a:pt x="32500" y="27120"/>
                </a:lnTo>
                <a:lnTo>
                  <a:pt x="32170" y="27250"/>
                </a:lnTo>
                <a:lnTo>
                  <a:pt x="32010" y="27340"/>
                </a:lnTo>
                <a:lnTo>
                  <a:pt x="31910" y="27740"/>
                </a:lnTo>
                <a:lnTo>
                  <a:pt x="32020" y="28210"/>
                </a:lnTo>
                <a:lnTo>
                  <a:pt x="32030" y="28680"/>
                </a:lnTo>
                <a:lnTo>
                  <a:pt x="31830" y="28990"/>
                </a:lnTo>
                <a:lnTo>
                  <a:pt x="31810" y="29270"/>
                </a:lnTo>
                <a:lnTo>
                  <a:pt x="31660" y="29470"/>
                </a:lnTo>
                <a:lnTo>
                  <a:pt x="31450" y="29530"/>
                </a:lnTo>
                <a:lnTo>
                  <a:pt x="31450" y="29740"/>
                </a:lnTo>
                <a:lnTo>
                  <a:pt x="31570" y="29920"/>
                </a:lnTo>
                <a:lnTo>
                  <a:pt x="31630" y="30140"/>
                </a:lnTo>
                <a:lnTo>
                  <a:pt x="31590" y="30500"/>
                </a:lnTo>
                <a:lnTo>
                  <a:pt x="31460" y="3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Manis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2890" y="18960"/>
                </a:moveTo>
                <a:lnTo>
                  <a:pt x="13250" y="18770"/>
                </a:lnTo>
                <a:lnTo>
                  <a:pt x="13470" y="18870"/>
                </a:lnTo>
                <a:lnTo>
                  <a:pt x="13680" y="19040"/>
                </a:lnTo>
                <a:lnTo>
                  <a:pt x="14010" y="19140"/>
                </a:lnTo>
                <a:lnTo>
                  <a:pt x="14340" y="19090"/>
                </a:lnTo>
                <a:lnTo>
                  <a:pt x="14540" y="19110"/>
                </a:lnTo>
                <a:lnTo>
                  <a:pt x="14730" y="19200"/>
                </a:lnTo>
                <a:lnTo>
                  <a:pt x="14800" y="19210"/>
                </a:lnTo>
                <a:lnTo>
                  <a:pt x="14950" y="19180"/>
                </a:lnTo>
                <a:lnTo>
                  <a:pt x="15030" y="19180"/>
                </a:lnTo>
                <a:lnTo>
                  <a:pt x="15150" y="19370"/>
                </a:lnTo>
                <a:lnTo>
                  <a:pt x="15010" y="19630"/>
                </a:lnTo>
                <a:lnTo>
                  <a:pt x="14950" y="19840"/>
                </a:lnTo>
                <a:lnTo>
                  <a:pt x="15140" y="19930"/>
                </a:lnTo>
                <a:lnTo>
                  <a:pt x="15490" y="19800"/>
                </a:lnTo>
                <a:lnTo>
                  <a:pt x="15570" y="19840"/>
                </a:lnTo>
                <a:lnTo>
                  <a:pt x="15600" y="19930"/>
                </a:lnTo>
                <a:lnTo>
                  <a:pt x="15990" y="20360"/>
                </a:lnTo>
                <a:lnTo>
                  <a:pt x="16240" y="20910"/>
                </a:lnTo>
                <a:lnTo>
                  <a:pt x="16450" y="20980"/>
                </a:lnTo>
                <a:lnTo>
                  <a:pt x="16650" y="20900"/>
                </a:lnTo>
                <a:lnTo>
                  <a:pt x="16860" y="20860"/>
                </a:lnTo>
                <a:lnTo>
                  <a:pt x="17040" y="20750"/>
                </a:lnTo>
                <a:lnTo>
                  <a:pt x="17170" y="20580"/>
                </a:lnTo>
                <a:lnTo>
                  <a:pt x="17360" y="20540"/>
                </a:lnTo>
                <a:lnTo>
                  <a:pt x="17560" y="20560"/>
                </a:lnTo>
                <a:lnTo>
                  <a:pt x="17740" y="20540"/>
                </a:lnTo>
                <a:lnTo>
                  <a:pt x="17920" y="20490"/>
                </a:lnTo>
                <a:lnTo>
                  <a:pt x="18360" y="20270"/>
                </a:lnTo>
                <a:lnTo>
                  <a:pt x="18770" y="20330"/>
                </a:lnTo>
                <a:lnTo>
                  <a:pt x="19010" y="20600"/>
                </a:lnTo>
                <a:lnTo>
                  <a:pt x="19110" y="20680"/>
                </a:lnTo>
                <a:lnTo>
                  <a:pt x="19830" y="20830"/>
                </a:lnTo>
                <a:lnTo>
                  <a:pt x="19960" y="20930"/>
                </a:lnTo>
                <a:lnTo>
                  <a:pt x="20270" y="21400"/>
                </a:lnTo>
                <a:lnTo>
                  <a:pt x="20320" y="21500"/>
                </a:lnTo>
                <a:lnTo>
                  <a:pt x="20350" y="21610"/>
                </a:lnTo>
                <a:lnTo>
                  <a:pt x="20310" y="21980"/>
                </a:lnTo>
                <a:lnTo>
                  <a:pt x="20460" y="22270"/>
                </a:lnTo>
                <a:lnTo>
                  <a:pt x="20560" y="22550"/>
                </a:lnTo>
                <a:lnTo>
                  <a:pt x="20540" y="22940"/>
                </a:lnTo>
                <a:lnTo>
                  <a:pt x="20370" y="23110"/>
                </a:lnTo>
                <a:lnTo>
                  <a:pt x="20000" y="23400"/>
                </a:lnTo>
                <a:lnTo>
                  <a:pt x="19950" y="23520"/>
                </a:lnTo>
                <a:lnTo>
                  <a:pt x="19810" y="23680"/>
                </a:lnTo>
                <a:lnTo>
                  <a:pt x="19670" y="23730"/>
                </a:lnTo>
                <a:lnTo>
                  <a:pt x="19690" y="23940"/>
                </a:lnTo>
                <a:lnTo>
                  <a:pt x="19820" y="23990"/>
                </a:lnTo>
                <a:lnTo>
                  <a:pt x="19930" y="24120"/>
                </a:lnTo>
                <a:lnTo>
                  <a:pt x="19950" y="24260"/>
                </a:lnTo>
                <a:lnTo>
                  <a:pt x="19950" y="24400"/>
                </a:lnTo>
                <a:lnTo>
                  <a:pt x="19990" y="24700"/>
                </a:lnTo>
                <a:lnTo>
                  <a:pt x="19960" y="24980"/>
                </a:lnTo>
                <a:lnTo>
                  <a:pt x="19890" y="25170"/>
                </a:lnTo>
                <a:lnTo>
                  <a:pt x="19800" y="25320"/>
                </a:lnTo>
                <a:lnTo>
                  <a:pt x="19670" y="25440"/>
                </a:lnTo>
                <a:lnTo>
                  <a:pt x="19620" y="25530"/>
                </a:lnTo>
                <a:lnTo>
                  <a:pt x="19740" y="25620"/>
                </a:lnTo>
                <a:lnTo>
                  <a:pt x="19890" y="25620"/>
                </a:lnTo>
                <a:lnTo>
                  <a:pt x="20060" y="25820"/>
                </a:lnTo>
                <a:lnTo>
                  <a:pt x="19620" y="25920"/>
                </a:lnTo>
                <a:lnTo>
                  <a:pt x="19410" y="26330"/>
                </a:lnTo>
                <a:lnTo>
                  <a:pt x="19430" y="26490"/>
                </a:lnTo>
                <a:lnTo>
                  <a:pt x="19370" y="26640"/>
                </a:lnTo>
                <a:lnTo>
                  <a:pt x="19170" y="26730"/>
                </a:lnTo>
                <a:lnTo>
                  <a:pt x="18960" y="26730"/>
                </a:lnTo>
                <a:lnTo>
                  <a:pt x="18310" y="26720"/>
                </a:lnTo>
                <a:lnTo>
                  <a:pt x="18100" y="26400"/>
                </a:lnTo>
                <a:lnTo>
                  <a:pt x="17900" y="25780"/>
                </a:lnTo>
                <a:lnTo>
                  <a:pt x="17770" y="25610"/>
                </a:lnTo>
                <a:lnTo>
                  <a:pt x="17560" y="25550"/>
                </a:lnTo>
                <a:lnTo>
                  <a:pt x="17450" y="25540"/>
                </a:lnTo>
                <a:lnTo>
                  <a:pt x="17280" y="25490"/>
                </a:lnTo>
                <a:lnTo>
                  <a:pt x="17190" y="25380"/>
                </a:lnTo>
                <a:lnTo>
                  <a:pt x="17060" y="25360"/>
                </a:lnTo>
                <a:lnTo>
                  <a:pt x="16880" y="25420"/>
                </a:lnTo>
                <a:lnTo>
                  <a:pt x="16420" y="25490"/>
                </a:lnTo>
                <a:lnTo>
                  <a:pt x="16290" y="25190"/>
                </a:lnTo>
                <a:lnTo>
                  <a:pt x="16090" y="24980"/>
                </a:lnTo>
                <a:lnTo>
                  <a:pt x="15950" y="25020"/>
                </a:lnTo>
                <a:lnTo>
                  <a:pt x="15810" y="25010"/>
                </a:lnTo>
                <a:lnTo>
                  <a:pt x="15580" y="24910"/>
                </a:lnTo>
                <a:lnTo>
                  <a:pt x="15350" y="24900"/>
                </a:lnTo>
                <a:lnTo>
                  <a:pt x="15270" y="25090"/>
                </a:lnTo>
                <a:lnTo>
                  <a:pt x="15160" y="25290"/>
                </a:lnTo>
                <a:lnTo>
                  <a:pt x="14920" y="25350"/>
                </a:lnTo>
                <a:lnTo>
                  <a:pt x="14720" y="25160"/>
                </a:lnTo>
                <a:lnTo>
                  <a:pt x="14680" y="25070"/>
                </a:lnTo>
                <a:lnTo>
                  <a:pt x="14630" y="24880"/>
                </a:lnTo>
                <a:lnTo>
                  <a:pt x="14590" y="24790"/>
                </a:lnTo>
                <a:lnTo>
                  <a:pt x="14220" y="24620"/>
                </a:lnTo>
                <a:lnTo>
                  <a:pt x="13890" y="24390"/>
                </a:lnTo>
                <a:lnTo>
                  <a:pt x="13810" y="24050"/>
                </a:lnTo>
                <a:lnTo>
                  <a:pt x="13660" y="23910"/>
                </a:lnTo>
                <a:lnTo>
                  <a:pt x="13570" y="23890"/>
                </a:lnTo>
                <a:lnTo>
                  <a:pt x="13030" y="23910"/>
                </a:lnTo>
                <a:lnTo>
                  <a:pt x="12700" y="23880"/>
                </a:lnTo>
                <a:lnTo>
                  <a:pt x="12420" y="23630"/>
                </a:lnTo>
                <a:lnTo>
                  <a:pt x="12290" y="23210"/>
                </a:lnTo>
                <a:lnTo>
                  <a:pt x="12180" y="23070"/>
                </a:lnTo>
                <a:lnTo>
                  <a:pt x="12110" y="23040"/>
                </a:lnTo>
                <a:lnTo>
                  <a:pt x="11980" y="22910"/>
                </a:lnTo>
                <a:lnTo>
                  <a:pt x="12000" y="22780"/>
                </a:lnTo>
                <a:lnTo>
                  <a:pt x="12130" y="22560"/>
                </a:lnTo>
                <a:lnTo>
                  <a:pt x="12280" y="22410"/>
                </a:lnTo>
                <a:lnTo>
                  <a:pt x="12360" y="22210"/>
                </a:lnTo>
                <a:lnTo>
                  <a:pt x="12390" y="21970"/>
                </a:lnTo>
                <a:lnTo>
                  <a:pt x="12450" y="21750"/>
                </a:lnTo>
                <a:lnTo>
                  <a:pt x="12710" y="21570"/>
                </a:lnTo>
                <a:lnTo>
                  <a:pt x="13010" y="21450"/>
                </a:lnTo>
                <a:lnTo>
                  <a:pt x="13320" y="21190"/>
                </a:lnTo>
                <a:lnTo>
                  <a:pt x="13450" y="21040"/>
                </a:lnTo>
                <a:lnTo>
                  <a:pt x="13480" y="20720"/>
                </a:lnTo>
                <a:lnTo>
                  <a:pt x="13310" y="20390"/>
                </a:lnTo>
                <a:lnTo>
                  <a:pt x="13230" y="20170"/>
                </a:lnTo>
                <a:lnTo>
                  <a:pt x="13070" y="19430"/>
                </a:lnTo>
                <a:lnTo>
                  <a:pt x="12890" y="1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Deniz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8530" y="30500"/>
                </a:moveTo>
                <a:lnTo>
                  <a:pt x="18510" y="30410"/>
                </a:lnTo>
                <a:lnTo>
                  <a:pt x="18470" y="30330"/>
                </a:lnTo>
                <a:lnTo>
                  <a:pt x="18420" y="30290"/>
                </a:lnTo>
                <a:lnTo>
                  <a:pt x="18370" y="30270"/>
                </a:lnTo>
                <a:lnTo>
                  <a:pt x="18310" y="30050"/>
                </a:lnTo>
                <a:lnTo>
                  <a:pt x="18410" y="29830"/>
                </a:lnTo>
                <a:lnTo>
                  <a:pt x="18740" y="29730"/>
                </a:lnTo>
                <a:lnTo>
                  <a:pt x="19110" y="29770"/>
                </a:lnTo>
                <a:lnTo>
                  <a:pt x="19360" y="29530"/>
                </a:lnTo>
                <a:lnTo>
                  <a:pt x="19580" y="29220"/>
                </a:lnTo>
                <a:lnTo>
                  <a:pt x="19770" y="29210"/>
                </a:lnTo>
                <a:lnTo>
                  <a:pt x="19910" y="29110"/>
                </a:lnTo>
                <a:lnTo>
                  <a:pt x="19930" y="28940"/>
                </a:lnTo>
                <a:lnTo>
                  <a:pt x="19880" y="28800"/>
                </a:lnTo>
                <a:lnTo>
                  <a:pt x="19580" y="28740"/>
                </a:lnTo>
                <a:lnTo>
                  <a:pt x="19480" y="28590"/>
                </a:lnTo>
                <a:lnTo>
                  <a:pt x="19400" y="28430"/>
                </a:lnTo>
                <a:lnTo>
                  <a:pt x="19300" y="28290"/>
                </a:lnTo>
                <a:lnTo>
                  <a:pt x="19310" y="28140"/>
                </a:lnTo>
                <a:lnTo>
                  <a:pt x="19420" y="28060"/>
                </a:lnTo>
                <a:lnTo>
                  <a:pt x="19460" y="27930"/>
                </a:lnTo>
                <a:lnTo>
                  <a:pt x="19390" y="27570"/>
                </a:lnTo>
                <a:lnTo>
                  <a:pt x="19400" y="27360"/>
                </a:lnTo>
                <a:lnTo>
                  <a:pt x="19340" y="27190"/>
                </a:lnTo>
                <a:lnTo>
                  <a:pt x="19070" y="27000"/>
                </a:lnTo>
                <a:lnTo>
                  <a:pt x="19010" y="26870"/>
                </a:lnTo>
                <a:lnTo>
                  <a:pt x="18960" y="26730"/>
                </a:lnTo>
                <a:lnTo>
                  <a:pt x="19170" y="26730"/>
                </a:lnTo>
                <a:lnTo>
                  <a:pt x="19370" y="26640"/>
                </a:lnTo>
                <a:lnTo>
                  <a:pt x="19430" y="26490"/>
                </a:lnTo>
                <a:lnTo>
                  <a:pt x="19410" y="26330"/>
                </a:lnTo>
                <a:lnTo>
                  <a:pt x="19620" y="25920"/>
                </a:lnTo>
                <a:lnTo>
                  <a:pt x="20060" y="25820"/>
                </a:lnTo>
                <a:lnTo>
                  <a:pt x="20350" y="25880"/>
                </a:lnTo>
                <a:lnTo>
                  <a:pt x="20600" y="26040"/>
                </a:lnTo>
                <a:lnTo>
                  <a:pt x="20870" y="26040"/>
                </a:lnTo>
                <a:lnTo>
                  <a:pt x="21110" y="25870"/>
                </a:lnTo>
                <a:lnTo>
                  <a:pt x="21280" y="25900"/>
                </a:lnTo>
                <a:lnTo>
                  <a:pt x="21430" y="26070"/>
                </a:lnTo>
                <a:lnTo>
                  <a:pt x="21590" y="26080"/>
                </a:lnTo>
                <a:lnTo>
                  <a:pt x="21740" y="26030"/>
                </a:lnTo>
                <a:lnTo>
                  <a:pt x="21810" y="25990"/>
                </a:lnTo>
                <a:lnTo>
                  <a:pt x="21870" y="25960"/>
                </a:lnTo>
                <a:lnTo>
                  <a:pt x="21990" y="26040"/>
                </a:lnTo>
                <a:lnTo>
                  <a:pt x="22040" y="26030"/>
                </a:lnTo>
                <a:lnTo>
                  <a:pt x="22110" y="25910"/>
                </a:lnTo>
                <a:lnTo>
                  <a:pt x="22110" y="25840"/>
                </a:lnTo>
                <a:lnTo>
                  <a:pt x="22350" y="25650"/>
                </a:lnTo>
                <a:lnTo>
                  <a:pt x="22690" y="25690"/>
                </a:lnTo>
                <a:lnTo>
                  <a:pt x="23050" y="25680"/>
                </a:lnTo>
                <a:lnTo>
                  <a:pt x="23220" y="25630"/>
                </a:lnTo>
                <a:lnTo>
                  <a:pt x="23370" y="25490"/>
                </a:lnTo>
                <a:lnTo>
                  <a:pt x="23330" y="25130"/>
                </a:lnTo>
                <a:lnTo>
                  <a:pt x="23380" y="24770"/>
                </a:lnTo>
                <a:lnTo>
                  <a:pt x="23970" y="24640"/>
                </a:lnTo>
                <a:lnTo>
                  <a:pt x="24620" y="24790"/>
                </a:lnTo>
                <a:lnTo>
                  <a:pt x="25130" y="25650"/>
                </a:lnTo>
                <a:lnTo>
                  <a:pt x="25260" y="25800"/>
                </a:lnTo>
                <a:lnTo>
                  <a:pt x="25330" y="26200"/>
                </a:lnTo>
                <a:lnTo>
                  <a:pt x="25200" y="26350"/>
                </a:lnTo>
                <a:lnTo>
                  <a:pt x="23920" y="27310"/>
                </a:lnTo>
                <a:lnTo>
                  <a:pt x="23770" y="27390"/>
                </a:lnTo>
                <a:lnTo>
                  <a:pt x="23620" y="27450"/>
                </a:lnTo>
                <a:lnTo>
                  <a:pt x="23550" y="27630"/>
                </a:lnTo>
                <a:lnTo>
                  <a:pt x="23540" y="28240"/>
                </a:lnTo>
                <a:lnTo>
                  <a:pt x="23660" y="28290"/>
                </a:lnTo>
                <a:lnTo>
                  <a:pt x="23880" y="28280"/>
                </a:lnTo>
                <a:lnTo>
                  <a:pt x="23940" y="28310"/>
                </a:lnTo>
                <a:lnTo>
                  <a:pt x="24070" y="28380"/>
                </a:lnTo>
                <a:lnTo>
                  <a:pt x="24140" y="28400"/>
                </a:lnTo>
                <a:lnTo>
                  <a:pt x="24190" y="28440"/>
                </a:lnTo>
                <a:lnTo>
                  <a:pt x="24410" y="28810"/>
                </a:lnTo>
                <a:lnTo>
                  <a:pt x="24070" y="29090"/>
                </a:lnTo>
                <a:lnTo>
                  <a:pt x="23870" y="29210"/>
                </a:lnTo>
                <a:lnTo>
                  <a:pt x="23800" y="29240"/>
                </a:lnTo>
                <a:lnTo>
                  <a:pt x="23660" y="29320"/>
                </a:lnTo>
                <a:lnTo>
                  <a:pt x="23600" y="29450"/>
                </a:lnTo>
                <a:lnTo>
                  <a:pt x="23550" y="29580"/>
                </a:lnTo>
                <a:lnTo>
                  <a:pt x="22950" y="29910"/>
                </a:lnTo>
                <a:lnTo>
                  <a:pt x="22940" y="30060"/>
                </a:lnTo>
                <a:lnTo>
                  <a:pt x="22990" y="30230"/>
                </a:lnTo>
                <a:lnTo>
                  <a:pt x="22980" y="30470"/>
                </a:lnTo>
                <a:lnTo>
                  <a:pt x="23040" y="30690"/>
                </a:lnTo>
                <a:lnTo>
                  <a:pt x="23080" y="30690"/>
                </a:lnTo>
                <a:lnTo>
                  <a:pt x="23100" y="30690"/>
                </a:lnTo>
                <a:lnTo>
                  <a:pt x="23130" y="30720"/>
                </a:lnTo>
                <a:lnTo>
                  <a:pt x="23160" y="30760"/>
                </a:lnTo>
                <a:lnTo>
                  <a:pt x="23180" y="30850"/>
                </a:lnTo>
                <a:lnTo>
                  <a:pt x="23170" y="30900"/>
                </a:lnTo>
                <a:lnTo>
                  <a:pt x="22960" y="31320"/>
                </a:lnTo>
                <a:lnTo>
                  <a:pt x="22490" y="32020"/>
                </a:lnTo>
                <a:lnTo>
                  <a:pt x="22360" y="32310"/>
                </a:lnTo>
                <a:lnTo>
                  <a:pt x="22280" y="32620"/>
                </a:lnTo>
                <a:lnTo>
                  <a:pt x="22240" y="32940"/>
                </a:lnTo>
                <a:lnTo>
                  <a:pt x="22020" y="33120"/>
                </a:lnTo>
                <a:lnTo>
                  <a:pt x="21990" y="33510"/>
                </a:lnTo>
                <a:lnTo>
                  <a:pt x="21930" y="33660"/>
                </a:lnTo>
                <a:lnTo>
                  <a:pt x="21840" y="33790"/>
                </a:lnTo>
                <a:lnTo>
                  <a:pt x="21670" y="33870"/>
                </a:lnTo>
                <a:lnTo>
                  <a:pt x="21200" y="33610"/>
                </a:lnTo>
                <a:lnTo>
                  <a:pt x="20940" y="33590"/>
                </a:lnTo>
                <a:lnTo>
                  <a:pt x="20820" y="33480"/>
                </a:lnTo>
                <a:lnTo>
                  <a:pt x="20800" y="33380"/>
                </a:lnTo>
                <a:lnTo>
                  <a:pt x="20790" y="33190"/>
                </a:lnTo>
                <a:lnTo>
                  <a:pt x="20750" y="32960"/>
                </a:lnTo>
                <a:lnTo>
                  <a:pt x="20680" y="32730"/>
                </a:lnTo>
                <a:lnTo>
                  <a:pt x="20400" y="32450"/>
                </a:lnTo>
                <a:lnTo>
                  <a:pt x="20050" y="32290"/>
                </a:lnTo>
                <a:lnTo>
                  <a:pt x="19990" y="32230"/>
                </a:lnTo>
                <a:lnTo>
                  <a:pt x="19910" y="32070"/>
                </a:lnTo>
                <a:lnTo>
                  <a:pt x="19850" y="32010"/>
                </a:lnTo>
                <a:lnTo>
                  <a:pt x="19500" y="31950"/>
                </a:lnTo>
                <a:lnTo>
                  <a:pt x="19340" y="31720"/>
                </a:lnTo>
                <a:lnTo>
                  <a:pt x="19270" y="31450"/>
                </a:lnTo>
                <a:lnTo>
                  <a:pt x="19130" y="31200"/>
                </a:lnTo>
                <a:lnTo>
                  <a:pt x="18910" y="31110"/>
                </a:lnTo>
                <a:lnTo>
                  <a:pt x="18740" y="31110"/>
                </a:lnTo>
                <a:lnTo>
                  <a:pt x="18620" y="31070"/>
                </a:lnTo>
                <a:lnTo>
                  <a:pt x="18570" y="30890"/>
                </a:lnTo>
                <a:lnTo>
                  <a:pt x="18570" y="30720"/>
                </a:lnTo>
                <a:lnTo>
                  <a:pt x="18590" y="30600"/>
                </a:lnTo>
                <a:lnTo>
                  <a:pt x="18530" y="3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Burdu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3660" y="33850"/>
                </a:moveTo>
                <a:lnTo>
                  <a:pt x="23260" y="33290"/>
                </a:lnTo>
                <a:lnTo>
                  <a:pt x="22690" y="33370"/>
                </a:lnTo>
                <a:lnTo>
                  <a:pt x="22460" y="33660"/>
                </a:lnTo>
                <a:lnTo>
                  <a:pt x="22270" y="33590"/>
                </a:lnTo>
                <a:lnTo>
                  <a:pt x="22350" y="33240"/>
                </a:lnTo>
                <a:lnTo>
                  <a:pt x="22240" y="32940"/>
                </a:lnTo>
                <a:lnTo>
                  <a:pt x="22280" y="32620"/>
                </a:lnTo>
                <a:lnTo>
                  <a:pt x="22360" y="32310"/>
                </a:lnTo>
                <a:lnTo>
                  <a:pt x="22490" y="32020"/>
                </a:lnTo>
                <a:lnTo>
                  <a:pt x="22960" y="31320"/>
                </a:lnTo>
                <a:lnTo>
                  <a:pt x="23170" y="30900"/>
                </a:lnTo>
                <a:lnTo>
                  <a:pt x="23180" y="30850"/>
                </a:lnTo>
                <a:lnTo>
                  <a:pt x="23160" y="30760"/>
                </a:lnTo>
                <a:lnTo>
                  <a:pt x="23130" y="30720"/>
                </a:lnTo>
                <a:lnTo>
                  <a:pt x="23100" y="30690"/>
                </a:lnTo>
                <a:lnTo>
                  <a:pt x="23080" y="30690"/>
                </a:lnTo>
                <a:lnTo>
                  <a:pt x="23040" y="30690"/>
                </a:lnTo>
                <a:lnTo>
                  <a:pt x="22980" y="30470"/>
                </a:lnTo>
                <a:lnTo>
                  <a:pt x="22990" y="30230"/>
                </a:lnTo>
                <a:lnTo>
                  <a:pt x="22940" y="30060"/>
                </a:lnTo>
                <a:lnTo>
                  <a:pt x="22950" y="29910"/>
                </a:lnTo>
                <a:lnTo>
                  <a:pt x="23550" y="29580"/>
                </a:lnTo>
                <a:lnTo>
                  <a:pt x="23600" y="29450"/>
                </a:lnTo>
                <a:lnTo>
                  <a:pt x="23660" y="29320"/>
                </a:lnTo>
                <a:lnTo>
                  <a:pt x="23800" y="29240"/>
                </a:lnTo>
                <a:lnTo>
                  <a:pt x="23870" y="29210"/>
                </a:lnTo>
                <a:lnTo>
                  <a:pt x="24070" y="29090"/>
                </a:lnTo>
                <a:lnTo>
                  <a:pt x="24410" y="28810"/>
                </a:lnTo>
                <a:lnTo>
                  <a:pt x="24790" y="28670"/>
                </a:lnTo>
                <a:lnTo>
                  <a:pt x="25210" y="28700"/>
                </a:lnTo>
                <a:lnTo>
                  <a:pt x="25280" y="28900"/>
                </a:lnTo>
                <a:lnTo>
                  <a:pt x="25370" y="29080"/>
                </a:lnTo>
                <a:lnTo>
                  <a:pt x="25550" y="29140"/>
                </a:lnTo>
                <a:lnTo>
                  <a:pt x="25730" y="29060"/>
                </a:lnTo>
                <a:lnTo>
                  <a:pt x="26250" y="28680"/>
                </a:lnTo>
                <a:lnTo>
                  <a:pt x="26390" y="28610"/>
                </a:lnTo>
                <a:lnTo>
                  <a:pt x="26520" y="28520"/>
                </a:lnTo>
                <a:lnTo>
                  <a:pt x="26740" y="28290"/>
                </a:lnTo>
                <a:lnTo>
                  <a:pt x="26970" y="28450"/>
                </a:lnTo>
                <a:lnTo>
                  <a:pt x="27190" y="28750"/>
                </a:lnTo>
                <a:lnTo>
                  <a:pt x="27370" y="28950"/>
                </a:lnTo>
                <a:lnTo>
                  <a:pt x="27580" y="29110"/>
                </a:lnTo>
                <a:lnTo>
                  <a:pt x="27910" y="29170"/>
                </a:lnTo>
                <a:lnTo>
                  <a:pt x="28210" y="29160"/>
                </a:lnTo>
                <a:lnTo>
                  <a:pt x="28490" y="29340"/>
                </a:lnTo>
                <a:lnTo>
                  <a:pt x="28650" y="29820"/>
                </a:lnTo>
                <a:lnTo>
                  <a:pt x="28780" y="30110"/>
                </a:lnTo>
                <a:lnTo>
                  <a:pt x="29070" y="30550"/>
                </a:lnTo>
                <a:lnTo>
                  <a:pt x="29110" y="30650"/>
                </a:lnTo>
                <a:lnTo>
                  <a:pt x="29200" y="30760"/>
                </a:lnTo>
                <a:lnTo>
                  <a:pt x="29270" y="30750"/>
                </a:lnTo>
                <a:lnTo>
                  <a:pt x="29410" y="30770"/>
                </a:lnTo>
                <a:lnTo>
                  <a:pt x="29510" y="30910"/>
                </a:lnTo>
                <a:lnTo>
                  <a:pt x="29580" y="31080"/>
                </a:lnTo>
                <a:lnTo>
                  <a:pt x="29250" y="31370"/>
                </a:lnTo>
                <a:lnTo>
                  <a:pt x="29160" y="31630"/>
                </a:lnTo>
                <a:lnTo>
                  <a:pt x="28870" y="31940"/>
                </a:lnTo>
                <a:lnTo>
                  <a:pt x="28690" y="31990"/>
                </a:lnTo>
                <a:lnTo>
                  <a:pt x="28320" y="31990"/>
                </a:lnTo>
                <a:lnTo>
                  <a:pt x="27890" y="31940"/>
                </a:lnTo>
                <a:lnTo>
                  <a:pt x="27230" y="31970"/>
                </a:lnTo>
                <a:lnTo>
                  <a:pt x="27120" y="31930"/>
                </a:lnTo>
                <a:lnTo>
                  <a:pt x="26830" y="31570"/>
                </a:lnTo>
                <a:lnTo>
                  <a:pt x="26540" y="31530"/>
                </a:lnTo>
                <a:lnTo>
                  <a:pt x="25840" y="31830"/>
                </a:lnTo>
                <a:lnTo>
                  <a:pt x="25550" y="31880"/>
                </a:lnTo>
                <a:lnTo>
                  <a:pt x="24690" y="32320"/>
                </a:lnTo>
                <a:lnTo>
                  <a:pt x="24430" y="32680"/>
                </a:lnTo>
                <a:lnTo>
                  <a:pt x="24360" y="33120"/>
                </a:lnTo>
                <a:lnTo>
                  <a:pt x="24170" y="33470"/>
                </a:lnTo>
                <a:lnTo>
                  <a:pt x="24040" y="33600"/>
                </a:lnTo>
                <a:lnTo>
                  <a:pt x="23930" y="33760"/>
                </a:lnTo>
                <a:lnTo>
                  <a:pt x="23800" y="33830"/>
                </a:lnTo>
                <a:lnTo>
                  <a:pt x="23660" y="3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Aksaray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1600" y="23460"/>
                </a:moveTo>
                <a:lnTo>
                  <a:pt x="42010" y="23350"/>
                </a:lnTo>
                <a:lnTo>
                  <a:pt x="42400" y="23130"/>
                </a:lnTo>
                <a:lnTo>
                  <a:pt x="42820" y="23010"/>
                </a:lnTo>
                <a:lnTo>
                  <a:pt x="43240" y="23030"/>
                </a:lnTo>
                <a:lnTo>
                  <a:pt x="43420" y="22940"/>
                </a:lnTo>
                <a:lnTo>
                  <a:pt x="43820" y="22560"/>
                </a:lnTo>
                <a:lnTo>
                  <a:pt x="43830" y="22200"/>
                </a:lnTo>
                <a:lnTo>
                  <a:pt x="43640" y="21690"/>
                </a:lnTo>
                <a:lnTo>
                  <a:pt x="43800" y="21280"/>
                </a:lnTo>
                <a:lnTo>
                  <a:pt x="43870" y="21380"/>
                </a:lnTo>
                <a:lnTo>
                  <a:pt x="44060" y="21420"/>
                </a:lnTo>
                <a:lnTo>
                  <a:pt x="44170" y="21410"/>
                </a:lnTo>
                <a:lnTo>
                  <a:pt x="44350" y="21490"/>
                </a:lnTo>
                <a:lnTo>
                  <a:pt x="44420" y="21740"/>
                </a:lnTo>
                <a:lnTo>
                  <a:pt x="44610" y="21900"/>
                </a:lnTo>
                <a:lnTo>
                  <a:pt x="44850" y="21760"/>
                </a:lnTo>
                <a:lnTo>
                  <a:pt x="44950" y="21730"/>
                </a:lnTo>
                <a:lnTo>
                  <a:pt x="45150" y="21760"/>
                </a:lnTo>
                <a:lnTo>
                  <a:pt x="45250" y="21740"/>
                </a:lnTo>
                <a:lnTo>
                  <a:pt x="45200" y="21990"/>
                </a:lnTo>
                <a:lnTo>
                  <a:pt x="45360" y="22530"/>
                </a:lnTo>
                <a:lnTo>
                  <a:pt x="45280" y="22840"/>
                </a:lnTo>
                <a:lnTo>
                  <a:pt x="45110" y="23110"/>
                </a:lnTo>
                <a:lnTo>
                  <a:pt x="45180" y="23420"/>
                </a:lnTo>
                <a:lnTo>
                  <a:pt x="45400" y="23560"/>
                </a:lnTo>
                <a:lnTo>
                  <a:pt x="45640" y="23630"/>
                </a:lnTo>
                <a:lnTo>
                  <a:pt x="45840" y="23590"/>
                </a:lnTo>
                <a:lnTo>
                  <a:pt x="45940" y="23620"/>
                </a:lnTo>
                <a:lnTo>
                  <a:pt x="45980" y="23900"/>
                </a:lnTo>
                <a:lnTo>
                  <a:pt x="45840" y="24210"/>
                </a:lnTo>
                <a:lnTo>
                  <a:pt x="45840" y="24500"/>
                </a:lnTo>
                <a:lnTo>
                  <a:pt x="45930" y="24580"/>
                </a:lnTo>
                <a:lnTo>
                  <a:pt x="46120" y="24730"/>
                </a:lnTo>
                <a:lnTo>
                  <a:pt x="46280" y="24900"/>
                </a:lnTo>
                <a:lnTo>
                  <a:pt x="46460" y="25010"/>
                </a:lnTo>
                <a:lnTo>
                  <a:pt x="44890" y="27350"/>
                </a:lnTo>
                <a:lnTo>
                  <a:pt x="44540" y="27290"/>
                </a:lnTo>
                <a:lnTo>
                  <a:pt x="44180" y="27370"/>
                </a:lnTo>
                <a:lnTo>
                  <a:pt x="43810" y="27520"/>
                </a:lnTo>
                <a:lnTo>
                  <a:pt x="43440" y="27610"/>
                </a:lnTo>
                <a:lnTo>
                  <a:pt x="43060" y="27600"/>
                </a:lnTo>
                <a:lnTo>
                  <a:pt x="42320" y="27650"/>
                </a:lnTo>
                <a:lnTo>
                  <a:pt x="41760" y="27770"/>
                </a:lnTo>
                <a:lnTo>
                  <a:pt x="41550" y="27760"/>
                </a:lnTo>
                <a:lnTo>
                  <a:pt x="41360" y="27580"/>
                </a:lnTo>
                <a:lnTo>
                  <a:pt x="41040" y="27180"/>
                </a:lnTo>
                <a:lnTo>
                  <a:pt x="40970" y="26950"/>
                </a:lnTo>
                <a:lnTo>
                  <a:pt x="40930" y="26700"/>
                </a:lnTo>
                <a:lnTo>
                  <a:pt x="40880" y="26640"/>
                </a:lnTo>
                <a:lnTo>
                  <a:pt x="40820" y="26590"/>
                </a:lnTo>
                <a:lnTo>
                  <a:pt x="40640" y="26130"/>
                </a:lnTo>
                <a:lnTo>
                  <a:pt x="40680" y="25630"/>
                </a:lnTo>
                <a:lnTo>
                  <a:pt x="40750" y="25430"/>
                </a:lnTo>
                <a:lnTo>
                  <a:pt x="40780" y="25200"/>
                </a:lnTo>
                <a:lnTo>
                  <a:pt x="40890" y="24880"/>
                </a:lnTo>
                <a:lnTo>
                  <a:pt x="41060" y="24620"/>
                </a:lnTo>
                <a:lnTo>
                  <a:pt x="41130" y="24140"/>
                </a:lnTo>
                <a:lnTo>
                  <a:pt x="41240" y="23940"/>
                </a:lnTo>
                <a:lnTo>
                  <a:pt x="41510" y="23630"/>
                </a:lnTo>
                <a:lnTo>
                  <a:pt x="41600" y="2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Nevseh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8480" y="25070"/>
                </a:moveTo>
                <a:lnTo>
                  <a:pt x="47980" y="25260"/>
                </a:lnTo>
                <a:lnTo>
                  <a:pt x="47740" y="25190"/>
                </a:lnTo>
                <a:lnTo>
                  <a:pt x="47540" y="24990"/>
                </a:lnTo>
                <a:lnTo>
                  <a:pt x="47410" y="24920"/>
                </a:lnTo>
                <a:lnTo>
                  <a:pt x="47140" y="24930"/>
                </a:lnTo>
                <a:lnTo>
                  <a:pt x="46730" y="25050"/>
                </a:lnTo>
                <a:lnTo>
                  <a:pt x="46460" y="25010"/>
                </a:lnTo>
                <a:lnTo>
                  <a:pt x="46280" y="24900"/>
                </a:lnTo>
                <a:lnTo>
                  <a:pt x="46120" y="24730"/>
                </a:lnTo>
                <a:lnTo>
                  <a:pt x="45930" y="24580"/>
                </a:lnTo>
                <a:lnTo>
                  <a:pt x="45840" y="24500"/>
                </a:lnTo>
                <a:lnTo>
                  <a:pt x="45840" y="24210"/>
                </a:lnTo>
                <a:lnTo>
                  <a:pt x="45980" y="23900"/>
                </a:lnTo>
                <a:lnTo>
                  <a:pt x="45940" y="23620"/>
                </a:lnTo>
                <a:lnTo>
                  <a:pt x="45840" y="23590"/>
                </a:lnTo>
                <a:lnTo>
                  <a:pt x="45640" y="23630"/>
                </a:lnTo>
                <a:lnTo>
                  <a:pt x="45400" y="23560"/>
                </a:lnTo>
                <a:lnTo>
                  <a:pt x="45180" y="23420"/>
                </a:lnTo>
                <a:lnTo>
                  <a:pt x="45110" y="23110"/>
                </a:lnTo>
                <a:lnTo>
                  <a:pt x="45280" y="22840"/>
                </a:lnTo>
                <a:lnTo>
                  <a:pt x="45360" y="22530"/>
                </a:lnTo>
                <a:lnTo>
                  <a:pt x="45200" y="21990"/>
                </a:lnTo>
                <a:lnTo>
                  <a:pt x="45250" y="21740"/>
                </a:lnTo>
                <a:lnTo>
                  <a:pt x="45780" y="22190"/>
                </a:lnTo>
                <a:lnTo>
                  <a:pt x="45970" y="22140"/>
                </a:lnTo>
                <a:lnTo>
                  <a:pt x="45950" y="22000"/>
                </a:lnTo>
                <a:lnTo>
                  <a:pt x="45900" y="21730"/>
                </a:lnTo>
                <a:lnTo>
                  <a:pt x="46000" y="21400"/>
                </a:lnTo>
                <a:lnTo>
                  <a:pt x="46570" y="21160"/>
                </a:lnTo>
                <a:lnTo>
                  <a:pt x="46830" y="21000"/>
                </a:lnTo>
                <a:lnTo>
                  <a:pt x="47130" y="20870"/>
                </a:lnTo>
                <a:lnTo>
                  <a:pt x="47320" y="20610"/>
                </a:lnTo>
                <a:lnTo>
                  <a:pt x="47220" y="20380"/>
                </a:lnTo>
                <a:lnTo>
                  <a:pt x="47080" y="20130"/>
                </a:lnTo>
                <a:lnTo>
                  <a:pt x="47140" y="19730"/>
                </a:lnTo>
                <a:lnTo>
                  <a:pt x="47080" y="19420"/>
                </a:lnTo>
                <a:lnTo>
                  <a:pt x="46980" y="19230"/>
                </a:lnTo>
                <a:lnTo>
                  <a:pt x="46940" y="19010"/>
                </a:lnTo>
                <a:lnTo>
                  <a:pt x="46960" y="18870"/>
                </a:lnTo>
                <a:lnTo>
                  <a:pt x="47060" y="18810"/>
                </a:lnTo>
                <a:lnTo>
                  <a:pt x="47360" y="18890"/>
                </a:lnTo>
                <a:lnTo>
                  <a:pt x="47640" y="18840"/>
                </a:lnTo>
                <a:lnTo>
                  <a:pt x="47710" y="18860"/>
                </a:lnTo>
                <a:lnTo>
                  <a:pt x="47850" y="18920"/>
                </a:lnTo>
                <a:lnTo>
                  <a:pt x="47890" y="19000"/>
                </a:lnTo>
                <a:lnTo>
                  <a:pt x="47910" y="19130"/>
                </a:lnTo>
                <a:lnTo>
                  <a:pt x="47950" y="19250"/>
                </a:lnTo>
                <a:lnTo>
                  <a:pt x="48070" y="19390"/>
                </a:lnTo>
                <a:lnTo>
                  <a:pt x="48220" y="19470"/>
                </a:lnTo>
                <a:lnTo>
                  <a:pt x="48320" y="19660"/>
                </a:lnTo>
                <a:lnTo>
                  <a:pt x="48380" y="19900"/>
                </a:lnTo>
                <a:lnTo>
                  <a:pt x="48760" y="20140"/>
                </a:lnTo>
                <a:lnTo>
                  <a:pt x="48870" y="20330"/>
                </a:lnTo>
                <a:lnTo>
                  <a:pt x="48820" y="20470"/>
                </a:lnTo>
                <a:lnTo>
                  <a:pt x="48840" y="20610"/>
                </a:lnTo>
                <a:lnTo>
                  <a:pt x="48880" y="20740"/>
                </a:lnTo>
                <a:lnTo>
                  <a:pt x="48950" y="20890"/>
                </a:lnTo>
                <a:lnTo>
                  <a:pt x="49020" y="21040"/>
                </a:lnTo>
                <a:lnTo>
                  <a:pt x="48950" y="21150"/>
                </a:lnTo>
                <a:lnTo>
                  <a:pt x="48900" y="21280"/>
                </a:lnTo>
                <a:lnTo>
                  <a:pt x="48890" y="21430"/>
                </a:lnTo>
                <a:lnTo>
                  <a:pt x="48890" y="21580"/>
                </a:lnTo>
                <a:lnTo>
                  <a:pt x="48790" y="21910"/>
                </a:lnTo>
                <a:lnTo>
                  <a:pt x="48660" y="22220"/>
                </a:lnTo>
                <a:lnTo>
                  <a:pt x="48880" y="22660"/>
                </a:lnTo>
                <a:lnTo>
                  <a:pt x="49210" y="23090"/>
                </a:lnTo>
                <a:lnTo>
                  <a:pt x="49190" y="23370"/>
                </a:lnTo>
                <a:lnTo>
                  <a:pt x="49240" y="23650"/>
                </a:lnTo>
                <a:lnTo>
                  <a:pt x="49220" y="23940"/>
                </a:lnTo>
                <a:lnTo>
                  <a:pt x="48800" y="24610"/>
                </a:lnTo>
                <a:lnTo>
                  <a:pt x="48610" y="24810"/>
                </a:lnTo>
                <a:lnTo>
                  <a:pt x="48480" y="25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Yozga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1300" y="13970"/>
                </a:moveTo>
                <a:lnTo>
                  <a:pt x="51630" y="14340"/>
                </a:lnTo>
                <a:lnTo>
                  <a:pt x="52010" y="14600"/>
                </a:lnTo>
                <a:lnTo>
                  <a:pt x="52450" y="14560"/>
                </a:lnTo>
                <a:lnTo>
                  <a:pt x="52820" y="14640"/>
                </a:lnTo>
                <a:lnTo>
                  <a:pt x="53040" y="14620"/>
                </a:lnTo>
                <a:lnTo>
                  <a:pt x="53270" y="14570"/>
                </a:lnTo>
                <a:lnTo>
                  <a:pt x="53460" y="14490"/>
                </a:lnTo>
                <a:lnTo>
                  <a:pt x="53660" y="14430"/>
                </a:lnTo>
                <a:lnTo>
                  <a:pt x="53860" y="14620"/>
                </a:lnTo>
                <a:lnTo>
                  <a:pt x="53830" y="14970"/>
                </a:lnTo>
                <a:lnTo>
                  <a:pt x="53820" y="15210"/>
                </a:lnTo>
                <a:lnTo>
                  <a:pt x="53910" y="15390"/>
                </a:lnTo>
                <a:lnTo>
                  <a:pt x="54000" y="15480"/>
                </a:lnTo>
                <a:lnTo>
                  <a:pt x="54050" y="15610"/>
                </a:lnTo>
                <a:lnTo>
                  <a:pt x="54190" y="16060"/>
                </a:lnTo>
                <a:lnTo>
                  <a:pt x="54420" y="16470"/>
                </a:lnTo>
                <a:lnTo>
                  <a:pt x="54580" y="16560"/>
                </a:lnTo>
                <a:lnTo>
                  <a:pt x="54630" y="16700"/>
                </a:lnTo>
                <a:lnTo>
                  <a:pt x="54640" y="16840"/>
                </a:lnTo>
                <a:lnTo>
                  <a:pt x="54500" y="17350"/>
                </a:lnTo>
                <a:lnTo>
                  <a:pt x="54160" y="17690"/>
                </a:lnTo>
                <a:lnTo>
                  <a:pt x="53750" y="18010"/>
                </a:lnTo>
                <a:lnTo>
                  <a:pt x="53580" y="18210"/>
                </a:lnTo>
                <a:lnTo>
                  <a:pt x="53440" y="18440"/>
                </a:lnTo>
                <a:lnTo>
                  <a:pt x="53320" y="18670"/>
                </a:lnTo>
                <a:lnTo>
                  <a:pt x="53170" y="18870"/>
                </a:lnTo>
                <a:lnTo>
                  <a:pt x="52960" y="19030"/>
                </a:lnTo>
                <a:lnTo>
                  <a:pt x="52780" y="19240"/>
                </a:lnTo>
                <a:lnTo>
                  <a:pt x="52380" y="19800"/>
                </a:lnTo>
                <a:lnTo>
                  <a:pt x="50840" y="20800"/>
                </a:lnTo>
                <a:lnTo>
                  <a:pt x="50630" y="20870"/>
                </a:lnTo>
                <a:lnTo>
                  <a:pt x="50090" y="21210"/>
                </a:lnTo>
                <a:lnTo>
                  <a:pt x="49020" y="21040"/>
                </a:lnTo>
                <a:lnTo>
                  <a:pt x="48950" y="20890"/>
                </a:lnTo>
                <a:lnTo>
                  <a:pt x="48880" y="20740"/>
                </a:lnTo>
                <a:lnTo>
                  <a:pt x="48840" y="20610"/>
                </a:lnTo>
                <a:lnTo>
                  <a:pt x="48820" y="20470"/>
                </a:lnTo>
                <a:lnTo>
                  <a:pt x="48870" y="20330"/>
                </a:lnTo>
                <a:lnTo>
                  <a:pt x="48760" y="20140"/>
                </a:lnTo>
                <a:lnTo>
                  <a:pt x="48380" y="19900"/>
                </a:lnTo>
                <a:lnTo>
                  <a:pt x="48320" y="19660"/>
                </a:lnTo>
                <a:lnTo>
                  <a:pt x="48220" y="19470"/>
                </a:lnTo>
                <a:lnTo>
                  <a:pt x="48070" y="19390"/>
                </a:lnTo>
                <a:lnTo>
                  <a:pt x="47950" y="19250"/>
                </a:lnTo>
                <a:lnTo>
                  <a:pt x="47910" y="19130"/>
                </a:lnTo>
                <a:lnTo>
                  <a:pt x="47890" y="19000"/>
                </a:lnTo>
                <a:lnTo>
                  <a:pt x="47850" y="18920"/>
                </a:lnTo>
                <a:lnTo>
                  <a:pt x="47710" y="18860"/>
                </a:lnTo>
                <a:lnTo>
                  <a:pt x="47640" y="18840"/>
                </a:lnTo>
                <a:lnTo>
                  <a:pt x="47510" y="18550"/>
                </a:lnTo>
                <a:lnTo>
                  <a:pt x="47310" y="18370"/>
                </a:lnTo>
                <a:lnTo>
                  <a:pt x="47070" y="18330"/>
                </a:lnTo>
                <a:lnTo>
                  <a:pt x="46860" y="18190"/>
                </a:lnTo>
                <a:lnTo>
                  <a:pt x="46200" y="17390"/>
                </a:lnTo>
                <a:lnTo>
                  <a:pt x="46140" y="17260"/>
                </a:lnTo>
                <a:lnTo>
                  <a:pt x="46100" y="17120"/>
                </a:lnTo>
                <a:lnTo>
                  <a:pt x="46010" y="16990"/>
                </a:lnTo>
                <a:lnTo>
                  <a:pt x="45640" y="16980"/>
                </a:lnTo>
                <a:lnTo>
                  <a:pt x="45420" y="16910"/>
                </a:lnTo>
                <a:lnTo>
                  <a:pt x="45180" y="16640"/>
                </a:lnTo>
                <a:lnTo>
                  <a:pt x="44930" y="16410"/>
                </a:lnTo>
                <a:lnTo>
                  <a:pt x="44670" y="16400"/>
                </a:lnTo>
                <a:lnTo>
                  <a:pt x="44580" y="16320"/>
                </a:lnTo>
                <a:lnTo>
                  <a:pt x="44480" y="16220"/>
                </a:lnTo>
                <a:lnTo>
                  <a:pt x="44430" y="16090"/>
                </a:lnTo>
                <a:lnTo>
                  <a:pt x="44450" y="15960"/>
                </a:lnTo>
                <a:lnTo>
                  <a:pt x="44430" y="15830"/>
                </a:lnTo>
                <a:lnTo>
                  <a:pt x="44380" y="15710"/>
                </a:lnTo>
                <a:lnTo>
                  <a:pt x="44650" y="15580"/>
                </a:lnTo>
                <a:lnTo>
                  <a:pt x="45400" y="15490"/>
                </a:lnTo>
                <a:lnTo>
                  <a:pt x="45850" y="15280"/>
                </a:lnTo>
                <a:lnTo>
                  <a:pt x="46310" y="15130"/>
                </a:lnTo>
                <a:lnTo>
                  <a:pt x="47040" y="15260"/>
                </a:lnTo>
                <a:lnTo>
                  <a:pt x="47320" y="15150"/>
                </a:lnTo>
                <a:lnTo>
                  <a:pt x="47510" y="15170"/>
                </a:lnTo>
                <a:lnTo>
                  <a:pt x="47890" y="15150"/>
                </a:lnTo>
                <a:lnTo>
                  <a:pt x="48610" y="14800"/>
                </a:lnTo>
                <a:lnTo>
                  <a:pt x="49010" y="14920"/>
                </a:lnTo>
                <a:lnTo>
                  <a:pt x="49230" y="14900"/>
                </a:lnTo>
                <a:lnTo>
                  <a:pt x="49600" y="14670"/>
                </a:lnTo>
                <a:lnTo>
                  <a:pt x="49730" y="14500"/>
                </a:lnTo>
                <a:lnTo>
                  <a:pt x="49740" y="14380"/>
                </a:lnTo>
                <a:lnTo>
                  <a:pt x="49790" y="14240"/>
                </a:lnTo>
                <a:lnTo>
                  <a:pt x="49800" y="14140"/>
                </a:lnTo>
                <a:lnTo>
                  <a:pt x="49740" y="14070"/>
                </a:lnTo>
                <a:lnTo>
                  <a:pt x="49790" y="13790"/>
                </a:lnTo>
                <a:lnTo>
                  <a:pt x="50250" y="13750"/>
                </a:lnTo>
                <a:lnTo>
                  <a:pt x="50440" y="13680"/>
                </a:lnTo>
                <a:lnTo>
                  <a:pt x="50480" y="13700"/>
                </a:lnTo>
                <a:lnTo>
                  <a:pt x="50520" y="13830"/>
                </a:lnTo>
                <a:lnTo>
                  <a:pt x="50610" y="13890"/>
                </a:lnTo>
                <a:lnTo>
                  <a:pt x="50820" y="13910"/>
                </a:lnTo>
                <a:lnTo>
                  <a:pt x="51070" y="13890"/>
                </a:lnTo>
                <a:lnTo>
                  <a:pt x="51300" y="13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Kirseh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3800" y="21280"/>
                </a:moveTo>
                <a:lnTo>
                  <a:pt x="43840" y="21080"/>
                </a:lnTo>
                <a:lnTo>
                  <a:pt x="43540" y="20970"/>
                </a:lnTo>
                <a:lnTo>
                  <a:pt x="43480" y="20900"/>
                </a:lnTo>
                <a:lnTo>
                  <a:pt x="43320" y="20840"/>
                </a:lnTo>
                <a:lnTo>
                  <a:pt x="43070" y="20820"/>
                </a:lnTo>
                <a:lnTo>
                  <a:pt x="42970" y="20750"/>
                </a:lnTo>
                <a:lnTo>
                  <a:pt x="42900" y="20630"/>
                </a:lnTo>
                <a:lnTo>
                  <a:pt x="42830" y="20570"/>
                </a:lnTo>
                <a:lnTo>
                  <a:pt x="42750" y="20540"/>
                </a:lnTo>
                <a:lnTo>
                  <a:pt x="42510" y="20340"/>
                </a:lnTo>
                <a:lnTo>
                  <a:pt x="41970" y="20000"/>
                </a:lnTo>
                <a:lnTo>
                  <a:pt x="41880" y="19660"/>
                </a:lnTo>
                <a:lnTo>
                  <a:pt x="42410" y="18730"/>
                </a:lnTo>
                <a:lnTo>
                  <a:pt x="43180" y="18100"/>
                </a:lnTo>
                <a:lnTo>
                  <a:pt x="43510" y="17580"/>
                </a:lnTo>
                <a:lnTo>
                  <a:pt x="43720" y="16950"/>
                </a:lnTo>
                <a:lnTo>
                  <a:pt x="44480" y="16220"/>
                </a:lnTo>
                <a:lnTo>
                  <a:pt x="44580" y="16320"/>
                </a:lnTo>
                <a:lnTo>
                  <a:pt x="44670" y="16400"/>
                </a:lnTo>
                <a:lnTo>
                  <a:pt x="44930" y="16410"/>
                </a:lnTo>
                <a:lnTo>
                  <a:pt x="45180" y="16640"/>
                </a:lnTo>
                <a:lnTo>
                  <a:pt x="45420" y="16910"/>
                </a:lnTo>
                <a:lnTo>
                  <a:pt x="45640" y="16980"/>
                </a:lnTo>
                <a:lnTo>
                  <a:pt x="46010" y="16990"/>
                </a:lnTo>
                <a:lnTo>
                  <a:pt x="46100" y="17120"/>
                </a:lnTo>
                <a:lnTo>
                  <a:pt x="46140" y="17260"/>
                </a:lnTo>
                <a:lnTo>
                  <a:pt x="46200" y="17390"/>
                </a:lnTo>
                <a:lnTo>
                  <a:pt x="46860" y="18190"/>
                </a:lnTo>
                <a:lnTo>
                  <a:pt x="47070" y="18330"/>
                </a:lnTo>
                <a:lnTo>
                  <a:pt x="47310" y="18370"/>
                </a:lnTo>
                <a:lnTo>
                  <a:pt x="47510" y="18550"/>
                </a:lnTo>
                <a:lnTo>
                  <a:pt x="47640" y="18840"/>
                </a:lnTo>
                <a:lnTo>
                  <a:pt x="47360" y="18890"/>
                </a:lnTo>
                <a:lnTo>
                  <a:pt x="47060" y="18810"/>
                </a:lnTo>
                <a:lnTo>
                  <a:pt x="46960" y="18870"/>
                </a:lnTo>
                <a:lnTo>
                  <a:pt x="46940" y="19010"/>
                </a:lnTo>
                <a:lnTo>
                  <a:pt x="46980" y="19230"/>
                </a:lnTo>
                <a:lnTo>
                  <a:pt x="47080" y="19420"/>
                </a:lnTo>
                <a:lnTo>
                  <a:pt x="47140" y="19730"/>
                </a:lnTo>
                <a:lnTo>
                  <a:pt x="47080" y="20130"/>
                </a:lnTo>
                <a:lnTo>
                  <a:pt x="47220" y="20380"/>
                </a:lnTo>
                <a:lnTo>
                  <a:pt x="47320" y="20610"/>
                </a:lnTo>
                <a:lnTo>
                  <a:pt x="47130" y="20870"/>
                </a:lnTo>
                <a:lnTo>
                  <a:pt x="46830" y="21000"/>
                </a:lnTo>
                <a:lnTo>
                  <a:pt x="46570" y="21160"/>
                </a:lnTo>
                <a:lnTo>
                  <a:pt x="46000" y="21400"/>
                </a:lnTo>
                <a:lnTo>
                  <a:pt x="45900" y="21730"/>
                </a:lnTo>
                <a:lnTo>
                  <a:pt x="45950" y="22000"/>
                </a:lnTo>
                <a:lnTo>
                  <a:pt x="45970" y="22140"/>
                </a:lnTo>
                <a:lnTo>
                  <a:pt x="45780" y="22190"/>
                </a:lnTo>
                <a:lnTo>
                  <a:pt x="45250" y="21740"/>
                </a:lnTo>
                <a:lnTo>
                  <a:pt x="45150" y="21760"/>
                </a:lnTo>
                <a:lnTo>
                  <a:pt x="44950" y="21730"/>
                </a:lnTo>
                <a:lnTo>
                  <a:pt x="44850" y="21760"/>
                </a:lnTo>
                <a:lnTo>
                  <a:pt x="44610" y="21900"/>
                </a:lnTo>
                <a:lnTo>
                  <a:pt x="44420" y="21740"/>
                </a:lnTo>
                <a:lnTo>
                  <a:pt x="44350" y="21490"/>
                </a:lnTo>
                <a:lnTo>
                  <a:pt x="44170" y="21410"/>
                </a:lnTo>
                <a:lnTo>
                  <a:pt x="44060" y="21420"/>
                </a:lnTo>
                <a:lnTo>
                  <a:pt x="43870" y="21380"/>
                </a:lnTo>
                <a:lnTo>
                  <a:pt x="43800" y="2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Usa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0540" y="22940"/>
                </a:moveTo>
                <a:lnTo>
                  <a:pt x="20800" y="22710"/>
                </a:lnTo>
                <a:lnTo>
                  <a:pt x="21080" y="22710"/>
                </a:lnTo>
                <a:lnTo>
                  <a:pt x="21370" y="22900"/>
                </a:lnTo>
                <a:lnTo>
                  <a:pt x="21690" y="22940"/>
                </a:lnTo>
                <a:lnTo>
                  <a:pt x="22030" y="22930"/>
                </a:lnTo>
                <a:lnTo>
                  <a:pt x="22630" y="22760"/>
                </a:lnTo>
                <a:lnTo>
                  <a:pt x="22900" y="22740"/>
                </a:lnTo>
                <a:lnTo>
                  <a:pt x="23020" y="22460"/>
                </a:lnTo>
                <a:lnTo>
                  <a:pt x="23100" y="22110"/>
                </a:lnTo>
                <a:lnTo>
                  <a:pt x="23220" y="22040"/>
                </a:lnTo>
                <a:lnTo>
                  <a:pt x="23360" y="22000"/>
                </a:lnTo>
                <a:lnTo>
                  <a:pt x="23660" y="21990"/>
                </a:lnTo>
                <a:lnTo>
                  <a:pt x="24250" y="22130"/>
                </a:lnTo>
                <a:lnTo>
                  <a:pt x="24390" y="22190"/>
                </a:lnTo>
                <a:lnTo>
                  <a:pt x="24610" y="22450"/>
                </a:lnTo>
                <a:lnTo>
                  <a:pt x="24610" y="23080"/>
                </a:lnTo>
                <a:lnTo>
                  <a:pt x="24580" y="23330"/>
                </a:lnTo>
                <a:lnTo>
                  <a:pt x="24510" y="23560"/>
                </a:lnTo>
                <a:lnTo>
                  <a:pt x="24220" y="23840"/>
                </a:lnTo>
                <a:lnTo>
                  <a:pt x="24160" y="24080"/>
                </a:lnTo>
                <a:lnTo>
                  <a:pt x="24070" y="24330"/>
                </a:lnTo>
                <a:lnTo>
                  <a:pt x="23960" y="24470"/>
                </a:lnTo>
                <a:lnTo>
                  <a:pt x="23970" y="24640"/>
                </a:lnTo>
                <a:lnTo>
                  <a:pt x="23380" y="24770"/>
                </a:lnTo>
                <a:lnTo>
                  <a:pt x="23330" y="25130"/>
                </a:lnTo>
                <a:lnTo>
                  <a:pt x="23370" y="25490"/>
                </a:lnTo>
                <a:lnTo>
                  <a:pt x="23220" y="25630"/>
                </a:lnTo>
                <a:lnTo>
                  <a:pt x="23050" y="25680"/>
                </a:lnTo>
                <a:lnTo>
                  <a:pt x="22690" y="25690"/>
                </a:lnTo>
                <a:lnTo>
                  <a:pt x="22350" y="25650"/>
                </a:lnTo>
                <a:lnTo>
                  <a:pt x="22110" y="25840"/>
                </a:lnTo>
                <a:lnTo>
                  <a:pt x="22110" y="25910"/>
                </a:lnTo>
                <a:lnTo>
                  <a:pt x="22040" y="26030"/>
                </a:lnTo>
                <a:lnTo>
                  <a:pt x="21990" y="26040"/>
                </a:lnTo>
                <a:lnTo>
                  <a:pt x="21870" y="25960"/>
                </a:lnTo>
                <a:lnTo>
                  <a:pt x="21810" y="25990"/>
                </a:lnTo>
                <a:lnTo>
                  <a:pt x="21740" y="26030"/>
                </a:lnTo>
                <a:lnTo>
                  <a:pt x="21590" y="26080"/>
                </a:lnTo>
                <a:lnTo>
                  <a:pt x="21430" y="26070"/>
                </a:lnTo>
                <a:lnTo>
                  <a:pt x="21280" y="25900"/>
                </a:lnTo>
                <a:lnTo>
                  <a:pt x="21110" y="25870"/>
                </a:lnTo>
                <a:lnTo>
                  <a:pt x="20870" y="26040"/>
                </a:lnTo>
                <a:lnTo>
                  <a:pt x="20600" y="26040"/>
                </a:lnTo>
                <a:lnTo>
                  <a:pt x="20350" y="25880"/>
                </a:lnTo>
                <a:lnTo>
                  <a:pt x="20060" y="25820"/>
                </a:lnTo>
                <a:lnTo>
                  <a:pt x="19890" y="25620"/>
                </a:lnTo>
                <a:lnTo>
                  <a:pt x="19740" y="25620"/>
                </a:lnTo>
                <a:lnTo>
                  <a:pt x="19620" y="25530"/>
                </a:lnTo>
                <a:lnTo>
                  <a:pt x="19670" y="25440"/>
                </a:lnTo>
                <a:lnTo>
                  <a:pt x="19800" y="25320"/>
                </a:lnTo>
                <a:lnTo>
                  <a:pt x="19890" y="25170"/>
                </a:lnTo>
                <a:lnTo>
                  <a:pt x="19960" y="24980"/>
                </a:lnTo>
                <a:lnTo>
                  <a:pt x="19990" y="24700"/>
                </a:lnTo>
                <a:lnTo>
                  <a:pt x="19950" y="24400"/>
                </a:lnTo>
                <a:lnTo>
                  <a:pt x="19950" y="24260"/>
                </a:lnTo>
                <a:lnTo>
                  <a:pt x="19930" y="24120"/>
                </a:lnTo>
                <a:lnTo>
                  <a:pt x="19820" y="23990"/>
                </a:lnTo>
                <a:lnTo>
                  <a:pt x="19690" y="23940"/>
                </a:lnTo>
                <a:lnTo>
                  <a:pt x="19670" y="23730"/>
                </a:lnTo>
                <a:lnTo>
                  <a:pt x="19810" y="23680"/>
                </a:lnTo>
                <a:lnTo>
                  <a:pt x="19950" y="23520"/>
                </a:lnTo>
                <a:lnTo>
                  <a:pt x="20000" y="23400"/>
                </a:lnTo>
                <a:lnTo>
                  <a:pt x="20370" y="23110"/>
                </a:lnTo>
                <a:lnTo>
                  <a:pt x="20540" y="2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Erzinc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6750" y="14800"/>
                </a:moveTo>
                <a:lnTo>
                  <a:pt x="66950" y="14810"/>
                </a:lnTo>
                <a:lnTo>
                  <a:pt x="67370" y="14780"/>
                </a:lnTo>
                <a:lnTo>
                  <a:pt x="67560" y="14690"/>
                </a:lnTo>
                <a:lnTo>
                  <a:pt x="67690" y="14770"/>
                </a:lnTo>
                <a:lnTo>
                  <a:pt x="67830" y="14830"/>
                </a:lnTo>
                <a:lnTo>
                  <a:pt x="67970" y="14860"/>
                </a:lnTo>
                <a:lnTo>
                  <a:pt x="68110" y="14890"/>
                </a:lnTo>
                <a:lnTo>
                  <a:pt x="68630" y="15200"/>
                </a:lnTo>
                <a:lnTo>
                  <a:pt x="68810" y="15270"/>
                </a:lnTo>
                <a:lnTo>
                  <a:pt x="68990" y="15380"/>
                </a:lnTo>
                <a:lnTo>
                  <a:pt x="69060" y="15490"/>
                </a:lnTo>
                <a:lnTo>
                  <a:pt x="69140" y="15570"/>
                </a:lnTo>
                <a:lnTo>
                  <a:pt x="69430" y="15660"/>
                </a:lnTo>
                <a:lnTo>
                  <a:pt x="69710" y="15800"/>
                </a:lnTo>
                <a:lnTo>
                  <a:pt x="70000" y="15830"/>
                </a:lnTo>
                <a:lnTo>
                  <a:pt x="70280" y="15800"/>
                </a:lnTo>
                <a:lnTo>
                  <a:pt x="70560" y="15820"/>
                </a:lnTo>
                <a:lnTo>
                  <a:pt x="70830" y="15800"/>
                </a:lnTo>
                <a:lnTo>
                  <a:pt x="71090" y="15670"/>
                </a:lnTo>
                <a:lnTo>
                  <a:pt x="71620" y="15540"/>
                </a:lnTo>
                <a:lnTo>
                  <a:pt x="71830" y="15320"/>
                </a:lnTo>
                <a:lnTo>
                  <a:pt x="72010" y="15050"/>
                </a:lnTo>
                <a:lnTo>
                  <a:pt x="72260" y="14950"/>
                </a:lnTo>
                <a:lnTo>
                  <a:pt x="72530" y="14980"/>
                </a:lnTo>
                <a:lnTo>
                  <a:pt x="72770" y="14950"/>
                </a:lnTo>
                <a:lnTo>
                  <a:pt x="72960" y="14770"/>
                </a:lnTo>
                <a:lnTo>
                  <a:pt x="73190" y="14690"/>
                </a:lnTo>
                <a:lnTo>
                  <a:pt x="73960" y="14840"/>
                </a:lnTo>
                <a:lnTo>
                  <a:pt x="73820" y="15170"/>
                </a:lnTo>
                <a:lnTo>
                  <a:pt x="73780" y="15530"/>
                </a:lnTo>
                <a:lnTo>
                  <a:pt x="74030" y="15660"/>
                </a:lnTo>
                <a:lnTo>
                  <a:pt x="74840" y="15670"/>
                </a:lnTo>
                <a:lnTo>
                  <a:pt x="75160" y="16090"/>
                </a:lnTo>
                <a:lnTo>
                  <a:pt x="75150" y="16270"/>
                </a:lnTo>
                <a:lnTo>
                  <a:pt x="75170" y="16440"/>
                </a:lnTo>
                <a:lnTo>
                  <a:pt x="75240" y="16560"/>
                </a:lnTo>
                <a:lnTo>
                  <a:pt x="75320" y="16670"/>
                </a:lnTo>
                <a:lnTo>
                  <a:pt x="75500" y="16810"/>
                </a:lnTo>
                <a:lnTo>
                  <a:pt x="75700" y="16890"/>
                </a:lnTo>
                <a:lnTo>
                  <a:pt x="75860" y="17070"/>
                </a:lnTo>
                <a:lnTo>
                  <a:pt x="75750" y="17330"/>
                </a:lnTo>
                <a:lnTo>
                  <a:pt x="75580" y="17640"/>
                </a:lnTo>
                <a:lnTo>
                  <a:pt x="75570" y="18030"/>
                </a:lnTo>
                <a:lnTo>
                  <a:pt x="75260" y="17920"/>
                </a:lnTo>
                <a:lnTo>
                  <a:pt x="74870" y="17910"/>
                </a:lnTo>
                <a:lnTo>
                  <a:pt x="74490" y="17850"/>
                </a:lnTo>
                <a:lnTo>
                  <a:pt x="73780" y="17830"/>
                </a:lnTo>
                <a:lnTo>
                  <a:pt x="73690" y="17780"/>
                </a:lnTo>
                <a:lnTo>
                  <a:pt x="73510" y="17710"/>
                </a:lnTo>
                <a:lnTo>
                  <a:pt x="73460" y="17710"/>
                </a:lnTo>
                <a:lnTo>
                  <a:pt x="73440" y="17730"/>
                </a:lnTo>
                <a:lnTo>
                  <a:pt x="73290" y="17770"/>
                </a:lnTo>
                <a:lnTo>
                  <a:pt x="73110" y="17860"/>
                </a:lnTo>
                <a:lnTo>
                  <a:pt x="73010" y="17870"/>
                </a:lnTo>
                <a:lnTo>
                  <a:pt x="72570" y="18030"/>
                </a:lnTo>
                <a:lnTo>
                  <a:pt x="72200" y="17930"/>
                </a:lnTo>
                <a:lnTo>
                  <a:pt x="71950" y="17780"/>
                </a:lnTo>
                <a:lnTo>
                  <a:pt x="71770" y="17840"/>
                </a:lnTo>
                <a:lnTo>
                  <a:pt x="71550" y="18110"/>
                </a:lnTo>
                <a:lnTo>
                  <a:pt x="71220" y="18220"/>
                </a:lnTo>
                <a:lnTo>
                  <a:pt x="70500" y="18330"/>
                </a:lnTo>
                <a:lnTo>
                  <a:pt x="70120" y="18340"/>
                </a:lnTo>
                <a:lnTo>
                  <a:pt x="69760" y="18240"/>
                </a:lnTo>
                <a:lnTo>
                  <a:pt x="69390" y="18220"/>
                </a:lnTo>
                <a:lnTo>
                  <a:pt x="69200" y="18320"/>
                </a:lnTo>
                <a:lnTo>
                  <a:pt x="69000" y="18370"/>
                </a:lnTo>
                <a:lnTo>
                  <a:pt x="68760" y="18330"/>
                </a:lnTo>
                <a:lnTo>
                  <a:pt x="68510" y="18380"/>
                </a:lnTo>
                <a:lnTo>
                  <a:pt x="68040" y="18560"/>
                </a:lnTo>
                <a:lnTo>
                  <a:pt x="67910" y="18660"/>
                </a:lnTo>
                <a:lnTo>
                  <a:pt x="67820" y="18830"/>
                </a:lnTo>
                <a:lnTo>
                  <a:pt x="67700" y="18890"/>
                </a:lnTo>
                <a:lnTo>
                  <a:pt x="67570" y="18880"/>
                </a:lnTo>
                <a:lnTo>
                  <a:pt x="67500" y="18980"/>
                </a:lnTo>
                <a:lnTo>
                  <a:pt x="67440" y="19080"/>
                </a:lnTo>
                <a:lnTo>
                  <a:pt x="67390" y="19110"/>
                </a:lnTo>
                <a:lnTo>
                  <a:pt x="67100" y="19220"/>
                </a:lnTo>
                <a:lnTo>
                  <a:pt x="67030" y="19410"/>
                </a:lnTo>
                <a:lnTo>
                  <a:pt x="67090" y="19600"/>
                </a:lnTo>
                <a:lnTo>
                  <a:pt x="67160" y="19710"/>
                </a:lnTo>
                <a:lnTo>
                  <a:pt x="67030" y="19790"/>
                </a:lnTo>
                <a:lnTo>
                  <a:pt x="66900" y="19820"/>
                </a:lnTo>
                <a:lnTo>
                  <a:pt x="66790" y="19890"/>
                </a:lnTo>
                <a:lnTo>
                  <a:pt x="66720" y="20240"/>
                </a:lnTo>
                <a:lnTo>
                  <a:pt x="66610" y="20290"/>
                </a:lnTo>
                <a:lnTo>
                  <a:pt x="66590" y="20290"/>
                </a:lnTo>
                <a:lnTo>
                  <a:pt x="66550" y="20330"/>
                </a:lnTo>
                <a:lnTo>
                  <a:pt x="66530" y="20470"/>
                </a:lnTo>
                <a:lnTo>
                  <a:pt x="66550" y="20610"/>
                </a:lnTo>
                <a:lnTo>
                  <a:pt x="66590" y="20640"/>
                </a:lnTo>
                <a:lnTo>
                  <a:pt x="66630" y="20680"/>
                </a:lnTo>
                <a:lnTo>
                  <a:pt x="66670" y="21060"/>
                </a:lnTo>
                <a:lnTo>
                  <a:pt x="66520" y="21090"/>
                </a:lnTo>
                <a:lnTo>
                  <a:pt x="66400" y="21150"/>
                </a:lnTo>
                <a:lnTo>
                  <a:pt x="66090" y="20790"/>
                </a:lnTo>
                <a:lnTo>
                  <a:pt x="65890" y="20670"/>
                </a:lnTo>
                <a:lnTo>
                  <a:pt x="65670" y="20580"/>
                </a:lnTo>
                <a:lnTo>
                  <a:pt x="65220" y="20560"/>
                </a:lnTo>
                <a:lnTo>
                  <a:pt x="64850" y="20370"/>
                </a:lnTo>
                <a:lnTo>
                  <a:pt x="64950" y="20210"/>
                </a:lnTo>
                <a:lnTo>
                  <a:pt x="64990" y="20000"/>
                </a:lnTo>
                <a:lnTo>
                  <a:pt x="64970" y="19900"/>
                </a:lnTo>
                <a:lnTo>
                  <a:pt x="64940" y="19810"/>
                </a:lnTo>
                <a:lnTo>
                  <a:pt x="64950" y="19690"/>
                </a:lnTo>
                <a:lnTo>
                  <a:pt x="64970" y="19580"/>
                </a:lnTo>
                <a:lnTo>
                  <a:pt x="64940" y="19400"/>
                </a:lnTo>
                <a:lnTo>
                  <a:pt x="64880" y="19220"/>
                </a:lnTo>
                <a:lnTo>
                  <a:pt x="64880" y="19020"/>
                </a:lnTo>
                <a:lnTo>
                  <a:pt x="64870" y="18910"/>
                </a:lnTo>
                <a:lnTo>
                  <a:pt x="64850" y="18840"/>
                </a:lnTo>
                <a:lnTo>
                  <a:pt x="64910" y="18830"/>
                </a:lnTo>
                <a:lnTo>
                  <a:pt x="64950" y="18780"/>
                </a:lnTo>
                <a:lnTo>
                  <a:pt x="64990" y="18730"/>
                </a:lnTo>
                <a:lnTo>
                  <a:pt x="65040" y="18680"/>
                </a:lnTo>
                <a:lnTo>
                  <a:pt x="65210" y="18570"/>
                </a:lnTo>
                <a:lnTo>
                  <a:pt x="65250" y="18470"/>
                </a:lnTo>
                <a:lnTo>
                  <a:pt x="65140" y="18320"/>
                </a:lnTo>
                <a:lnTo>
                  <a:pt x="64990" y="18220"/>
                </a:lnTo>
                <a:lnTo>
                  <a:pt x="64820" y="18060"/>
                </a:lnTo>
                <a:lnTo>
                  <a:pt x="64760" y="17830"/>
                </a:lnTo>
                <a:lnTo>
                  <a:pt x="64870" y="17610"/>
                </a:lnTo>
                <a:lnTo>
                  <a:pt x="64930" y="16970"/>
                </a:lnTo>
                <a:lnTo>
                  <a:pt x="65160" y="16660"/>
                </a:lnTo>
                <a:lnTo>
                  <a:pt x="65280" y="16450"/>
                </a:lnTo>
                <a:lnTo>
                  <a:pt x="65460" y="16360"/>
                </a:lnTo>
                <a:lnTo>
                  <a:pt x="65550" y="16360"/>
                </a:lnTo>
                <a:lnTo>
                  <a:pt x="65650" y="16340"/>
                </a:lnTo>
                <a:lnTo>
                  <a:pt x="65700" y="16170"/>
                </a:lnTo>
                <a:lnTo>
                  <a:pt x="65600" y="16050"/>
                </a:lnTo>
                <a:lnTo>
                  <a:pt x="65250" y="16140"/>
                </a:lnTo>
                <a:lnTo>
                  <a:pt x="64920" y="16150"/>
                </a:lnTo>
                <a:lnTo>
                  <a:pt x="64880" y="15960"/>
                </a:lnTo>
                <a:lnTo>
                  <a:pt x="65060" y="15440"/>
                </a:lnTo>
                <a:lnTo>
                  <a:pt x="65270" y="15320"/>
                </a:lnTo>
                <a:lnTo>
                  <a:pt x="65490" y="15490"/>
                </a:lnTo>
                <a:lnTo>
                  <a:pt x="65720" y="15530"/>
                </a:lnTo>
                <a:lnTo>
                  <a:pt x="65950" y="15370"/>
                </a:lnTo>
                <a:lnTo>
                  <a:pt x="66200" y="15310"/>
                </a:lnTo>
                <a:lnTo>
                  <a:pt x="66410" y="15350"/>
                </a:lnTo>
                <a:lnTo>
                  <a:pt x="66630" y="15350"/>
                </a:lnTo>
                <a:lnTo>
                  <a:pt x="66730" y="15110"/>
                </a:lnTo>
                <a:lnTo>
                  <a:pt x="66750" y="1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Tunce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6670" y="21060"/>
                </a:moveTo>
                <a:lnTo>
                  <a:pt x="66630" y="20680"/>
                </a:lnTo>
                <a:lnTo>
                  <a:pt x="66590" y="20640"/>
                </a:lnTo>
                <a:lnTo>
                  <a:pt x="66550" y="20610"/>
                </a:lnTo>
                <a:lnTo>
                  <a:pt x="66530" y="20470"/>
                </a:lnTo>
                <a:lnTo>
                  <a:pt x="66550" y="20330"/>
                </a:lnTo>
                <a:lnTo>
                  <a:pt x="66590" y="20290"/>
                </a:lnTo>
                <a:lnTo>
                  <a:pt x="66610" y="20290"/>
                </a:lnTo>
                <a:lnTo>
                  <a:pt x="66720" y="20240"/>
                </a:lnTo>
                <a:lnTo>
                  <a:pt x="66790" y="19890"/>
                </a:lnTo>
                <a:lnTo>
                  <a:pt x="66900" y="19820"/>
                </a:lnTo>
                <a:lnTo>
                  <a:pt x="67030" y="19790"/>
                </a:lnTo>
                <a:lnTo>
                  <a:pt x="67160" y="19710"/>
                </a:lnTo>
                <a:lnTo>
                  <a:pt x="67090" y="19600"/>
                </a:lnTo>
                <a:lnTo>
                  <a:pt x="67030" y="19410"/>
                </a:lnTo>
                <a:lnTo>
                  <a:pt x="67100" y="19220"/>
                </a:lnTo>
                <a:lnTo>
                  <a:pt x="67390" y="19110"/>
                </a:lnTo>
                <a:lnTo>
                  <a:pt x="67440" y="19080"/>
                </a:lnTo>
                <a:lnTo>
                  <a:pt x="67500" y="18980"/>
                </a:lnTo>
                <a:lnTo>
                  <a:pt x="67570" y="18880"/>
                </a:lnTo>
                <a:lnTo>
                  <a:pt x="67700" y="18890"/>
                </a:lnTo>
                <a:lnTo>
                  <a:pt x="67820" y="18830"/>
                </a:lnTo>
                <a:lnTo>
                  <a:pt x="67910" y="18660"/>
                </a:lnTo>
                <a:lnTo>
                  <a:pt x="68040" y="18560"/>
                </a:lnTo>
                <a:lnTo>
                  <a:pt x="68510" y="18380"/>
                </a:lnTo>
                <a:lnTo>
                  <a:pt x="68760" y="18330"/>
                </a:lnTo>
                <a:lnTo>
                  <a:pt x="69000" y="18370"/>
                </a:lnTo>
                <a:lnTo>
                  <a:pt x="69200" y="18320"/>
                </a:lnTo>
                <a:lnTo>
                  <a:pt x="69390" y="18220"/>
                </a:lnTo>
                <a:lnTo>
                  <a:pt x="69760" y="18240"/>
                </a:lnTo>
                <a:lnTo>
                  <a:pt x="70120" y="18340"/>
                </a:lnTo>
                <a:lnTo>
                  <a:pt x="70500" y="18330"/>
                </a:lnTo>
                <a:lnTo>
                  <a:pt x="71220" y="18220"/>
                </a:lnTo>
                <a:lnTo>
                  <a:pt x="71550" y="18110"/>
                </a:lnTo>
                <a:lnTo>
                  <a:pt x="71770" y="17840"/>
                </a:lnTo>
                <a:lnTo>
                  <a:pt x="71950" y="17780"/>
                </a:lnTo>
                <a:lnTo>
                  <a:pt x="72200" y="17930"/>
                </a:lnTo>
                <a:lnTo>
                  <a:pt x="72570" y="18030"/>
                </a:lnTo>
                <a:lnTo>
                  <a:pt x="73010" y="17870"/>
                </a:lnTo>
                <a:lnTo>
                  <a:pt x="73110" y="17860"/>
                </a:lnTo>
                <a:lnTo>
                  <a:pt x="73290" y="17770"/>
                </a:lnTo>
                <a:lnTo>
                  <a:pt x="73440" y="17730"/>
                </a:lnTo>
                <a:lnTo>
                  <a:pt x="73460" y="17710"/>
                </a:lnTo>
                <a:lnTo>
                  <a:pt x="73510" y="17710"/>
                </a:lnTo>
                <a:lnTo>
                  <a:pt x="73690" y="17780"/>
                </a:lnTo>
                <a:lnTo>
                  <a:pt x="73780" y="17830"/>
                </a:lnTo>
                <a:lnTo>
                  <a:pt x="74490" y="17850"/>
                </a:lnTo>
                <a:lnTo>
                  <a:pt x="74870" y="17910"/>
                </a:lnTo>
                <a:lnTo>
                  <a:pt x="75260" y="17920"/>
                </a:lnTo>
                <a:lnTo>
                  <a:pt x="75080" y="18150"/>
                </a:lnTo>
                <a:lnTo>
                  <a:pt x="74840" y="18260"/>
                </a:lnTo>
                <a:lnTo>
                  <a:pt x="74710" y="18250"/>
                </a:lnTo>
                <a:lnTo>
                  <a:pt x="74490" y="18210"/>
                </a:lnTo>
                <a:lnTo>
                  <a:pt x="74410" y="18280"/>
                </a:lnTo>
                <a:lnTo>
                  <a:pt x="74280" y="18550"/>
                </a:lnTo>
                <a:lnTo>
                  <a:pt x="74060" y="18710"/>
                </a:lnTo>
                <a:lnTo>
                  <a:pt x="73830" y="18710"/>
                </a:lnTo>
                <a:lnTo>
                  <a:pt x="73610" y="18790"/>
                </a:lnTo>
                <a:lnTo>
                  <a:pt x="73570" y="18910"/>
                </a:lnTo>
                <a:lnTo>
                  <a:pt x="73530" y="19010"/>
                </a:lnTo>
                <a:lnTo>
                  <a:pt x="73460" y="19040"/>
                </a:lnTo>
                <a:lnTo>
                  <a:pt x="73130" y="19020"/>
                </a:lnTo>
                <a:lnTo>
                  <a:pt x="72890" y="19100"/>
                </a:lnTo>
                <a:lnTo>
                  <a:pt x="72820" y="19220"/>
                </a:lnTo>
                <a:lnTo>
                  <a:pt x="72800" y="19520"/>
                </a:lnTo>
                <a:lnTo>
                  <a:pt x="72740" y="19680"/>
                </a:lnTo>
                <a:lnTo>
                  <a:pt x="72720" y="19840"/>
                </a:lnTo>
                <a:lnTo>
                  <a:pt x="72820" y="20300"/>
                </a:lnTo>
                <a:lnTo>
                  <a:pt x="72780" y="20510"/>
                </a:lnTo>
                <a:lnTo>
                  <a:pt x="72700" y="20700"/>
                </a:lnTo>
                <a:lnTo>
                  <a:pt x="72440" y="20710"/>
                </a:lnTo>
                <a:lnTo>
                  <a:pt x="72210" y="20770"/>
                </a:lnTo>
                <a:lnTo>
                  <a:pt x="72120" y="20830"/>
                </a:lnTo>
                <a:lnTo>
                  <a:pt x="72050" y="20930"/>
                </a:lnTo>
                <a:lnTo>
                  <a:pt x="72100" y="21160"/>
                </a:lnTo>
                <a:lnTo>
                  <a:pt x="72130" y="21380"/>
                </a:lnTo>
                <a:lnTo>
                  <a:pt x="72060" y="21670"/>
                </a:lnTo>
                <a:lnTo>
                  <a:pt x="71930" y="21930"/>
                </a:lnTo>
                <a:lnTo>
                  <a:pt x="71640" y="22250"/>
                </a:lnTo>
                <a:lnTo>
                  <a:pt x="71200" y="22420"/>
                </a:lnTo>
                <a:lnTo>
                  <a:pt x="70740" y="22460"/>
                </a:lnTo>
                <a:lnTo>
                  <a:pt x="70570" y="22440"/>
                </a:lnTo>
                <a:lnTo>
                  <a:pt x="70400" y="22480"/>
                </a:lnTo>
                <a:lnTo>
                  <a:pt x="70280" y="22630"/>
                </a:lnTo>
                <a:lnTo>
                  <a:pt x="70140" y="22740"/>
                </a:lnTo>
                <a:lnTo>
                  <a:pt x="70020" y="22700"/>
                </a:lnTo>
                <a:lnTo>
                  <a:pt x="69900" y="22640"/>
                </a:lnTo>
                <a:lnTo>
                  <a:pt x="69820" y="22660"/>
                </a:lnTo>
                <a:lnTo>
                  <a:pt x="69780" y="22670"/>
                </a:lnTo>
                <a:lnTo>
                  <a:pt x="69670" y="22540"/>
                </a:lnTo>
                <a:lnTo>
                  <a:pt x="69580" y="22470"/>
                </a:lnTo>
                <a:lnTo>
                  <a:pt x="69370" y="22410"/>
                </a:lnTo>
                <a:lnTo>
                  <a:pt x="69170" y="22260"/>
                </a:lnTo>
                <a:lnTo>
                  <a:pt x="68950" y="22160"/>
                </a:lnTo>
                <a:lnTo>
                  <a:pt x="68750" y="22140"/>
                </a:lnTo>
                <a:lnTo>
                  <a:pt x="68560" y="22080"/>
                </a:lnTo>
                <a:lnTo>
                  <a:pt x="68410" y="22070"/>
                </a:lnTo>
                <a:lnTo>
                  <a:pt x="68260" y="21980"/>
                </a:lnTo>
                <a:lnTo>
                  <a:pt x="68210" y="21980"/>
                </a:lnTo>
                <a:lnTo>
                  <a:pt x="68120" y="22000"/>
                </a:lnTo>
                <a:lnTo>
                  <a:pt x="68070" y="22010"/>
                </a:lnTo>
                <a:lnTo>
                  <a:pt x="67870" y="21920"/>
                </a:lnTo>
                <a:lnTo>
                  <a:pt x="67500" y="21950"/>
                </a:lnTo>
                <a:lnTo>
                  <a:pt x="67130" y="22050"/>
                </a:lnTo>
                <a:lnTo>
                  <a:pt x="66990" y="22040"/>
                </a:lnTo>
                <a:lnTo>
                  <a:pt x="66790" y="21840"/>
                </a:lnTo>
                <a:lnTo>
                  <a:pt x="66790" y="21670"/>
                </a:lnTo>
                <a:lnTo>
                  <a:pt x="66860" y="21510"/>
                </a:lnTo>
                <a:lnTo>
                  <a:pt x="66850" y="21330"/>
                </a:lnTo>
                <a:lnTo>
                  <a:pt x="66670" y="21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Afyonkarahisa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7240" y="20030"/>
                </a:moveTo>
                <a:lnTo>
                  <a:pt x="27410" y="20070"/>
                </a:lnTo>
                <a:lnTo>
                  <a:pt x="27540" y="20200"/>
                </a:lnTo>
                <a:lnTo>
                  <a:pt x="27610" y="20390"/>
                </a:lnTo>
                <a:lnTo>
                  <a:pt x="27720" y="20530"/>
                </a:lnTo>
                <a:lnTo>
                  <a:pt x="27800" y="20580"/>
                </a:lnTo>
                <a:lnTo>
                  <a:pt x="27880" y="20640"/>
                </a:lnTo>
                <a:lnTo>
                  <a:pt x="28090" y="20760"/>
                </a:lnTo>
                <a:lnTo>
                  <a:pt x="28310" y="20720"/>
                </a:lnTo>
                <a:lnTo>
                  <a:pt x="28480" y="20640"/>
                </a:lnTo>
                <a:lnTo>
                  <a:pt x="28800" y="20430"/>
                </a:lnTo>
                <a:lnTo>
                  <a:pt x="29100" y="20130"/>
                </a:lnTo>
                <a:lnTo>
                  <a:pt x="29260" y="20000"/>
                </a:lnTo>
                <a:lnTo>
                  <a:pt x="29500" y="20110"/>
                </a:lnTo>
                <a:lnTo>
                  <a:pt x="29710" y="20350"/>
                </a:lnTo>
                <a:lnTo>
                  <a:pt x="30050" y="20200"/>
                </a:lnTo>
                <a:lnTo>
                  <a:pt x="30400" y="19930"/>
                </a:lnTo>
                <a:lnTo>
                  <a:pt x="30580" y="19880"/>
                </a:lnTo>
                <a:lnTo>
                  <a:pt x="30750" y="19770"/>
                </a:lnTo>
                <a:lnTo>
                  <a:pt x="30920" y="19620"/>
                </a:lnTo>
                <a:lnTo>
                  <a:pt x="31110" y="19570"/>
                </a:lnTo>
                <a:lnTo>
                  <a:pt x="31450" y="19920"/>
                </a:lnTo>
                <a:lnTo>
                  <a:pt x="31680" y="20460"/>
                </a:lnTo>
                <a:lnTo>
                  <a:pt x="32040" y="20730"/>
                </a:lnTo>
                <a:lnTo>
                  <a:pt x="32650" y="20670"/>
                </a:lnTo>
                <a:lnTo>
                  <a:pt x="33020" y="20680"/>
                </a:lnTo>
                <a:lnTo>
                  <a:pt x="33200" y="20730"/>
                </a:lnTo>
                <a:lnTo>
                  <a:pt x="33140" y="21130"/>
                </a:lnTo>
                <a:lnTo>
                  <a:pt x="33110" y="21210"/>
                </a:lnTo>
                <a:lnTo>
                  <a:pt x="33090" y="21290"/>
                </a:lnTo>
                <a:lnTo>
                  <a:pt x="33240" y="21440"/>
                </a:lnTo>
                <a:lnTo>
                  <a:pt x="33320" y="21490"/>
                </a:lnTo>
                <a:lnTo>
                  <a:pt x="33280" y="21730"/>
                </a:lnTo>
                <a:lnTo>
                  <a:pt x="32920" y="22330"/>
                </a:lnTo>
                <a:lnTo>
                  <a:pt x="32780" y="22620"/>
                </a:lnTo>
                <a:lnTo>
                  <a:pt x="32700" y="22950"/>
                </a:lnTo>
                <a:lnTo>
                  <a:pt x="32710" y="23070"/>
                </a:lnTo>
                <a:lnTo>
                  <a:pt x="32730" y="23190"/>
                </a:lnTo>
                <a:lnTo>
                  <a:pt x="32710" y="23330"/>
                </a:lnTo>
                <a:lnTo>
                  <a:pt x="32300" y="23870"/>
                </a:lnTo>
                <a:lnTo>
                  <a:pt x="31930" y="24250"/>
                </a:lnTo>
                <a:lnTo>
                  <a:pt x="31100" y="24800"/>
                </a:lnTo>
                <a:lnTo>
                  <a:pt x="30980" y="24770"/>
                </a:lnTo>
                <a:lnTo>
                  <a:pt x="30870" y="24700"/>
                </a:lnTo>
                <a:lnTo>
                  <a:pt x="30660" y="24390"/>
                </a:lnTo>
                <a:lnTo>
                  <a:pt x="30570" y="24320"/>
                </a:lnTo>
                <a:lnTo>
                  <a:pt x="30480" y="24260"/>
                </a:lnTo>
                <a:lnTo>
                  <a:pt x="30360" y="24240"/>
                </a:lnTo>
                <a:lnTo>
                  <a:pt x="30270" y="24320"/>
                </a:lnTo>
                <a:lnTo>
                  <a:pt x="30030" y="24580"/>
                </a:lnTo>
                <a:lnTo>
                  <a:pt x="29440" y="25060"/>
                </a:lnTo>
                <a:lnTo>
                  <a:pt x="29150" y="25400"/>
                </a:lnTo>
                <a:lnTo>
                  <a:pt x="28850" y="25680"/>
                </a:lnTo>
                <a:lnTo>
                  <a:pt x="28490" y="25820"/>
                </a:lnTo>
                <a:lnTo>
                  <a:pt x="28380" y="25830"/>
                </a:lnTo>
                <a:lnTo>
                  <a:pt x="28280" y="25850"/>
                </a:lnTo>
                <a:lnTo>
                  <a:pt x="28020" y="26070"/>
                </a:lnTo>
                <a:lnTo>
                  <a:pt x="27830" y="26120"/>
                </a:lnTo>
                <a:lnTo>
                  <a:pt x="27660" y="26190"/>
                </a:lnTo>
                <a:lnTo>
                  <a:pt x="27420" y="26460"/>
                </a:lnTo>
                <a:lnTo>
                  <a:pt x="27180" y="26680"/>
                </a:lnTo>
                <a:lnTo>
                  <a:pt x="26990" y="26790"/>
                </a:lnTo>
                <a:lnTo>
                  <a:pt x="26560" y="27210"/>
                </a:lnTo>
                <a:lnTo>
                  <a:pt x="26240" y="27400"/>
                </a:lnTo>
                <a:lnTo>
                  <a:pt x="26140" y="27590"/>
                </a:lnTo>
                <a:lnTo>
                  <a:pt x="26080" y="28210"/>
                </a:lnTo>
                <a:lnTo>
                  <a:pt x="25920" y="28500"/>
                </a:lnTo>
                <a:lnTo>
                  <a:pt x="25580" y="28690"/>
                </a:lnTo>
                <a:lnTo>
                  <a:pt x="25210" y="28700"/>
                </a:lnTo>
                <a:lnTo>
                  <a:pt x="24790" y="28670"/>
                </a:lnTo>
                <a:lnTo>
                  <a:pt x="24410" y="28810"/>
                </a:lnTo>
                <a:lnTo>
                  <a:pt x="24190" y="28440"/>
                </a:lnTo>
                <a:lnTo>
                  <a:pt x="24140" y="28400"/>
                </a:lnTo>
                <a:lnTo>
                  <a:pt x="24070" y="28380"/>
                </a:lnTo>
                <a:lnTo>
                  <a:pt x="23940" y="28310"/>
                </a:lnTo>
                <a:lnTo>
                  <a:pt x="23880" y="28280"/>
                </a:lnTo>
                <a:lnTo>
                  <a:pt x="23660" y="28290"/>
                </a:lnTo>
                <a:lnTo>
                  <a:pt x="23540" y="28240"/>
                </a:lnTo>
                <a:lnTo>
                  <a:pt x="23550" y="27630"/>
                </a:lnTo>
                <a:lnTo>
                  <a:pt x="23620" y="27450"/>
                </a:lnTo>
                <a:lnTo>
                  <a:pt x="23770" y="27390"/>
                </a:lnTo>
                <a:lnTo>
                  <a:pt x="23920" y="27310"/>
                </a:lnTo>
                <a:lnTo>
                  <a:pt x="25200" y="26350"/>
                </a:lnTo>
                <a:lnTo>
                  <a:pt x="25330" y="26200"/>
                </a:lnTo>
                <a:lnTo>
                  <a:pt x="25260" y="25800"/>
                </a:lnTo>
                <a:lnTo>
                  <a:pt x="25130" y="25650"/>
                </a:lnTo>
                <a:lnTo>
                  <a:pt x="24620" y="24790"/>
                </a:lnTo>
                <a:lnTo>
                  <a:pt x="23970" y="24640"/>
                </a:lnTo>
                <a:lnTo>
                  <a:pt x="23960" y="24470"/>
                </a:lnTo>
                <a:lnTo>
                  <a:pt x="24070" y="24330"/>
                </a:lnTo>
                <a:lnTo>
                  <a:pt x="24160" y="24080"/>
                </a:lnTo>
                <a:lnTo>
                  <a:pt x="24220" y="23840"/>
                </a:lnTo>
                <a:lnTo>
                  <a:pt x="24510" y="23560"/>
                </a:lnTo>
                <a:lnTo>
                  <a:pt x="24580" y="23330"/>
                </a:lnTo>
                <a:lnTo>
                  <a:pt x="24610" y="23080"/>
                </a:lnTo>
                <a:lnTo>
                  <a:pt x="25590" y="22490"/>
                </a:lnTo>
                <a:lnTo>
                  <a:pt x="25730" y="22310"/>
                </a:lnTo>
                <a:lnTo>
                  <a:pt x="25920" y="21990"/>
                </a:lnTo>
                <a:lnTo>
                  <a:pt x="26050" y="21580"/>
                </a:lnTo>
                <a:lnTo>
                  <a:pt x="26180" y="21320"/>
                </a:lnTo>
                <a:lnTo>
                  <a:pt x="26250" y="21050"/>
                </a:lnTo>
                <a:lnTo>
                  <a:pt x="26340" y="20800"/>
                </a:lnTo>
                <a:lnTo>
                  <a:pt x="26910" y="20540"/>
                </a:lnTo>
                <a:lnTo>
                  <a:pt x="27240" y="2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Kinkkal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1880" y="19660"/>
                </a:moveTo>
                <a:lnTo>
                  <a:pt x="41500" y="18920"/>
                </a:lnTo>
                <a:lnTo>
                  <a:pt x="41310" y="18040"/>
                </a:lnTo>
                <a:lnTo>
                  <a:pt x="41180" y="17810"/>
                </a:lnTo>
                <a:lnTo>
                  <a:pt x="40800" y="17350"/>
                </a:lnTo>
                <a:lnTo>
                  <a:pt x="40680" y="16820"/>
                </a:lnTo>
                <a:lnTo>
                  <a:pt x="40820" y="16300"/>
                </a:lnTo>
                <a:lnTo>
                  <a:pt x="40940" y="15780"/>
                </a:lnTo>
                <a:lnTo>
                  <a:pt x="41160" y="15250"/>
                </a:lnTo>
                <a:lnTo>
                  <a:pt x="41510" y="15100"/>
                </a:lnTo>
                <a:lnTo>
                  <a:pt x="42060" y="15040"/>
                </a:lnTo>
                <a:lnTo>
                  <a:pt x="42120" y="14680"/>
                </a:lnTo>
                <a:lnTo>
                  <a:pt x="42090" y="14310"/>
                </a:lnTo>
                <a:lnTo>
                  <a:pt x="42090" y="13890"/>
                </a:lnTo>
                <a:lnTo>
                  <a:pt x="42150" y="13540"/>
                </a:lnTo>
                <a:lnTo>
                  <a:pt x="42210" y="13030"/>
                </a:lnTo>
                <a:lnTo>
                  <a:pt x="43520" y="13450"/>
                </a:lnTo>
                <a:lnTo>
                  <a:pt x="43960" y="13490"/>
                </a:lnTo>
                <a:lnTo>
                  <a:pt x="44020" y="13780"/>
                </a:lnTo>
                <a:lnTo>
                  <a:pt x="44210" y="14230"/>
                </a:lnTo>
                <a:lnTo>
                  <a:pt x="44330" y="14350"/>
                </a:lnTo>
                <a:lnTo>
                  <a:pt x="44450" y="14360"/>
                </a:lnTo>
                <a:lnTo>
                  <a:pt x="44540" y="14460"/>
                </a:lnTo>
                <a:lnTo>
                  <a:pt x="44550" y="14530"/>
                </a:lnTo>
                <a:lnTo>
                  <a:pt x="44550" y="14600"/>
                </a:lnTo>
                <a:lnTo>
                  <a:pt x="44620" y="14780"/>
                </a:lnTo>
                <a:lnTo>
                  <a:pt x="44600" y="14990"/>
                </a:lnTo>
                <a:lnTo>
                  <a:pt x="44500" y="15140"/>
                </a:lnTo>
                <a:lnTo>
                  <a:pt x="44380" y="15390"/>
                </a:lnTo>
                <a:lnTo>
                  <a:pt x="44380" y="15710"/>
                </a:lnTo>
                <a:lnTo>
                  <a:pt x="44430" y="15830"/>
                </a:lnTo>
                <a:lnTo>
                  <a:pt x="44450" y="15960"/>
                </a:lnTo>
                <a:lnTo>
                  <a:pt x="44430" y="16090"/>
                </a:lnTo>
                <a:lnTo>
                  <a:pt x="44480" y="16220"/>
                </a:lnTo>
                <a:lnTo>
                  <a:pt x="43720" y="16950"/>
                </a:lnTo>
                <a:lnTo>
                  <a:pt x="43510" y="17580"/>
                </a:lnTo>
                <a:lnTo>
                  <a:pt x="43180" y="18100"/>
                </a:lnTo>
                <a:lnTo>
                  <a:pt x="42410" y="18730"/>
                </a:lnTo>
                <a:lnTo>
                  <a:pt x="41880" y="1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K. Mara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1350" y="30250"/>
                </a:moveTo>
                <a:lnTo>
                  <a:pt x="61340" y="30430"/>
                </a:lnTo>
                <a:lnTo>
                  <a:pt x="61370" y="30600"/>
                </a:lnTo>
                <a:lnTo>
                  <a:pt x="61310" y="30870"/>
                </a:lnTo>
                <a:lnTo>
                  <a:pt x="61110" y="31010"/>
                </a:lnTo>
                <a:lnTo>
                  <a:pt x="60810" y="31000"/>
                </a:lnTo>
                <a:lnTo>
                  <a:pt x="60510" y="31040"/>
                </a:lnTo>
                <a:lnTo>
                  <a:pt x="59880" y="31260"/>
                </a:lnTo>
                <a:lnTo>
                  <a:pt x="59280" y="31370"/>
                </a:lnTo>
                <a:lnTo>
                  <a:pt x="59020" y="31500"/>
                </a:lnTo>
                <a:lnTo>
                  <a:pt x="58590" y="31960"/>
                </a:lnTo>
                <a:lnTo>
                  <a:pt x="58220" y="31840"/>
                </a:lnTo>
                <a:lnTo>
                  <a:pt x="58090" y="31310"/>
                </a:lnTo>
                <a:lnTo>
                  <a:pt x="57860" y="31160"/>
                </a:lnTo>
                <a:lnTo>
                  <a:pt x="57630" y="31470"/>
                </a:lnTo>
                <a:lnTo>
                  <a:pt x="57060" y="31730"/>
                </a:lnTo>
                <a:lnTo>
                  <a:pt x="56850" y="31420"/>
                </a:lnTo>
                <a:lnTo>
                  <a:pt x="56590" y="31180"/>
                </a:lnTo>
                <a:lnTo>
                  <a:pt x="56430" y="31070"/>
                </a:lnTo>
                <a:lnTo>
                  <a:pt x="56250" y="31020"/>
                </a:lnTo>
                <a:lnTo>
                  <a:pt x="55860" y="31100"/>
                </a:lnTo>
                <a:lnTo>
                  <a:pt x="55730" y="31130"/>
                </a:lnTo>
                <a:lnTo>
                  <a:pt x="55550" y="31190"/>
                </a:lnTo>
                <a:lnTo>
                  <a:pt x="55390" y="31220"/>
                </a:lnTo>
                <a:lnTo>
                  <a:pt x="55310" y="31130"/>
                </a:lnTo>
                <a:lnTo>
                  <a:pt x="55250" y="31160"/>
                </a:lnTo>
                <a:lnTo>
                  <a:pt x="55200" y="31180"/>
                </a:lnTo>
                <a:lnTo>
                  <a:pt x="55150" y="31200"/>
                </a:lnTo>
                <a:lnTo>
                  <a:pt x="55120" y="31260"/>
                </a:lnTo>
                <a:lnTo>
                  <a:pt x="55070" y="31270"/>
                </a:lnTo>
                <a:lnTo>
                  <a:pt x="54880" y="31030"/>
                </a:lnTo>
                <a:lnTo>
                  <a:pt x="54850" y="30630"/>
                </a:lnTo>
                <a:lnTo>
                  <a:pt x="54800" y="30560"/>
                </a:lnTo>
                <a:lnTo>
                  <a:pt x="54740" y="30490"/>
                </a:lnTo>
                <a:lnTo>
                  <a:pt x="54680" y="30320"/>
                </a:lnTo>
                <a:lnTo>
                  <a:pt x="54720" y="30140"/>
                </a:lnTo>
                <a:lnTo>
                  <a:pt x="54850" y="30000"/>
                </a:lnTo>
                <a:lnTo>
                  <a:pt x="54960" y="29820"/>
                </a:lnTo>
                <a:lnTo>
                  <a:pt x="54960" y="29350"/>
                </a:lnTo>
                <a:lnTo>
                  <a:pt x="55090" y="29180"/>
                </a:lnTo>
                <a:lnTo>
                  <a:pt x="55180" y="29130"/>
                </a:lnTo>
                <a:lnTo>
                  <a:pt x="55340" y="28970"/>
                </a:lnTo>
                <a:lnTo>
                  <a:pt x="55350" y="28730"/>
                </a:lnTo>
                <a:lnTo>
                  <a:pt x="55200" y="28360"/>
                </a:lnTo>
                <a:lnTo>
                  <a:pt x="55170" y="28070"/>
                </a:lnTo>
                <a:lnTo>
                  <a:pt x="55180" y="27890"/>
                </a:lnTo>
                <a:lnTo>
                  <a:pt x="55240" y="27490"/>
                </a:lnTo>
                <a:lnTo>
                  <a:pt x="55380" y="27110"/>
                </a:lnTo>
                <a:lnTo>
                  <a:pt x="55620" y="26040"/>
                </a:lnTo>
                <a:lnTo>
                  <a:pt x="55770" y="25660"/>
                </a:lnTo>
                <a:lnTo>
                  <a:pt x="56030" y="25410"/>
                </a:lnTo>
                <a:lnTo>
                  <a:pt x="56200" y="25230"/>
                </a:lnTo>
                <a:lnTo>
                  <a:pt x="56350" y="25010"/>
                </a:lnTo>
                <a:lnTo>
                  <a:pt x="56720" y="24580"/>
                </a:lnTo>
                <a:lnTo>
                  <a:pt x="56870" y="24340"/>
                </a:lnTo>
                <a:lnTo>
                  <a:pt x="56930" y="24020"/>
                </a:lnTo>
                <a:lnTo>
                  <a:pt x="57020" y="23830"/>
                </a:lnTo>
                <a:lnTo>
                  <a:pt x="57180" y="23730"/>
                </a:lnTo>
                <a:lnTo>
                  <a:pt x="57810" y="23580"/>
                </a:lnTo>
                <a:lnTo>
                  <a:pt x="58420" y="23670"/>
                </a:lnTo>
                <a:lnTo>
                  <a:pt x="58540" y="23740"/>
                </a:lnTo>
                <a:lnTo>
                  <a:pt x="58660" y="23800"/>
                </a:lnTo>
                <a:lnTo>
                  <a:pt x="59730" y="23710"/>
                </a:lnTo>
                <a:lnTo>
                  <a:pt x="59450" y="24180"/>
                </a:lnTo>
                <a:lnTo>
                  <a:pt x="59510" y="24540"/>
                </a:lnTo>
                <a:lnTo>
                  <a:pt x="59590" y="24540"/>
                </a:lnTo>
                <a:lnTo>
                  <a:pt x="59770" y="24500"/>
                </a:lnTo>
                <a:lnTo>
                  <a:pt x="59860" y="24490"/>
                </a:lnTo>
                <a:lnTo>
                  <a:pt x="60560" y="24640"/>
                </a:lnTo>
                <a:lnTo>
                  <a:pt x="61170" y="25000"/>
                </a:lnTo>
                <a:lnTo>
                  <a:pt x="61490" y="25100"/>
                </a:lnTo>
                <a:lnTo>
                  <a:pt x="61860" y="25270"/>
                </a:lnTo>
                <a:lnTo>
                  <a:pt x="62100" y="25680"/>
                </a:lnTo>
                <a:lnTo>
                  <a:pt x="62070" y="25930"/>
                </a:lnTo>
                <a:lnTo>
                  <a:pt x="61810" y="26620"/>
                </a:lnTo>
                <a:lnTo>
                  <a:pt x="61780" y="26800"/>
                </a:lnTo>
                <a:lnTo>
                  <a:pt x="61690" y="26940"/>
                </a:lnTo>
                <a:lnTo>
                  <a:pt x="61620" y="27020"/>
                </a:lnTo>
                <a:lnTo>
                  <a:pt x="61510" y="27200"/>
                </a:lnTo>
                <a:lnTo>
                  <a:pt x="61260" y="28080"/>
                </a:lnTo>
                <a:lnTo>
                  <a:pt x="61070" y="28440"/>
                </a:lnTo>
                <a:lnTo>
                  <a:pt x="60840" y="28730"/>
                </a:lnTo>
                <a:lnTo>
                  <a:pt x="60570" y="28960"/>
                </a:lnTo>
                <a:lnTo>
                  <a:pt x="60390" y="29200"/>
                </a:lnTo>
                <a:lnTo>
                  <a:pt x="60380" y="29550"/>
                </a:lnTo>
                <a:lnTo>
                  <a:pt x="60550" y="29830"/>
                </a:lnTo>
                <a:lnTo>
                  <a:pt x="60830" y="29930"/>
                </a:lnTo>
                <a:lnTo>
                  <a:pt x="61350" y="3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Mu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4170" y="18280"/>
                </a:moveTo>
                <a:lnTo>
                  <a:pt x="84310" y="18660"/>
                </a:lnTo>
                <a:lnTo>
                  <a:pt x="84500" y="19000"/>
                </a:lnTo>
                <a:lnTo>
                  <a:pt x="84650" y="19140"/>
                </a:lnTo>
                <a:lnTo>
                  <a:pt x="84800" y="19310"/>
                </a:lnTo>
                <a:lnTo>
                  <a:pt x="84880" y="19480"/>
                </a:lnTo>
                <a:lnTo>
                  <a:pt x="85000" y="19600"/>
                </a:lnTo>
                <a:lnTo>
                  <a:pt x="85170" y="19850"/>
                </a:lnTo>
                <a:lnTo>
                  <a:pt x="85150" y="20250"/>
                </a:lnTo>
                <a:lnTo>
                  <a:pt x="85170" y="20330"/>
                </a:lnTo>
                <a:lnTo>
                  <a:pt x="85180" y="20420"/>
                </a:lnTo>
                <a:lnTo>
                  <a:pt x="85130" y="20660"/>
                </a:lnTo>
                <a:lnTo>
                  <a:pt x="85090" y="20960"/>
                </a:lnTo>
                <a:lnTo>
                  <a:pt x="85110" y="21280"/>
                </a:lnTo>
                <a:lnTo>
                  <a:pt x="84760" y="21560"/>
                </a:lnTo>
                <a:lnTo>
                  <a:pt x="84370" y="21710"/>
                </a:lnTo>
                <a:lnTo>
                  <a:pt x="83600" y="21620"/>
                </a:lnTo>
                <a:lnTo>
                  <a:pt x="83430" y="21680"/>
                </a:lnTo>
                <a:lnTo>
                  <a:pt x="83280" y="21790"/>
                </a:lnTo>
                <a:lnTo>
                  <a:pt x="83090" y="21870"/>
                </a:lnTo>
                <a:lnTo>
                  <a:pt x="82880" y="21890"/>
                </a:lnTo>
                <a:lnTo>
                  <a:pt x="82790" y="21960"/>
                </a:lnTo>
                <a:lnTo>
                  <a:pt x="82730" y="22240"/>
                </a:lnTo>
                <a:lnTo>
                  <a:pt x="82630" y="22330"/>
                </a:lnTo>
                <a:lnTo>
                  <a:pt x="82210" y="22320"/>
                </a:lnTo>
                <a:lnTo>
                  <a:pt x="82120" y="22540"/>
                </a:lnTo>
                <a:lnTo>
                  <a:pt x="82270" y="22780"/>
                </a:lnTo>
                <a:lnTo>
                  <a:pt x="82300" y="23040"/>
                </a:lnTo>
                <a:lnTo>
                  <a:pt x="82100" y="23210"/>
                </a:lnTo>
                <a:lnTo>
                  <a:pt x="81820" y="23520"/>
                </a:lnTo>
                <a:lnTo>
                  <a:pt x="81490" y="23710"/>
                </a:lnTo>
                <a:lnTo>
                  <a:pt x="80680" y="23650"/>
                </a:lnTo>
                <a:lnTo>
                  <a:pt x="79950" y="23930"/>
                </a:lnTo>
                <a:lnTo>
                  <a:pt x="79900" y="24010"/>
                </a:lnTo>
                <a:lnTo>
                  <a:pt x="79630" y="24040"/>
                </a:lnTo>
                <a:lnTo>
                  <a:pt x="79370" y="24130"/>
                </a:lnTo>
                <a:lnTo>
                  <a:pt x="79230" y="24080"/>
                </a:lnTo>
                <a:lnTo>
                  <a:pt x="79170" y="23920"/>
                </a:lnTo>
                <a:lnTo>
                  <a:pt x="79230" y="23670"/>
                </a:lnTo>
                <a:lnTo>
                  <a:pt x="79170" y="23430"/>
                </a:lnTo>
                <a:lnTo>
                  <a:pt x="78850" y="23200"/>
                </a:lnTo>
                <a:lnTo>
                  <a:pt x="78610" y="22880"/>
                </a:lnTo>
                <a:lnTo>
                  <a:pt x="78580" y="22720"/>
                </a:lnTo>
                <a:lnTo>
                  <a:pt x="78520" y="22580"/>
                </a:lnTo>
                <a:lnTo>
                  <a:pt x="78420" y="22490"/>
                </a:lnTo>
                <a:lnTo>
                  <a:pt x="78360" y="22470"/>
                </a:lnTo>
                <a:lnTo>
                  <a:pt x="78260" y="22330"/>
                </a:lnTo>
                <a:lnTo>
                  <a:pt x="78160" y="21980"/>
                </a:lnTo>
                <a:lnTo>
                  <a:pt x="78300" y="21500"/>
                </a:lnTo>
                <a:lnTo>
                  <a:pt x="78630" y="21090"/>
                </a:lnTo>
                <a:lnTo>
                  <a:pt x="78690" y="20850"/>
                </a:lnTo>
                <a:lnTo>
                  <a:pt x="78660" y="20580"/>
                </a:lnTo>
                <a:lnTo>
                  <a:pt x="78530" y="20340"/>
                </a:lnTo>
                <a:lnTo>
                  <a:pt x="78440" y="20250"/>
                </a:lnTo>
                <a:lnTo>
                  <a:pt x="78330" y="20060"/>
                </a:lnTo>
                <a:lnTo>
                  <a:pt x="78340" y="19870"/>
                </a:lnTo>
                <a:lnTo>
                  <a:pt x="78340" y="19770"/>
                </a:lnTo>
                <a:lnTo>
                  <a:pt x="78300" y="19660"/>
                </a:lnTo>
                <a:lnTo>
                  <a:pt x="78270" y="19610"/>
                </a:lnTo>
                <a:lnTo>
                  <a:pt x="78190" y="19430"/>
                </a:lnTo>
                <a:lnTo>
                  <a:pt x="78220" y="19290"/>
                </a:lnTo>
                <a:lnTo>
                  <a:pt x="78350" y="19050"/>
                </a:lnTo>
                <a:lnTo>
                  <a:pt x="79110" y="18920"/>
                </a:lnTo>
                <a:lnTo>
                  <a:pt x="79490" y="19010"/>
                </a:lnTo>
                <a:lnTo>
                  <a:pt x="79670" y="19130"/>
                </a:lnTo>
                <a:lnTo>
                  <a:pt x="80130" y="19590"/>
                </a:lnTo>
                <a:lnTo>
                  <a:pt x="80410" y="19980"/>
                </a:lnTo>
                <a:lnTo>
                  <a:pt x="80520" y="20080"/>
                </a:lnTo>
                <a:lnTo>
                  <a:pt x="80930" y="20240"/>
                </a:lnTo>
                <a:lnTo>
                  <a:pt x="81340" y="20260"/>
                </a:lnTo>
                <a:lnTo>
                  <a:pt x="81520" y="20120"/>
                </a:lnTo>
                <a:lnTo>
                  <a:pt x="81720" y="20000"/>
                </a:lnTo>
                <a:lnTo>
                  <a:pt x="82300" y="19900"/>
                </a:lnTo>
                <a:lnTo>
                  <a:pt x="82450" y="19770"/>
                </a:lnTo>
                <a:lnTo>
                  <a:pt x="82540" y="19660"/>
                </a:lnTo>
                <a:lnTo>
                  <a:pt x="82860" y="19460"/>
                </a:lnTo>
                <a:lnTo>
                  <a:pt x="83000" y="19230"/>
                </a:lnTo>
                <a:lnTo>
                  <a:pt x="82970" y="18950"/>
                </a:lnTo>
                <a:lnTo>
                  <a:pt x="83070" y="18680"/>
                </a:lnTo>
                <a:lnTo>
                  <a:pt x="83720" y="18350"/>
                </a:lnTo>
                <a:lnTo>
                  <a:pt x="83900" y="18340"/>
                </a:lnTo>
                <a:lnTo>
                  <a:pt x="84080" y="18310"/>
                </a:lnTo>
                <a:lnTo>
                  <a:pt x="84170" y="1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Erzurum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3450" y="9360"/>
                </a:moveTo>
                <a:lnTo>
                  <a:pt x="83550" y="9850"/>
                </a:lnTo>
                <a:lnTo>
                  <a:pt x="83790" y="10220"/>
                </a:lnTo>
                <a:lnTo>
                  <a:pt x="83970" y="10340"/>
                </a:lnTo>
                <a:lnTo>
                  <a:pt x="84100" y="10510"/>
                </a:lnTo>
                <a:lnTo>
                  <a:pt x="84200" y="10750"/>
                </a:lnTo>
                <a:lnTo>
                  <a:pt x="84340" y="10960"/>
                </a:lnTo>
                <a:lnTo>
                  <a:pt x="84530" y="11150"/>
                </a:lnTo>
                <a:lnTo>
                  <a:pt x="84670" y="11410"/>
                </a:lnTo>
                <a:lnTo>
                  <a:pt x="84640" y="11620"/>
                </a:lnTo>
                <a:lnTo>
                  <a:pt x="84570" y="11840"/>
                </a:lnTo>
                <a:lnTo>
                  <a:pt x="84680" y="12460"/>
                </a:lnTo>
                <a:lnTo>
                  <a:pt x="84490" y="12580"/>
                </a:lnTo>
                <a:lnTo>
                  <a:pt x="84290" y="12670"/>
                </a:lnTo>
                <a:lnTo>
                  <a:pt x="84130" y="12780"/>
                </a:lnTo>
                <a:lnTo>
                  <a:pt x="83980" y="12900"/>
                </a:lnTo>
                <a:lnTo>
                  <a:pt x="83680" y="13070"/>
                </a:lnTo>
                <a:lnTo>
                  <a:pt x="82990" y="13310"/>
                </a:lnTo>
                <a:lnTo>
                  <a:pt x="82840" y="13640"/>
                </a:lnTo>
                <a:lnTo>
                  <a:pt x="83010" y="13840"/>
                </a:lnTo>
                <a:lnTo>
                  <a:pt x="83110" y="14010"/>
                </a:lnTo>
                <a:lnTo>
                  <a:pt x="83220" y="14140"/>
                </a:lnTo>
                <a:lnTo>
                  <a:pt x="83630" y="14210"/>
                </a:lnTo>
                <a:lnTo>
                  <a:pt x="83780" y="14260"/>
                </a:lnTo>
                <a:lnTo>
                  <a:pt x="83920" y="14360"/>
                </a:lnTo>
                <a:lnTo>
                  <a:pt x="84000" y="14470"/>
                </a:lnTo>
                <a:lnTo>
                  <a:pt x="84060" y="14600"/>
                </a:lnTo>
                <a:lnTo>
                  <a:pt x="84140" y="14660"/>
                </a:lnTo>
                <a:lnTo>
                  <a:pt x="84240" y="14690"/>
                </a:lnTo>
                <a:lnTo>
                  <a:pt x="84430" y="14770"/>
                </a:lnTo>
                <a:lnTo>
                  <a:pt x="84550" y="14960"/>
                </a:lnTo>
                <a:lnTo>
                  <a:pt x="84660" y="15210"/>
                </a:lnTo>
                <a:lnTo>
                  <a:pt x="84800" y="15440"/>
                </a:lnTo>
                <a:lnTo>
                  <a:pt x="84670" y="15590"/>
                </a:lnTo>
                <a:lnTo>
                  <a:pt x="84510" y="15680"/>
                </a:lnTo>
                <a:lnTo>
                  <a:pt x="84390" y="15670"/>
                </a:lnTo>
                <a:lnTo>
                  <a:pt x="84330" y="15680"/>
                </a:lnTo>
                <a:lnTo>
                  <a:pt x="84210" y="15730"/>
                </a:lnTo>
                <a:lnTo>
                  <a:pt x="84110" y="15880"/>
                </a:lnTo>
                <a:lnTo>
                  <a:pt x="83940" y="15940"/>
                </a:lnTo>
                <a:lnTo>
                  <a:pt x="83580" y="15880"/>
                </a:lnTo>
                <a:lnTo>
                  <a:pt x="83410" y="15950"/>
                </a:lnTo>
                <a:lnTo>
                  <a:pt x="83800" y="16420"/>
                </a:lnTo>
                <a:lnTo>
                  <a:pt x="84470" y="16700"/>
                </a:lnTo>
                <a:lnTo>
                  <a:pt x="84410" y="16740"/>
                </a:lnTo>
                <a:lnTo>
                  <a:pt x="84360" y="16910"/>
                </a:lnTo>
                <a:lnTo>
                  <a:pt x="84370" y="17740"/>
                </a:lnTo>
                <a:lnTo>
                  <a:pt x="84320" y="18030"/>
                </a:lnTo>
                <a:lnTo>
                  <a:pt x="84170" y="18280"/>
                </a:lnTo>
                <a:lnTo>
                  <a:pt x="84080" y="18310"/>
                </a:lnTo>
                <a:lnTo>
                  <a:pt x="83900" y="18340"/>
                </a:lnTo>
                <a:lnTo>
                  <a:pt x="83720" y="18350"/>
                </a:lnTo>
                <a:lnTo>
                  <a:pt x="83070" y="18680"/>
                </a:lnTo>
                <a:lnTo>
                  <a:pt x="82970" y="18950"/>
                </a:lnTo>
                <a:lnTo>
                  <a:pt x="83000" y="19230"/>
                </a:lnTo>
                <a:lnTo>
                  <a:pt x="82860" y="19460"/>
                </a:lnTo>
                <a:lnTo>
                  <a:pt x="82540" y="19660"/>
                </a:lnTo>
                <a:lnTo>
                  <a:pt x="82450" y="19770"/>
                </a:lnTo>
                <a:lnTo>
                  <a:pt x="82300" y="19900"/>
                </a:lnTo>
                <a:lnTo>
                  <a:pt x="81720" y="20000"/>
                </a:lnTo>
                <a:lnTo>
                  <a:pt x="81520" y="20120"/>
                </a:lnTo>
                <a:lnTo>
                  <a:pt x="81340" y="20260"/>
                </a:lnTo>
                <a:lnTo>
                  <a:pt x="80930" y="20240"/>
                </a:lnTo>
                <a:lnTo>
                  <a:pt x="80520" y="20080"/>
                </a:lnTo>
                <a:lnTo>
                  <a:pt x="80410" y="19980"/>
                </a:lnTo>
                <a:lnTo>
                  <a:pt x="80130" y="19590"/>
                </a:lnTo>
                <a:lnTo>
                  <a:pt x="79670" y="19130"/>
                </a:lnTo>
                <a:lnTo>
                  <a:pt x="79490" y="19010"/>
                </a:lnTo>
                <a:lnTo>
                  <a:pt x="79110" y="18920"/>
                </a:lnTo>
                <a:lnTo>
                  <a:pt x="78350" y="19050"/>
                </a:lnTo>
                <a:lnTo>
                  <a:pt x="78150" y="18700"/>
                </a:lnTo>
                <a:lnTo>
                  <a:pt x="77940" y="18450"/>
                </a:lnTo>
                <a:lnTo>
                  <a:pt x="77650" y="18420"/>
                </a:lnTo>
                <a:lnTo>
                  <a:pt x="77300" y="18250"/>
                </a:lnTo>
                <a:lnTo>
                  <a:pt x="76840" y="17820"/>
                </a:lnTo>
                <a:lnTo>
                  <a:pt x="76690" y="17730"/>
                </a:lnTo>
                <a:lnTo>
                  <a:pt x="76550" y="17800"/>
                </a:lnTo>
                <a:lnTo>
                  <a:pt x="76410" y="17900"/>
                </a:lnTo>
                <a:lnTo>
                  <a:pt x="75990" y="18090"/>
                </a:lnTo>
                <a:lnTo>
                  <a:pt x="75570" y="18030"/>
                </a:lnTo>
                <a:lnTo>
                  <a:pt x="75580" y="17640"/>
                </a:lnTo>
                <a:lnTo>
                  <a:pt x="75750" y="17330"/>
                </a:lnTo>
                <a:lnTo>
                  <a:pt x="75860" y="17070"/>
                </a:lnTo>
                <a:lnTo>
                  <a:pt x="75700" y="16890"/>
                </a:lnTo>
                <a:lnTo>
                  <a:pt x="75500" y="16810"/>
                </a:lnTo>
                <a:lnTo>
                  <a:pt x="75320" y="16670"/>
                </a:lnTo>
                <a:lnTo>
                  <a:pt x="75240" y="16560"/>
                </a:lnTo>
                <a:lnTo>
                  <a:pt x="75170" y="16440"/>
                </a:lnTo>
                <a:lnTo>
                  <a:pt x="75150" y="16270"/>
                </a:lnTo>
                <a:lnTo>
                  <a:pt x="75160" y="16090"/>
                </a:lnTo>
                <a:lnTo>
                  <a:pt x="74840" y="15670"/>
                </a:lnTo>
                <a:lnTo>
                  <a:pt x="74030" y="15660"/>
                </a:lnTo>
                <a:lnTo>
                  <a:pt x="73780" y="15530"/>
                </a:lnTo>
                <a:lnTo>
                  <a:pt x="73820" y="15170"/>
                </a:lnTo>
                <a:lnTo>
                  <a:pt x="73960" y="14840"/>
                </a:lnTo>
                <a:lnTo>
                  <a:pt x="74740" y="14940"/>
                </a:lnTo>
                <a:lnTo>
                  <a:pt x="74910" y="14910"/>
                </a:lnTo>
                <a:lnTo>
                  <a:pt x="75120" y="14750"/>
                </a:lnTo>
                <a:lnTo>
                  <a:pt x="75320" y="14550"/>
                </a:lnTo>
                <a:lnTo>
                  <a:pt x="75590" y="14420"/>
                </a:lnTo>
                <a:lnTo>
                  <a:pt x="76180" y="14210"/>
                </a:lnTo>
                <a:lnTo>
                  <a:pt x="76310" y="14040"/>
                </a:lnTo>
                <a:lnTo>
                  <a:pt x="76430" y="13820"/>
                </a:lnTo>
                <a:lnTo>
                  <a:pt x="76410" y="13700"/>
                </a:lnTo>
                <a:lnTo>
                  <a:pt x="76100" y="13670"/>
                </a:lnTo>
                <a:lnTo>
                  <a:pt x="75960" y="13610"/>
                </a:lnTo>
                <a:lnTo>
                  <a:pt x="75650" y="13540"/>
                </a:lnTo>
                <a:lnTo>
                  <a:pt x="75360" y="13370"/>
                </a:lnTo>
                <a:lnTo>
                  <a:pt x="75240" y="12990"/>
                </a:lnTo>
                <a:lnTo>
                  <a:pt x="75100" y="12140"/>
                </a:lnTo>
                <a:lnTo>
                  <a:pt x="74950" y="11760"/>
                </a:lnTo>
                <a:lnTo>
                  <a:pt x="75720" y="11380"/>
                </a:lnTo>
                <a:lnTo>
                  <a:pt x="75910" y="11320"/>
                </a:lnTo>
                <a:lnTo>
                  <a:pt x="76100" y="11300"/>
                </a:lnTo>
                <a:lnTo>
                  <a:pt x="76390" y="11220"/>
                </a:lnTo>
                <a:lnTo>
                  <a:pt x="76530" y="10860"/>
                </a:lnTo>
                <a:lnTo>
                  <a:pt x="76700" y="10790"/>
                </a:lnTo>
                <a:lnTo>
                  <a:pt x="76910" y="10790"/>
                </a:lnTo>
                <a:lnTo>
                  <a:pt x="77110" y="10720"/>
                </a:lnTo>
                <a:lnTo>
                  <a:pt x="77620" y="10280"/>
                </a:lnTo>
                <a:lnTo>
                  <a:pt x="77980" y="10070"/>
                </a:lnTo>
                <a:lnTo>
                  <a:pt x="78350" y="10280"/>
                </a:lnTo>
                <a:lnTo>
                  <a:pt x="78940" y="10370"/>
                </a:lnTo>
                <a:lnTo>
                  <a:pt x="79110" y="10430"/>
                </a:lnTo>
                <a:lnTo>
                  <a:pt x="79150" y="10640"/>
                </a:lnTo>
                <a:lnTo>
                  <a:pt x="79020" y="10860"/>
                </a:lnTo>
                <a:lnTo>
                  <a:pt x="78960" y="11390"/>
                </a:lnTo>
                <a:lnTo>
                  <a:pt x="79280" y="11680"/>
                </a:lnTo>
                <a:lnTo>
                  <a:pt x="79720" y="11510"/>
                </a:lnTo>
                <a:lnTo>
                  <a:pt x="80120" y="11250"/>
                </a:lnTo>
                <a:lnTo>
                  <a:pt x="80490" y="11140"/>
                </a:lnTo>
                <a:lnTo>
                  <a:pt x="80870" y="11250"/>
                </a:lnTo>
                <a:lnTo>
                  <a:pt x="81270" y="11480"/>
                </a:lnTo>
                <a:lnTo>
                  <a:pt x="81490" y="11150"/>
                </a:lnTo>
                <a:lnTo>
                  <a:pt x="81500" y="10870"/>
                </a:lnTo>
                <a:lnTo>
                  <a:pt x="81590" y="10620"/>
                </a:lnTo>
                <a:lnTo>
                  <a:pt x="81780" y="10430"/>
                </a:lnTo>
                <a:lnTo>
                  <a:pt x="81900" y="10180"/>
                </a:lnTo>
                <a:lnTo>
                  <a:pt x="81870" y="9910"/>
                </a:lnTo>
                <a:lnTo>
                  <a:pt x="81930" y="9660"/>
                </a:lnTo>
                <a:lnTo>
                  <a:pt x="82080" y="9530"/>
                </a:lnTo>
                <a:lnTo>
                  <a:pt x="82240" y="9450"/>
                </a:lnTo>
                <a:lnTo>
                  <a:pt x="82560" y="9420"/>
                </a:lnTo>
                <a:lnTo>
                  <a:pt x="82890" y="9450"/>
                </a:lnTo>
                <a:lnTo>
                  <a:pt x="83170" y="9390"/>
                </a:lnTo>
                <a:lnTo>
                  <a:pt x="83450" y="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Malat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9730" y="23710"/>
                </a:moveTo>
                <a:lnTo>
                  <a:pt x="60010" y="23580"/>
                </a:lnTo>
                <a:lnTo>
                  <a:pt x="60250" y="23360"/>
                </a:lnTo>
                <a:lnTo>
                  <a:pt x="60490" y="23070"/>
                </a:lnTo>
                <a:lnTo>
                  <a:pt x="60600" y="23030"/>
                </a:lnTo>
                <a:lnTo>
                  <a:pt x="60800" y="22900"/>
                </a:lnTo>
                <a:lnTo>
                  <a:pt x="61140" y="22530"/>
                </a:lnTo>
                <a:lnTo>
                  <a:pt x="61220" y="22300"/>
                </a:lnTo>
                <a:lnTo>
                  <a:pt x="61190" y="22170"/>
                </a:lnTo>
                <a:lnTo>
                  <a:pt x="61130" y="22040"/>
                </a:lnTo>
                <a:lnTo>
                  <a:pt x="61050" y="21770"/>
                </a:lnTo>
                <a:lnTo>
                  <a:pt x="61000" y="21480"/>
                </a:lnTo>
                <a:lnTo>
                  <a:pt x="61100" y="21240"/>
                </a:lnTo>
                <a:lnTo>
                  <a:pt x="61310" y="21190"/>
                </a:lnTo>
                <a:lnTo>
                  <a:pt x="61720" y="21390"/>
                </a:lnTo>
                <a:lnTo>
                  <a:pt x="62110" y="21300"/>
                </a:lnTo>
                <a:lnTo>
                  <a:pt x="62280" y="21190"/>
                </a:lnTo>
                <a:lnTo>
                  <a:pt x="62460" y="21110"/>
                </a:lnTo>
                <a:lnTo>
                  <a:pt x="62630" y="21000"/>
                </a:lnTo>
                <a:lnTo>
                  <a:pt x="62810" y="20910"/>
                </a:lnTo>
                <a:lnTo>
                  <a:pt x="63180" y="20900"/>
                </a:lnTo>
                <a:lnTo>
                  <a:pt x="63340" y="20830"/>
                </a:lnTo>
                <a:lnTo>
                  <a:pt x="63510" y="20800"/>
                </a:lnTo>
                <a:lnTo>
                  <a:pt x="63830" y="20850"/>
                </a:lnTo>
                <a:lnTo>
                  <a:pt x="64140" y="20760"/>
                </a:lnTo>
                <a:lnTo>
                  <a:pt x="64480" y="20500"/>
                </a:lnTo>
                <a:lnTo>
                  <a:pt x="64850" y="20370"/>
                </a:lnTo>
                <a:lnTo>
                  <a:pt x="65220" y="20560"/>
                </a:lnTo>
                <a:lnTo>
                  <a:pt x="65670" y="20580"/>
                </a:lnTo>
                <a:lnTo>
                  <a:pt x="65890" y="20670"/>
                </a:lnTo>
                <a:lnTo>
                  <a:pt x="66090" y="20790"/>
                </a:lnTo>
                <a:lnTo>
                  <a:pt x="66400" y="21150"/>
                </a:lnTo>
                <a:lnTo>
                  <a:pt x="66060" y="21170"/>
                </a:lnTo>
                <a:lnTo>
                  <a:pt x="65930" y="21340"/>
                </a:lnTo>
                <a:lnTo>
                  <a:pt x="65930" y="21590"/>
                </a:lnTo>
                <a:lnTo>
                  <a:pt x="66010" y="21750"/>
                </a:lnTo>
                <a:lnTo>
                  <a:pt x="66070" y="21930"/>
                </a:lnTo>
                <a:lnTo>
                  <a:pt x="66090" y="22300"/>
                </a:lnTo>
                <a:lnTo>
                  <a:pt x="66090" y="22440"/>
                </a:lnTo>
                <a:lnTo>
                  <a:pt x="66150" y="22620"/>
                </a:lnTo>
                <a:lnTo>
                  <a:pt x="66130" y="22660"/>
                </a:lnTo>
                <a:lnTo>
                  <a:pt x="66140" y="22740"/>
                </a:lnTo>
                <a:lnTo>
                  <a:pt x="66130" y="22800"/>
                </a:lnTo>
                <a:lnTo>
                  <a:pt x="66070" y="22830"/>
                </a:lnTo>
                <a:lnTo>
                  <a:pt x="65550" y="22780"/>
                </a:lnTo>
                <a:lnTo>
                  <a:pt x="65430" y="22800"/>
                </a:lnTo>
                <a:lnTo>
                  <a:pt x="65370" y="22870"/>
                </a:lnTo>
                <a:lnTo>
                  <a:pt x="65400" y="22970"/>
                </a:lnTo>
                <a:lnTo>
                  <a:pt x="65370" y="23080"/>
                </a:lnTo>
                <a:lnTo>
                  <a:pt x="65320" y="23170"/>
                </a:lnTo>
                <a:lnTo>
                  <a:pt x="65250" y="23210"/>
                </a:lnTo>
                <a:lnTo>
                  <a:pt x="65130" y="23230"/>
                </a:lnTo>
                <a:lnTo>
                  <a:pt x="65040" y="23280"/>
                </a:lnTo>
                <a:lnTo>
                  <a:pt x="64970" y="23360"/>
                </a:lnTo>
                <a:lnTo>
                  <a:pt x="64910" y="23450"/>
                </a:lnTo>
                <a:lnTo>
                  <a:pt x="64890" y="23520"/>
                </a:lnTo>
                <a:lnTo>
                  <a:pt x="64860" y="23630"/>
                </a:lnTo>
                <a:lnTo>
                  <a:pt x="64790" y="23760"/>
                </a:lnTo>
                <a:lnTo>
                  <a:pt x="64800" y="23800"/>
                </a:lnTo>
                <a:lnTo>
                  <a:pt x="64830" y="23830"/>
                </a:lnTo>
                <a:lnTo>
                  <a:pt x="64850" y="23890"/>
                </a:lnTo>
                <a:lnTo>
                  <a:pt x="64860" y="23990"/>
                </a:lnTo>
                <a:lnTo>
                  <a:pt x="64900" y="24110"/>
                </a:lnTo>
                <a:lnTo>
                  <a:pt x="64970" y="24220"/>
                </a:lnTo>
                <a:lnTo>
                  <a:pt x="65040" y="24290"/>
                </a:lnTo>
                <a:lnTo>
                  <a:pt x="65100" y="24230"/>
                </a:lnTo>
                <a:lnTo>
                  <a:pt x="65150" y="24260"/>
                </a:lnTo>
                <a:lnTo>
                  <a:pt x="65230" y="24370"/>
                </a:lnTo>
                <a:lnTo>
                  <a:pt x="65300" y="24430"/>
                </a:lnTo>
                <a:lnTo>
                  <a:pt x="65360" y="24460"/>
                </a:lnTo>
                <a:lnTo>
                  <a:pt x="65420" y="24480"/>
                </a:lnTo>
                <a:lnTo>
                  <a:pt x="65690" y="24520"/>
                </a:lnTo>
                <a:lnTo>
                  <a:pt x="65820" y="24550"/>
                </a:lnTo>
                <a:lnTo>
                  <a:pt x="65840" y="24560"/>
                </a:lnTo>
                <a:lnTo>
                  <a:pt x="65920" y="24640"/>
                </a:lnTo>
                <a:lnTo>
                  <a:pt x="65950" y="24640"/>
                </a:lnTo>
                <a:lnTo>
                  <a:pt x="65980" y="24620"/>
                </a:lnTo>
                <a:lnTo>
                  <a:pt x="66020" y="24620"/>
                </a:lnTo>
                <a:lnTo>
                  <a:pt x="66400" y="24820"/>
                </a:lnTo>
                <a:lnTo>
                  <a:pt x="66540" y="24830"/>
                </a:lnTo>
                <a:lnTo>
                  <a:pt x="66830" y="24720"/>
                </a:lnTo>
                <a:lnTo>
                  <a:pt x="66980" y="24700"/>
                </a:lnTo>
                <a:lnTo>
                  <a:pt x="67090" y="24780"/>
                </a:lnTo>
                <a:lnTo>
                  <a:pt x="67060" y="24830"/>
                </a:lnTo>
                <a:lnTo>
                  <a:pt x="67180" y="24910"/>
                </a:lnTo>
                <a:lnTo>
                  <a:pt x="67220" y="24950"/>
                </a:lnTo>
                <a:lnTo>
                  <a:pt x="67330" y="25130"/>
                </a:lnTo>
                <a:lnTo>
                  <a:pt x="67330" y="25160"/>
                </a:lnTo>
                <a:lnTo>
                  <a:pt x="67460" y="25180"/>
                </a:lnTo>
                <a:lnTo>
                  <a:pt x="67540" y="25230"/>
                </a:lnTo>
                <a:lnTo>
                  <a:pt x="67680" y="25360"/>
                </a:lnTo>
                <a:lnTo>
                  <a:pt x="67840" y="25390"/>
                </a:lnTo>
                <a:lnTo>
                  <a:pt x="68230" y="25260"/>
                </a:lnTo>
                <a:lnTo>
                  <a:pt x="68420" y="25280"/>
                </a:lnTo>
                <a:lnTo>
                  <a:pt x="68510" y="25370"/>
                </a:lnTo>
                <a:lnTo>
                  <a:pt x="68570" y="25500"/>
                </a:lnTo>
                <a:lnTo>
                  <a:pt x="68580" y="25640"/>
                </a:lnTo>
                <a:lnTo>
                  <a:pt x="68420" y="26200"/>
                </a:lnTo>
                <a:lnTo>
                  <a:pt x="68210" y="26450"/>
                </a:lnTo>
                <a:lnTo>
                  <a:pt x="67950" y="26570"/>
                </a:lnTo>
                <a:lnTo>
                  <a:pt x="67750" y="26620"/>
                </a:lnTo>
                <a:lnTo>
                  <a:pt x="67560" y="26710"/>
                </a:lnTo>
                <a:lnTo>
                  <a:pt x="67430" y="26740"/>
                </a:lnTo>
                <a:lnTo>
                  <a:pt x="67290" y="26740"/>
                </a:lnTo>
                <a:lnTo>
                  <a:pt x="66940" y="26810"/>
                </a:lnTo>
                <a:lnTo>
                  <a:pt x="66610" y="26770"/>
                </a:lnTo>
                <a:lnTo>
                  <a:pt x="66280" y="26770"/>
                </a:lnTo>
                <a:lnTo>
                  <a:pt x="66000" y="26690"/>
                </a:lnTo>
                <a:lnTo>
                  <a:pt x="65920" y="26640"/>
                </a:lnTo>
                <a:lnTo>
                  <a:pt x="65840" y="26600"/>
                </a:lnTo>
                <a:lnTo>
                  <a:pt x="65810" y="26470"/>
                </a:lnTo>
                <a:lnTo>
                  <a:pt x="65910" y="26410"/>
                </a:lnTo>
                <a:lnTo>
                  <a:pt x="66090" y="26230"/>
                </a:lnTo>
                <a:lnTo>
                  <a:pt x="66070" y="26040"/>
                </a:lnTo>
                <a:lnTo>
                  <a:pt x="65790" y="25980"/>
                </a:lnTo>
                <a:lnTo>
                  <a:pt x="65510" y="26060"/>
                </a:lnTo>
                <a:lnTo>
                  <a:pt x="65180" y="26070"/>
                </a:lnTo>
                <a:lnTo>
                  <a:pt x="64830" y="26460"/>
                </a:lnTo>
                <a:lnTo>
                  <a:pt x="64530" y="26910"/>
                </a:lnTo>
                <a:lnTo>
                  <a:pt x="64160" y="27120"/>
                </a:lnTo>
                <a:lnTo>
                  <a:pt x="64040" y="27350"/>
                </a:lnTo>
                <a:lnTo>
                  <a:pt x="64030" y="27670"/>
                </a:lnTo>
                <a:lnTo>
                  <a:pt x="63740" y="27930"/>
                </a:lnTo>
                <a:lnTo>
                  <a:pt x="63340" y="28030"/>
                </a:lnTo>
                <a:lnTo>
                  <a:pt x="63170" y="28110"/>
                </a:lnTo>
                <a:lnTo>
                  <a:pt x="63000" y="28170"/>
                </a:lnTo>
                <a:lnTo>
                  <a:pt x="62800" y="28140"/>
                </a:lnTo>
                <a:lnTo>
                  <a:pt x="62600" y="28080"/>
                </a:lnTo>
                <a:lnTo>
                  <a:pt x="62160" y="28140"/>
                </a:lnTo>
                <a:lnTo>
                  <a:pt x="61740" y="28310"/>
                </a:lnTo>
                <a:lnTo>
                  <a:pt x="61070" y="28440"/>
                </a:lnTo>
                <a:lnTo>
                  <a:pt x="61260" y="28080"/>
                </a:lnTo>
                <a:lnTo>
                  <a:pt x="61510" y="27200"/>
                </a:lnTo>
                <a:lnTo>
                  <a:pt x="61620" y="27020"/>
                </a:lnTo>
                <a:lnTo>
                  <a:pt x="61690" y="26940"/>
                </a:lnTo>
                <a:lnTo>
                  <a:pt x="61780" y="26800"/>
                </a:lnTo>
                <a:lnTo>
                  <a:pt x="61810" y="26620"/>
                </a:lnTo>
                <a:lnTo>
                  <a:pt x="62070" y="25930"/>
                </a:lnTo>
                <a:lnTo>
                  <a:pt x="62100" y="25680"/>
                </a:lnTo>
                <a:lnTo>
                  <a:pt x="61860" y="25270"/>
                </a:lnTo>
                <a:lnTo>
                  <a:pt x="61490" y="25100"/>
                </a:lnTo>
                <a:lnTo>
                  <a:pt x="61170" y="25000"/>
                </a:lnTo>
                <a:lnTo>
                  <a:pt x="60560" y="24640"/>
                </a:lnTo>
                <a:lnTo>
                  <a:pt x="59860" y="24490"/>
                </a:lnTo>
                <a:lnTo>
                  <a:pt x="59770" y="24500"/>
                </a:lnTo>
                <a:lnTo>
                  <a:pt x="59590" y="24540"/>
                </a:lnTo>
                <a:lnTo>
                  <a:pt x="59510" y="24540"/>
                </a:lnTo>
                <a:lnTo>
                  <a:pt x="59450" y="24180"/>
                </a:lnTo>
                <a:lnTo>
                  <a:pt x="59730" y="2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Elazig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6400" y="21150"/>
                </a:moveTo>
                <a:lnTo>
                  <a:pt x="66520" y="21090"/>
                </a:lnTo>
                <a:lnTo>
                  <a:pt x="66670" y="21060"/>
                </a:lnTo>
                <a:lnTo>
                  <a:pt x="66850" y="21330"/>
                </a:lnTo>
                <a:lnTo>
                  <a:pt x="66860" y="21510"/>
                </a:lnTo>
                <a:lnTo>
                  <a:pt x="66790" y="21670"/>
                </a:lnTo>
                <a:lnTo>
                  <a:pt x="66790" y="21840"/>
                </a:lnTo>
                <a:lnTo>
                  <a:pt x="66990" y="22040"/>
                </a:lnTo>
                <a:lnTo>
                  <a:pt x="67130" y="22050"/>
                </a:lnTo>
                <a:lnTo>
                  <a:pt x="67500" y="21950"/>
                </a:lnTo>
                <a:lnTo>
                  <a:pt x="67870" y="21920"/>
                </a:lnTo>
                <a:lnTo>
                  <a:pt x="68070" y="22010"/>
                </a:lnTo>
                <a:lnTo>
                  <a:pt x="68120" y="22000"/>
                </a:lnTo>
                <a:lnTo>
                  <a:pt x="68210" y="21980"/>
                </a:lnTo>
                <a:lnTo>
                  <a:pt x="68260" y="21980"/>
                </a:lnTo>
                <a:lnTo>
                  <a:pt x="68410" y="22070"/>
                </a:lnTo>
                <a:lnTo>
                  <a:pt x="68560" y="22080"/>
                </a:lnTo>
                <a:lnTo>
                  <a:pt x="68750" y="22140"/>
                </a:lnTo>
                <a:lnTo>
                  <a:pt x="68950" y="22160"/>
                </a:lnTo>
                <a:lnTo>
                  <a:pt x="69170" y="22260"/>
                </a:lnTo>
                <a:lnTo>
                  <a:pt x="69370" y="22410"/>
                </a:lnTo>
                <a:lnTo>
                  <a:pt x="69580" y="22470"/>
                </a:lnTo>
                <a:lnTo>
                  <a:pt x="69670" y="22540"/>
                </a:lnTo>
                <a:lnTo>
                  <a:pt x="69780" y="22670"/>
                </a:lnTo>
                <a:lnTo>
                  <a:pt x="69820" y="22660"/>
                </a:lnTo>
                <a:lnTo>
                  <a:pt x="69900" y="22640"/>
                </a:lnTo>
                <a:lnTo>
                  <a:pt x="70020" y="22700"/>
                </a:lnTo>
                <a:lnTo>
                  <a:pt x="70140" y="22740"/>
                </a:lnTo>
                <a:lnTo>
                  <a:pt x="70280" y="22630"/>
                </a:lnTo>
                <a:lnTo>
                  <a:pt x="70400" y="22480"/>
                </a:lnTo>
                <a:lnTo>
                  <a:pt x="70570" y="22440"/>
                </a:lnTo>
                <a:lnTo>
                  <a:pt x="70740" y="22460"/>
                </a:lnTo>
                <a:lnTo>
                  <a:pt x="71200" y="22420"/>
                </a:lnTo>
                <a:lnTo>
                  <a:pt x="71640" y="22250"/>
                </a:lnTo>
                <a:lnTo>
                  <a:pt x="71930" y="21930"/>
                </a:lnTo>
                <a:lnTo>
                  <a:pt x="72060" y="21670"/>
                </a:lnTo>
                <a:lnTo>
                  <a:pt x="72130" y="21380"/>
                </a:lnTo>
                <a:lnTo>
                  <a:pt x="72100" y="21160"/>
                </a:lnTo>
                <a:lnTo>
                  <a:pt x="72050" y="20930"/>
                </a:lnTo>
                <a:lnTo>
                  <a:pt x="72120" y="20830"/>
                </a:lnTo>
                <a:lnTo>
                  <a:pt x="72210" y="20770"/>
                </a:lnTo>
                <a:lnTo>
                  <a:pt x="72440" y="20710"/>
                </a:lnTo>
                <a:lnTo>
                  <a:pt x="72700" y="20700"/>
                </a:lnTo>
                <a:lnTo>
                  <a:pt x="73790" y="20110"/>
                </a:lnTo>
                <a:lnTo>
                  <a:pt x="73950" y="20060"/>
                </a:lnTo>
                <a:lnTo>
                  <a:pt x="74340" y="19890"/>
                </a:lnTo>
                <a:lnTo>
                  <a:pt x="74490" y="20180"/>
                </a:lnTo>
                <a:lnTo>
                  <a:pt x="74290" y="20570"/>
                </a:lnTo>
                <a:lnTo>
                  <a:pt x="74050" y="20900"/>
                </a:lnTo>
                <a:lnTo>
                  <a:pt x="73950" y="21330"/>
                </a:lnTo>
                <a:lnTo>
                  <a:pt x="74070" y="21810"/>
                </a:lnTo>
                <a:lnTo>
                  <a:pt x="74360" y="22160"/>
                </a:lnTo>
                <a:lnTo>
                  <a:pt x="74440" y="22360"/>
                </a:lnTo>
                <a:lnTo>
                  <a:pt x="74410" y="22580"/>
                </a:lnTo>
                <a:lnTo>
                  <a:pt x="74350" y="22820"/>
                </a:lnTo>
                <a:lnTo>
                  <a:pt x="74260" y="22980"/>
                </a:lnTo>
                <a:lnTo>
                  <a:pt x="74100" y="22930"/>
                </a:lnTo>
                <a:lnTo>
                  <a:pt x="73960" y="22900"/>
                </a:lnTo>
                <a:lnTo>
                  <a:pt x="73730" y="23540"/>
                </a:lnTo>
                <a:lnTo>
                  <a:pt x="73990" y="23920"/>
                </a:lnTo>
                <a:lnTo>
                  <a:pt x="74040" y="24190"/>
                </a:lnTo>
                <a:lnTo>
                  <a:pt x="74060" y="24470"/>
                </a:lnTo>
                <a:lnTo>
                  <a:pt x="72470" y="24520"/>
                </a:lnTo>
                <a:lnTo>
                  <a:pt x="72390" y="24490"/>
                </a:lnTo>
                <a:lnTo>
                  <a:pt x="72220" y="24360"/>
                </a:lnTo>
                <a:lnTo>
                  <a:pt x="72120" y="24310"/>
                </a:lnTo>
                <a:lnTo>
                  <a:pt x="71900" y="24350"/>
                </a:lnTo>
                <a:lnTo>
                  <a:pt x="71830" y="24550"/>
                </a:lnTo>
                <a:lnTo>
                  <a:pt x="71720" y="24740"/>
                </a:lnTo>
                <a:lnTo>
                  <a:pt x="71600" y="24930"/>
                </a:lnTo>
                <a:lnTo>
                  <a:pt x="71460" y="25020"/>
                </a:lnTo>
                <a:lnTo>
                  <a:pt x="71300" y="25080"/>
                </a:lnTo>
                <a:lnTo>
                  <a:pt x="70930" y="25060"/>
                </a:lnTo>
                <a:lnTo>
                  <a:pt x="70570" y="25090"/>
                </a:lnTo>
                <a:lnTo>
                  <a:pt x="70440" y="25170"/>
                </a:lnTo>
                <a:lnTo>
                  <a:pt x="70070" y="25220"/>
                </a:lnTo>
                <a:lnTo>
                  <a:pt x="69870" y="25300"/>
                </a:lnTo>
                <a:lnTo>
                  <a:pt x="69470" y="25270"/>
                </a:lnTo>
                <a:lnTo>
                  <a:pt x="69080" y="25170"/>
                </a:lnTo>
                <a:lnTo>
                  <a:pt x="68420" y="25280"/>
                </a:lnTo>
                <a:lnTo>
                  <a:pt x="68230" y="25260"/>
                </a:lnTo>
                <a:lnTo>
                  <a:pt x="67840" y="25390"/>
                </a:lnTo>
                <a:lnTo>
                  <a:pt x="67680" y="25360"/>
                </a:lnTo>
                <a:lnTo>
                  <a:pt x="67540" y="25230"/>
                </a:lnTo>
                <a:lnTo>
                  <a:pt x="67460" y="25180"/>
                </a:lnTo>
                <a:lnTo>
                  <a:pt x="67330" y="25160"/>
                </a:lnTo>
                <a:lnTo>
                  <a:pt x="67330" y="25130"/>
                </a:lnTo>
                <a:lnTo>
                  <a:pt x="67220" y="24950"/>
                </a:lnTo>
                <a:lnTo>
                  <a:pt x="67180" y="24910"/>
                </a:lnTo>
                <a:lnTo>
                  <a:pt x="67060" y="24830"/>
                </a:lnTo>
                <a:lnTo>
                  <a:pt x="67090" y="24780"/>
                </a:lnTo>
                <a:lnTo>
                  <a:pt x="66980" y="24700"/>
                </a:lnTo>
                <a:lnTo>
                  <a:pt x="66830" y="24720"/>
                </a:lnTo>
                <a:lnTo>
                  <a:pt x="66540" y="24830"/>
                </a:lnTo>
                <a:lnTo>
                  <a:pt x="66400" y="24820"/>
                </a:lnTo>
                <a:lnTo>
                  <a:pt x="66020" y="24620"/>
                </a:lnTo>
                <a:lnTo>
                  <a:pt x="65980" y="24620"/>
                </a:lnTo>
                <a:lnTo>
                  <a:pt x="65950" y="24640"/>
                </a:lnTo>
                <a:lnTo>
                  <a:pt x="65920" y="24640"/>
                </a:lnTo>
                <a:lnTo>
                  <a:pt x="65840" y="24560"/>
                </a:lnTo>
                <a:lnTo>
                  <a:pt x="65820" y="24550"/>
                </a:lnTo>
                <a:lnTo>
                  <a:pt x="65690" y="24520"/>
                </a:lnTo>
                <a:lnTo>
                  <a:pt x="65420" y="24480"/>
                </a:lnTo>
                <a:lnTo>
                  <a:pt x="65360" y="24460"/>
                </a:lnTo>
                <a:lnTo>
                  <a:pt x="65300" y="24430"/>
                </a:lnTo>
                <a:lnTo>
                  <a:pt x="65230" y="24370"/>
                </a:lnTo>
                <a:lnTo>
                  <a:pt x="65150" y="24260"/>
                </a:lnTo>
                <a:lnTo>
                  <a:pt x="65100" y="24230"/>
                </a:lnTo>
                <a:lnTo>
                  <a:pt x="65040" y="24290"/>
                </a:lnTo>
                <a:lnTo>
                  <a:pt x="64970" y="24220"/>
                </a:lnTo>
                <a:lnTo>
                  <a:pt x="64900" y="24110"/>
                </a:lnTo>
                <a:lnTo>
                  <a:pt x="64860" y="23990"/>
                </a:lnTo>
                <a:lnTo>
                  <a:pt x="64850" y="23890"/>
                </a:lnTo>
                <a:lnTo>
                  <a:pt x="64830" y="23830"/>
                </a:lnTo>
                <a:lnTo>
                  <a:pt x="64800" y="23800"/>
                </a:lnTo>
                <a:lnTo>
                  <a:pt x="64790" y="23760"/>
                </a:lnTo>
                <a:lnTo>
                  <a:pt x="64860" y="23630"/>
                </a:lnTo>
                <a:lnTo>
                  <a:pt x="64890" y="23520"/>
                </a:lnTo>
                <a:lnTo>
                  <a:pt x="64910" y="23450"/>
                </a:lnTo>
                <a:lnTo>
                  <a:pt x="64970" y="23360"/>
                </a:lnTo>
                <a:lnTo>
                  <a:pt x="65040" y="23280"/>
                </a:lnTo>
                <a:lnTo>
                  <a:pt x="65130" y="23230"/>
                </a:lnTo>
                <a:lnTo>
                  <a:pt x="65250" y="23210"/>
                </a:lnTo>
                <a:lnTo>
                  <a:pt x="65320" y="23170"/>
                </a:lnTo>
                <a:lnTo>
                  <a:pt x="65370" y="23080"/>
                </a:lnTo>
                <a:lnTo>
                  <a:pt x="65400" y="22970"/>
                </a:lnTo>
                <a:lnTo>
                  <a:pt x="65370" y="22870"/>
                </a:lnTo>
                <a:lnTo>
                  <a:pt x="65430" y="22800"/>
                </a:lnTo>
                <a:lnTo>
                  <a:pt x="65550" y="22780"/>
                </a:lnTo>
                <a:lnTo>
                  <a:pt x="66070" y="22830"/>
                </a:lnTo>
                <a:lnTo>
                  <a:pt x="66130" y="22800"/>
                </a:lnTo>
                <a:lnTo>
                  <a:pt x="66140" y="22740"/>
                </a:lnTo>
                <a:lnTo>
                  <a:pt x="66130" y="22660"/>
                </a:lnTo>
                <a:lnTo>
                  <a:pt x="66150" y="22620"/>
                </a:lnTo>
                <a:lnTo>
                  <a:pt x="66090" y="22440"/>
                </a:lnTo>
                <a:lnTo>
                  <a:pt x="66090" y="22300"/>
                </a:lnTo>
                <a:lnTo>
                  <a:pt x="66070" y="21930"/>
                </a:lnTo>
                <a:lnTo>
                  <a:pt x="66010" y="21750"/>
                </a:lnTo>
                <a:lnTo>
                  <a:pt x="65930" y="21590"/>
                </a:lnTo>
                <a:lnTo>
                  <a:pt x="65930" y="21340"/>
                </a:lnTo>
                <a:lnTo>
                  <a:pt x="66060" y="21170"/>
                </a:lnTo>
                <a:lnTo>
                  <a:pt x="66400" y="21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Bitli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5110" y="21280"/>
                </a:moveTo>
                <a:lnTo>
                  <a:pt x="85310" y="21150"/>
                </a:lnTo>
                <a:lnTo>
                  <a:pt x="85540" y="21080"/>
                </a:lnTo>
                <a:lnTo>
                  <a:pt x="85700" y="20980"/>
                </a:lnTo>
                <a:lnTo>
                  <a:pt x="85860" y="20850"/>
                </a:lnTo>
                <a:lnTo>
                  <a:pt x="86740" y="20660"/>
                </a:lnTo>
                <a:lnTo>
                  <a:pt x="86750" y="21120"/>
                </a:lnTo>
                <a:lnTo>
                  <a:pt x="86890" y="21430"/>
                </a:lnTo>
                <a:lnTo>
                  <a:pt x="87450" y="21770"/>
                </a:lnTo>
                <a:lnTo>
                  <a:pt x="87640" y="22070"/>
                </a:lnTo>
                <a:lnTo>
                  <a:pt x="87500" y="22520"/>
                </a:lnTo>
                <a:lnTo>
                  <a:pt x="87160" y="22780"/>
                </a:lnTo>
                <a:lnTo>
                  <a:pt x="86900" y="23060"/>
                </a:lnTo>
                <a:lnTo>
                  <a:pt x="86460" y="23710"/>
                </a:lnTo>
                <a:lnTo>
                  <a:pt x="86380" y="23900"/>
                </a:lnTo>
                <a:lnTo>
                  <a:pt x="86280" y="24070"/>
                </a:lnTo>
                <a:lnTo>
                  <a:pt x="85980" y="24280"/>
                </a:lnTo>
                <a:lnTo>
                  <a:pt x="85470" y="24570"/>
                </a:lnTo>
                <a:lnTo>
                  <a:pt x="85390" y="24660"/>
                </a:lnTo>
                <a:lnTo>
                  <a:pt x="85340" y="24910"/>
                </a:lnTo>
                <a:lnTo>
                  <a:pt x="85370" y="25040"/>
                </a:lnTo>
                <a:lnTo>
                  <a:pt x="85540" y="25430"/>
                </a:lnTo>
                <a:lnTo>
                  <a:pt x="85560" y="25500"/>
                </a:lnTo>
                <a:lnTo>
                  <a:pt x="85570" y="25660"/>
                </a:lnTo>
                <a:lnTo>
                  <a:pt x="85520" y="25870"/>
                </a:lnTo>
                <a:lnTo>
                  <a:pt x="85610" y="26180"/>
                </a:lnTo>
                <a:lnTo>
                  <a:pt x="85860" y="26270"/>
                </a:lnTo>
                <a:lnTo>
                  <a:pt x="85730" y="26670"/>
                </a:lnTo>
                <a:lnTo>
                  <a:pt x="85670" y="26740"/>
                </a:lnTo>
                <a:lnTo>
                  <a:pt x="85620" y="26820"/>
                </a:lnTo>
                <a:lnTo>
                  <a:pt x="85620" y="27000"/>
                </a:lnTo>
                <a:lnTo>
                  <a:pt x="85640" y="27190"/>
                </a:lnTo>
                <a:lnTo>
                  <a:pt x="85620" y="27470"/>
                </a:lnTo>
                <a:lnTo>
                  <a:pt x="85480" y="27680"/>
                </a:lnTo>
                <a:lnTo>
                  <a:pt x="85300" y="27700"/>
                </a:lnTo>
                <a:lnTo>
                  <a:pt x="84980" y="27460"/>
                </a:lnTo>
                <a:lnTo>
                  <a:pt x="84500" y="27190"/>
                </a:lnTo>
                <a:lnTo>
                  <a:pt x="84200" y="26970"/>
                </a:lnTo>
                <a:lnTo>
                  <a:pt x="83990" y="26880"/>
                </a:lnTo>
                <a:lnTo>
                  <a:pt x="83660" y="26800"/>
                </a:lnTo>
                <a:lnTo>
                  <a:pt x="83320" y="26660"/>
                </a:lnTo>
                <a:lnTo>
                  <a:pt x="83010" y="26420"/>
                </a:lnTo>
                <a:lnTo>
                  <a:pt x="82730" y="26140"/>
                </a:lnTo>
                <a:lnTo>
                  <a:pt x="82410" y="25990"/>
                </a:lnTo>
                <a:lnTo>
                  <a:pt x="82000" y="26150"/>
                </a:lnTo>
                <a:lnTo>
                  <a:pt x="81590" y="26250"/>
                </a:lnTo>
                <a:lnTo>
                  <a:pt x="81080" y="26210"/>
                </a:lnTo>
                <a:lnTo>
                  <a:pt x="80590" y="26020"/>
                </a:lnTo>
                <a:lnTo>
                  <a:pt x="80580" y="25890"/>
                </a:lnTo>
                <a:lnTo>
                  <a:pt x="80600" y="25750"/>
                </a:lnTo>
                <a:lnTo>
                  <a:pt x="80600" y="25530"/>
                </a:lnTo>
                <a:lnTo>
                  <a:pt x="80580" y="25310"/>
                </a:lnTo>
                <a:lnTo>
                  <a:pt x="80470" y="24980"/>
                </a:lnTo>
                <a:lnTo>
                  <a:pt x="80300" y="24160"/>
                </a:lnTo>
                <a:lnTo>
                  <a:pt x="79900" y="24010"/>
                </a:lnTo>
                <a:lnTo>
                  <a:pt x="79950" y="23930"/>
                </a:lnTo>
                <a:lnTo>
                  <a:pt x="80680" y="23650"/>
                </a:lnTo>
                <a:lnTo>
                  <a:pt x="81490" y="23710"/>
                </a:lnTo>
                <a:lnTo>
                  <a:pt x="81820" y="23520"/>
                </a:lnTo>
                <a:lnTo>
                  <a:pt x="82100" y="23210"/>
                </a:lnTo>
                <a:lnTo>
                  <a:pt x="82300" y="23040"/>
                </a:lnTo>
                <a:lnTo>
                  <a:pt x="82270" y="22780"/>
                </a:lnTo>
                <a:lnTo>
                  <a:pt x="82120" y="22540"/>
                </a:lnTo>
                <a:lnTo>
                  <a:pt x="82210" y="22320"/>
                </a:lnTo>
                <a:lnTo>
                  <a:pt x="82630" y="22330"/>
                </a:lnTo>
                <a:lnTo>
                  <a:pt x="82730" y="22240"/>
                </a:lnTo>
                <a:lnTo>
                  <a:pt x="82790" y="21960"/>
                </a:lnTo>
                <a:lnTo>
                  <a:pt x="82880" y="21890"/>
                </a:lnTo>
                <a:lnTo>
                  <a:pt x="83090" y="21870"/>
                </a:lnTo>
                <a:lnTo>
                  <a:pt x="83280" y="21790"/>
                </a:lnTo>
                <a:lnTo>
                  <a:pt x="83430" y="21680"/>
                </a:lnTo>
                <a:lnTo>
                  <a:pt x="83600" y="21620"/>
                </a:lnTo>
                <a:lnTo>
                  <a:pt x="84370" y="21710"/>
                </a:lnTo>
                <a:lnTo>
                  <a:pt x="84760" y="21560"/>
                </a:lnTo>
                <a:lnTo>
                  <a:pt x="85110" y="2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Bingöl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5260" y="17920"/>
                </a:moveTo>
                <a:lnTo>
                  <a:pt x="75570" y="18030"/>
                </a:lnTo>
                <a:lnTo>
                  <a:pt x="75990" y="18090"/>
                </a:lnTo>
                <a:lnTo>
                  <a:pt x="76410" y="17900"/>
                </a:lnTo>
                <a:lnTo>
                  <a:pt x="76550" y="17800"/>
                </a:lnTo>
                <a:lnTo>
                  <a:pt x="76690" y="17730"/>
                </a:lnTo>
                <a:lnTo>
                  <a:pt x="76840" y="17820"/>
                </a:lnTo>
                <a:lnTo>
                  <a:pt x="77300" y="18250"/>
                </a:lnTo>
                <a:lnTo>
                  <a:pt x="77650" y="18420"/>
                </a:lnTo>
                <a:lnTo>
                  <a:pt x="77940" y="18450"/>
                </a:lnTo>
                <a:lnTo>
                  <a:pt x="78150" y="18700"/>
                </a:lnTo>
                <a:lnTo>
                  <a:pt x="78350" y="19050"/>
                </a:lnTo>
                <a:lnTo>
                  <a:pt x="78220" y="19290"/>
                </a:lnTo>
                <a:lnTo>
                  <a:pt x="78190" y="19430"/>
                </a:lnTo>
                <a:lnTo>
                  <a:pt x="78270" y="19610"/>
                </a:lnTo>
                <a:lnTo>
                  <a:pt x="78300" y="19660"/>
                </a:lnTo>
                <a:lnTo>
                  <a:pt x="78340" y="19770"/>
                </a:lnTo>
                <a:lnTo>
                  <a:pt x="78340" y="19870"/>
                </a:lnTo>
                <a:lnTo>
                  <a:pt x="78330" y="20060"/>
                </a:lnTo>
                <a:lnTo>
                  <a:pt x="78440" y="20250"/>
                </a:lnTo>
                <a:lnTo>
                  <a:pt x="78530" y="20340"/>
                </a:lnTo>
                <a:lnTo>
                  <a:pt x="78660" y="20580"/>
                </a:lnTo>
                <a:lnTo>
                  <a:pt x="78690" y="20850"/>
                </a:lnTo>
                <a:lnTo>
                  <a:pt x="78630" y="21090"/>
                </a:lnTo>
                <a:lnTo>
                  <a:pt x="78300" y="21500"/>
                </a:lnTo>
                <a:lnTo>
                  <a:pt x="78160" y="21980"/>
                </a:lnTo>
                <a:lnTo>
                  <a:pt x="78260" y="22330"/>
                </a:lnTo>
                <a:lnTo>
                  <a:pt x="78360" y="22470"/>
                </a:lnTo>
                <a:lnTo>
                  <a:pt x="78420" y="22490"/>
                </a:lnTo>
                <a:lnTo>
                  <a:pt x="78520" y="22580"/>
                </a:lnTo>
                <a:lnTo>
                  <a:pt x="78580" y="22720"/>
                </a:lnTo>
                <a:lnTo>
                  <a:pt x="78610" y="22880"/>
                </a:lnTo>
                <a:lnTo>
                  <a:pt x="78380" y="23050"/>
                </a:lnTo>
                <a:lnTo>
                  <a:pt x="77800" y="23270"/>
                </a:lnTo>
                <a:lnTo>
                  <a:pt x="77210" y="23630"/>
                </a:lnTo>
                <a:lnTo>
                  <a:pt x="76900" y="23720"/>
                </a:lnTo>
                <a:lnTo>
                  <a:pt x="76090" y="23690"/>
                </a:lnTo>
                <a:lnTo>
                  <a:pt x="75860" y="23630"/>
                </a:lnTo>
                <a:lnTo>
                  <a:pt x="75690" y="23610"/>
                </a:lnTo>
                <a:lnTo>
                  <a:pt x="75230" y="23680"/>
                </a:lnTo>
                <a:lnTo>
                  <a:pt x="74960" y="23810"/>
                </a:lnTo>
                <a:lnTo>
                  <a:pt x="74930" y="23980"/>
                </a:lnTo>
                <a:lnTo>
                  <a:pt x="74930" y="24160"/>
                </a:lnTo>
                <a:lnTo>
                  <a:pt x="74800" y="24360"/>
                </a:lnTo>
                <a:lnTo>
                  <a:pt x="74610" y="24450"/>
                </a:lnTo>
                <a:lnTo>
                  <a:pt x="74060" y="24470"/>
                </a:lnTo>
                <a:lnTo>
                  <a:pt x="74040" y="24190"/>
                </a:lnTo>
                <a:lnTo>
                  <a:pt x="73990" y="23920"/>
                </a:lnTo>
                <a:lnTo>
                  <a:pt x="73730" y="23540"/>
                </a:lnTo>
                <a:lnTo>
                  <a:pt x="73960" y="22900"/>
                </a:lnTo>
                <a:lnTo>
                  <a:pt x="74100" y="22930"/>
                </a:lnTo>
                <a:lnTo>
                  <a:pt x="74260" y="22980"/>
                </a:lnTo>
                <a:lnTo>
                  <a:pt x="74350" y="22820"/>
                </a:lnTo>
                <a:lnTo>
                  <a:pt x="74410" y="22580"/>
                </a:lnTo>
                <a:lnTo>
                  <a:pt x="74440" y="22360"/>
                </a:lnTo>
                <a:lnTo>
                  <a:pt x="74360" y="22160"/>
                </a:lnTo>
                <a:lnTo>
                  <a:pt x="74070" y="21810"/>
                </a:lnTo>
                <a:lnTo>
                  <a:pt x="73950" y="21330"/>
                </a:lnTo>
                <a:lnTo>
                  <a:pt x="74050" y="20900"/>
                </a:lnTo>
                <a:lnTo>
                  <a:pt x="74290" y="20570"/>
                </a:lnTo>
                <a:lnTo>
                  <a:pt x="74490" y="20180"/>
                </a:lnTo>
                <a:lnTo>
                  <a:pt x="74340" y="19890"/>
                </a:lnTo>
                <a:lnTo>
                  <a:pt x="73950" y="20060"/>
                </a:lnTo>
                <a:lnTo>
                  <a:pt x="73790" y="20110"/>
                </a:lnTo>
                <a:lnTo>
                  <a:pt x="72700" y="20700"/>
                </a:lnTo>
                <a:lnTo>
                  <a:pt x="72780" y="20510"/>
                </a:lnTo>
                <a:lnTo>
                  <a:pt x="72820" y="20300"/>
                </a:lnTo>
                <a:lnTo>
                  <a:pt x="72720" y="19840"/>
                </a:lnTo>
                <a:lnTo>
                  <a:pt x="72740" y="19680"/>
                </a:lnTo>
                <a:lnTo>
                  <a:pt x="72800" y="19520"/>
                </a:lnTo>
                <a:lnTo>
                  <a:pt x="72820" y="19220"/>
                </a:lnTo>
                <a:lnTo>
                  <a:pt x="72890" y="19100"/>
                </a:lnTo>
                <a:lnTo>
                  <a:pt x="73130" y="19020"/>
                </a:lnTo>
                <a:lnTo>
                  <a:pt x="73460" y="19040"/>
                </a:lnTo>
                <a:lnTo>
                  <a:pt x="73530" y="19010"/>
                </a:lnTo>
                <a:lnTo>
                  <a:pt x="73570" y="18910"/>
                </a:lnTo>
                <a:lnTo>
                  <a:pt x="73610" y="18790"/>
                </a:lnTo>
                <a:lnTo>
                  <a:pt x="73830" y="18710"/>
                </a:lnTo>
                <a:lnTo>
                  <a:pt x="74060" y="18710"/>
                </a:lnTo>
                <a:lnTo>
                  <a:pt x="74280" y="18550"/>
                </a:lnTo>
                <a:lnTo>
                  <a:pt x="74410" y="18280"/>
                </a:lnTo>
                <a:lnTo>
                  <a:pt x="74490" y="18210"/>
                </a:lnTo>
                <a:lnTo>
                  <a:pt x="74710" y="18250"/>
                </a:lnTo>
                <a:lnTo>
                  <a:pt x="74840" y="18260"/>
                </a:lnTo>
                <a:lnTo>
                  <a:pt x="75080" y="18150"/>
                </a:lnTo>
                <a:lnTo>
                  <a:pt x="75260" y="1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Osmaniy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7060" y="31730"/>
                </a:moveTo>
                <a:lnTo>
                  <a:pt x="56840" y="31980"/>
                </a:lnTo>
                <a:lnTo>
                  <a:pt x="56660" y="32260"/>
                </a:lnTo>
                <a:lnTo>
                  <a:pt x="56400" y="32770"/>
                </a:lnTo>
                <a:lnTo>
                  <a:pt x="56070" y="33190"/>
                </a:lnTo>
                <a:lnTo>
                  <a:pt x="55890" y="33360"/>
                </a:lnTo>
                <a:lnTo>
                  <a:pt x="55780" y="33580"/>
                </a:lnTo>
                <a:lnTo>
                  <a:pt x="55540" y="33610"/>
                </a:lnTo>
                <a:lnTo>
                  <a:pt x="55300" y="33600"/>
                </a:lnTo>
                <a:lnTo>
                  <a:pt x="55120" y="33490"/>
                </a:lnTo>
                <a:lnTo>
                  <a:pt x="54960" y="33320"/>
                </a:lnTo>
                <a:lnTo>
                  <a:pt x="54750" y="33250"/>
                </a:lnTo>
                <a:lnTo>
                  <a:pt x="54520" y="33310"/>
                </a:lnTo>
                <a:lnTo>
                  <a:pt x="54330" y="33310"/>
                </a:lnTo>
                <a:lnTo>
                  <a:pt x="54130" y="33250"/>
                </a:lnTo>
                <a:lnTo>
                  <a:pt x="53920" y="33290"/>
                </a:lnTo>
                <a:lnTo>
                  <a:pt x="54060" y="32930"/>
                </a:lnTo>
                <a:lnTo>
                  <a:pt x="54130" y="32620"/>
                </a:lnTo>
                <a:lnTo>
                  <a:pt x="54070" y="32280"/>
                </a:lnTo>
                <a:lnTo>
                  <a:pt x="54030" y="32200"/>
                </a:lnTo>
                <a:lnTo>
                  <a:pt x="53900" y="32090"/>
                </a:lnTo>
                <a:lnTo>
                  <a:pt x="53590" y="32030"/>
                </a:lnTo>
                <a:lnTo>
                  <a:pt x="53490" y="32040"/>
                </a:lnTo>
                <a:lnTo>
                  <a:pt x="53350" y="31600"/>
                </a:lnTo>
                <a:lnTo>
                  <a:pt x="53350" y="31140"/>
                </a:lnTo>
                <a:lnTo>
                  <a:pt x="53660" y="30370"/>
                </a:lnTo>
                <a:lnTo>
                  <a:pt x="53930" y="29750"/>
                </a:lnTo>
                <a:lnTo>
                  <a:pt x="54150" y="29380"/>
                </a:lnTo>
                <a:lnTo>
                  <a:pt x="54600" y="29350"/>
                </a:lnTo>
                <a:lnTo>
                  <a:pt x="54960" y="29350"/>
                </a:lnTo>
                <a:lnTo>
                  <a:pt x="54960" y="29820"/>
                </a:lnTo>
                <a:lnTo>
                  <a:pt x="54850" y="30000"/>
                </a:lnTo>
                <a:lnTo>
                  <a:pt x="54720" y="30140"/>
                </a:lnTo>
                <a:lnTo>
                  <a:pt x="54680" y="30320"/>
                </a:lnTo>
                <a:lnTo>
                  <a:pt x="54740" y="30490"/>
                </a:lnTo>
                <a:lnTo>
                  <a:pt x="54800" y="30560"/>
                </a:lnTo>
                <a:lnTo>
                  <a:pt x="54850" y="30630"/>
                </a:lnTo>
                <a:lnTo>
                  <a:pt x="54880" y="31030"/>
                </a:lnTo>
                <a:lnTo>
                  <a:pt x="55070" y="31270"/>
                </a:lnTo>
                <a:lnTo>
                  <a:pt x="55120" y="31260"/>
                </a:lnTo>
                <a:lnTo>
                  <a:pt x="55150" y="31200"/>
                </a:lnTo>
                <a:lnTo>
                  <a:pt x="55200" y="31180"/>
                </a:lnTo>
                <a:lnTo>
                  <a:pt x="55250" y="31160"/>
                </a:lnTo>
                <a:lnTo>
                  <a:pt x="55310" y="31130"/>
                </a:lnTo>
                <a:lnTo>
                  <a:pt x="55390" y="31220"/>
                </a:lnTo>
                <a:lnTo>
                  <a:pt x="55550" y="31190"/>
                </a:lnTo>
                <a:lnTo>
                  <a:pt x="55730" y="31130"/>
                </a:lnTo>
                <a:lnTo>
                  <a:pt x="55860" y="31100"/>
                </a:lnTo>
                <a:lnTo>
                  <a:pt x="56250" y="31020"/>
                </a:lnTo>
                <a:lnTo>
                  <a:pt x="56430" y="31070"/>
                </a:lnTo>
                <a:lnTo>
                  <a:pt x="56590" y="31180"/>
                </a:lnTo>
                <a:lnTo>
                  <a:pt x="56850" y="31420"/>
                </a:lnTo>
                <a:lnTo>
                  <a:pt x="57060" y="31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Adiyam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8780" y="27100"/>
                </a:moveTo>
                <a:lnTo>
                  <a:pt x="68590" y="27230"/>
                </a:lnTo>
                <a:lnTo>
                  <a:pt x="68300" y="27320"/>
                </a:lnTo>
                <a:lnTo>
                  <a:pt x="68220" y="27360"/>
                </a:lnTo>
                <a:lnTo>
                  <a:pt x="68160" y="27430"/>
                </a:lnTo>
                <a:lnTo>
                  <a:pt x="68140" y="27520"/>
                </a:lnTo>
                <a:lnTo>
                  <a:pt x="68120" y="27720"/>
                </a:lnTo>
                <a:lnTo>
                  <a:pt x="68070" y="27810"/>
                </a:lnTo>
                <a:lnTo>
                  <a:pt x="68010" y="27850"/>
                </a:lnTo>
                <a:lnTo>
                  <a:pt x="67780" y="27930"/>
                </a:lnTo>
                <a:lnTo>
                  <a:pt x="67820" y="28020"/>
                </a:lnTo>
                <a:lnTo>
                  <a:pt x="67830" y="28090"/>
                </a:lnTo>
                <a:lnTo>
                  <a:pt x="67800" y="28170"/>
                </a:lnTo>
                <a:lnTo>
                  <a:pt x="67740" y="28260"/>
                </a:lnTo>
                <a:lnTo>
                  <a:pt x="67770" y="28290"/>
                </a:lnTo>
                <a:lnTo>
                  <a:pt x="67780" y="28330"/>
                </a:lnTo>
                <a:lnTo>
                  <a:pt x="67770" y="28380"/>
                </a:lnTo>
                <a:lnTo>
                  <a:pt x="67740" y="28430"/>
                </a:lnTo>
                <a:lnTo>
                  <a:pt x="67710" y="28420"/>
                </a:lnTo>
                <a:lnTo>
                  <a:pt x="67620" y="28390"/>
                </a:lnTo>
                <a:lnTo>
                  <a:pt x="67580" y="28390"/>
                </a:lnTo>
                <a:lnTo>
                  <a:pt x="67510" y="28410"/>
                </a:lnTo>
                <a:lnTo>
                  <a:pt x="67440" y="28460"/>
                </a:lnTo>
                <a:lnTo>
                  <a:pt x="67390" y="28540"/>
                </a:lnTo>
                <a:lnTo>
                  <a:pt x="67350" y="28630"/>
                </a:lnTo>
                <a:lnTo>
                  <a:pt x="67420" y="28610"/>
                </a:lnTo>
                <a:lnTo>
                  <a:pt x="67550" y="28520"/>
                </a:lnTo>
                <a:lnTo>
                  <a:pt x="67610" y="28510"/>
                </a:lnTo>
                <a:lnTo>
                  <a:pt x="67660" y="28560"/>
                </a:lnTo>
                <a:lnTo>
                  <a:pt x="67650" y="28710"/>
                </a:lnTo>
                <a:lnTo>
                  <a:pt x="67710" y="28800"/>
                </a:lnTo>
                <a:lnTo>
                  <a:pt x="67620" y="28820"/>
                </a:lnTo>
                <a:lnTo>
                  <a:pt x="67510" y="28830"/>
                </a:lnTo>
                <a:lnTo>
                  <a:pt x="67410" y="28850"/>
                </a:lnTo>
                <a:lnTo>
                  <a:pt x="67350" y="28920"/>
                </a:lnTo>
                <a:lnTo>
                  <a:pt x="67390" y="28950"/>
                </a:lnTo>
                <a:lnTo>
                  <a:pt x="67510" y="29080"/>
                </a:lnTo>
                <a:lnTo>
                  <a:pt x="67480" y="29110"/>
                </a:lnTo>
                <a:lnTo>
                  <a:pt x="67440" y="29130"/>
                </a:lnTo>
                <a:lnTo>
                  <a:pt x="67400" y="29130"/>
                </a:lnTo>
                <a:lnTo>
                  <a:pt x="67320" y="29070"/>
                </a:lnTo>
                <a:lnTo>
                  <a:pt x="67280" y="29100"/>
                </a:lnTo>
                <a:lnTo>
                  <a:pt x="67260" y="29150"/>
                </a:lnTo>
                <a:lnTo>
                  <a:pt x="67240" y="29170"/>
                </a:lnTo>
                <a:lnTo>
                  <a:pt x="67220" y="29180"/>
                </a:lnTo>
                <a:lnTo>
                  <a:pt x="67190" y="29190"/>
                </a:lnTo>
                <a:lnTo>
                  <a:pt x="67160" y="29200"/>
                </a:lnTo>
                <a:lnTo>
                  <a:pt x="67120" y="29210"/>
                </a:lnTo>
                <a:lnTo>
                  <a:pt x="67100" y="29200"/>
                </a:lnTo>
                <a:lnTo>
                  <a:pt x="67040" y="29140"/>
                </a:lnTo>
                <a:lnTo>
                  <a:pt x="67030" y="29120"/>
                </a:lnTo>
                <a:lnTo>
                  <a:pt x="66930" y="29180"/>
                </a:lnTo>
                <a:lnTo>
                  <a:pt x="67020" y="29280"/>
                </a:lnTo>
                <a:lnTo>
                  <a:pt x="67250" y="29460"/>
                </a:lnTo>
                <a:lnTo>
                  <a:pt x="66200" y="29620"/>
                </a:lnTo>
                <a:lnTo>
                  <a:pt x="65970" y="29860"/>
                </a:lnTo>
                <a:lnTo>
                  <a:pt x="65920" y="29890"/>
                </a:lnTo>
                <a:lnTo>
                  <a:pt x="65860" y="29990"/>
                </a:lnTo>
                <a:lnTo>
                  <a:pt x="65580" y="30300"/>
                </a:lnTo>
                <a:lnTo>
                  <a:pt x="65480" y="30360"/>
                </a:lnTo>
                <a:lnTo>
                  <a:pt x="64900" y="30460"/>
                </a:lnTo>
                <a:lnTo>
                  <a:pt x="64750" y="30400"/>
                </a:lnTo>
                <a:lnTo>
                  <a:pt x="64470" y="30500"/>
                </a:lnTo>
                <a:lnTo>
                  <a:pt x="64420" y="30500"/>
                </a:lnTo>
                <a:lnTo>
                  <a:pt x="64390" y="30640"/>
                </a:lnTo>
                <a:lnTo>
                  <a:pt x="64320" y="30670"/>
                </a:lnTo>
                <a:lnTo>
                  <a:pt x="64110" y="30640"/>
                </a:lnTo>
                <a:lnTo>
                  <a:pt x="64070" y="30670"/>
                </a:lnTo>
                <a:lnTo>
                  <a:pt x="64060" y="30750"/>
                </a:lnTo>
                <a:lnTo>
                  <a:pt x="64070" y="30820"/>
                </a:lnTo>
                <a:lnTo>
                  <a:pt x="64050" y="30850"/>
                </a:lnTo>
                <a:lnTo>
                  <a:pt x="64030" y="30860"/>
                </a:lnTo>
                <a:lnTo>
                  <a:pt x="64020" y="30870"/>
                </a:lnTo>
                <a:lnTo>
                  <a:pt x="64010" y="30880"/>
                </a:lnTo>
                <a:lnTo>
                  <a:pt x="63990" y="30890"/>
                </a:lnTo>
                <a:lnTo>
                  <a:pt x="63970" y="30880"/>
                </a:lnTo>
                <a:lnTo>
                  <a:pt x="63960" y="30830"/>
                </a:lnTo>
                <a:lnTo>
                  <a:pt x="63940" y="30810"/>
                </a:lnTo>
                <a:lnTo>
                  <a:pt x="63730" y="30760"/>
                </a:lnTo>
                <a:lnTo>
                  <a:pt x="63640" y="30720"/>
                </a:lnTo>
                <a:lnTo>
                  <a:pt x="63580" y="30640"/>
                </a:lnTo>
                <a:lnTo>
                  <a:pt x="63440" y="30740"/>
                </a:lnTo>
                <a:lnTo>
                  <a:pt x="63390" y="30740"/>
                </a:lnTo>
                <a:lnTo>
                  <a:pt x="63320" y="30690"/>
                </a:lnTo>
                <a:lnTo>
                  <a:pt x="62950" y="30360"/>
                </a:lnTo>
                <a:lnTo>
                  <a:pt x="62390" y="30150"/>
                </a:lnTo>
                <a:lnTo>
                  <a:pt x="61870" y="30140"/>
                </a:lnTo>
                <a:lnTo>
                  <a:pt x="61350" y="30250"/>
                </a:lnTo>
                <a:lnTo>
                  <a:pt x="60830" y="29930"/>
                </a:lnTo>
                <a:lnTo>
                  <a:pt x="60550" y="29830"/>
                </a:lnTo>
                <a:lnTo>
                  <a:pt x="60380" y="29550"/>
                </a:lnTo>
                <a:lnTo>
                  <a:pt x="60390" y="29200"/>
                </a:lnTo>
                <a:lnTo>
                  <a:pt x="60570" y="28960"/>
                </a:lnTo>
                <a:lnTo>
                  <a:pt x="60840" y="28730"/>
                </a:lnTo>
                <a:lnTo>
                  <a:pt x="61070" y="28440"/>
                </a:lnTo>
                <a:lnTo>
                  <a:pt x="61740" y="28310"/>
                </a:lnTo>
                <a:lnTo>
                  <a:pt x="62160" y="28140"/>
                </a:lnTo>
                <a:lnTo>
                  <a:pt x="62600" y="28080"/>
                </a:lnTo>
                <a:lnTo>
                  <a:pt x="62800" y="28140"/>
                </a:lnTo>
                <a:lnTo>
                  <a:pt x="63000" y="28170"/>
                </a:lnTo>
                <a:lnTo>
                  <a:pt x="63170" y="28110"/>
                </a:lnTo>
                <a:lnTo>
                  <a:pt x="63340" y="28030"/>
                </a:lnTo>
                <a:lnTo>
                  <a:pt x="63740" y="27930"/>
                </a:lnTo>
                <a:lnTo>
                  <a:pt x="64030" y="27670"/>
                </a:lnTo>
                <a:lnTo>
                  <a:pt x="64040" y="27350"/>
                </a:lnTo>
                <a:lnTo>
                  <a:pt x="64160" y="27120"/>
                </a:lnTo>
                <a:lnTo>
                  <a:pt x="64530" y="26910"/>
                </a:lnTo>
                <a:lnTo>
                  <a:pt x="64830" y="26460"/>
                </a:lnTo>
                <a:lnTo>
                  <a:pt x="65180" y="26070"/>
                </a:lnTo>
                <a:lnTo>
                  <a:pt x="65510" y="26060"/>
                </a:lnTo>
                <a:lnTo>
                  <a:pt x="65790" y="25980"/>
                </a:lnTo>
                <a:lnTo>
                  <a:pt x="66070" y="26040"/>
                </a:lnTo>
                <a:lnTo>
                  <a:pt x="66090" y="26230"/>
                </a:lnTo>
                <a:lnTo>
                  <a:pt x="65910" y="26410"/>
                </a:lnTo>
                <a:lnTo>
                  <a:pt x="65810" y="26470"/>
                </a:lnTo>
                <a:lnTo>
                  <a:pt x="65840" y="26600"/>
                </a:lnTo>
                <a:lnTo>
                  <a:pt x="65920" y="26640"/>
                </a:lnTo>
                <a:lnTo>
                  <a:pt x="66000" y="26690"/>
                </a:lnTo>
                <a:lnTo>
                  <a:pt x="66280" y="26770"/>
                </a:lnTo>
                <a:lnTo>
                  <a:pt x="66610" y="26770"/>
                </a:lnTo>
                <a:lnTo>
                  <a:pt x="66940" y="26810"/>
                </a:lnTo>
                <a:lnTo>
                  <a:pt x="67290" y="26740"/>
                </a:lnTo>
                <a:lnTo>
                  <a:pt x="67430" y="26740"/>
                </a:lnTo>
                <a:lnTo>
                  <a:pt x="67560" y="26710"/>
                </a:lnTo>
                <a:lnTo>
                  <a:pt x="67750" y="26620"/>
                </a:lnTo>
                <a:lnTo>
                  <a:pt x="67950" y="26570"/>
                </a:lnTo>
                <a:lnTo>
                  <a:pt x="68210" y="26450"/>
                </a:lnTo>
                <a:lnTo>
                  <a:pt x="68420" y="26200"/>
                </a:lnTo>
                <a:lnTo>
                  <a:pt x="68550" y="26280"/>
                </a:lnTo>
                <a:lnTo>
                  <a:pt x="68930" y="26120"/>
                </a:lnTo>
                <a:lnTo>
                  <a:pt x="69080" y="26280"/>
                </a:lnTo>
                <a:lnTo>
                  <a:pt x="69100" y="26440"/>
                </a:lnTo>
                <a:lnTo>
                  <a:pt x="69060" y="26570"/>
                </a:lnTo>
                <a:lnTo>
                  <a:pt x="68950" y="26820"/>
                </a:lnTo>
                <a:lnTo>
                  <a:pt x="68990" y="26900"/>
                </a:lnTo>
                <a:lnTo>
                  <a:pt x="68950" y="26980"/>
                </a:lnTo>
                <a:lnTo>
                  <a:pt x="68780" y="2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Diyarbak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7730" y="28770"/>
                </a:moveTo>
                <a:lnTo>
                  <a:pt x="77430" y="28920"/>
                </a:lnTo>
                <a:lnTo>
                  <a:pt x="75770" y="28870"/>
                </a:lnTo>
                <a:lnTo>
                  <a:pt x="75250" y="28980"/>
                </a:lnTo>
                <a:lnTo>
                  <a:pt x="75190" y="29120"/>
                </a:lnTo>
                <a:lnTo>
                  <a:pt x="74960" y="29420"/>
                </a:lnTo>
                <a:lnTo>
                  <a:pt x="74580" y="29450"/>
                </a:lnTo>
                <a:lnTo>
                  <a:pt x="74060" y="29860"/>
                </a:lnTo>
                <a:lnTo>
                  <a:pt x="73820" y="29950"/>
                </a:lnTo>
                <a:lnTo>
                  <a:pt x="73300" y="30310"/>
                </a:lnTo>
                <a:lnTo>
                  <a:pt x="73090" y="30510"/>
                </a:lnTo>
                <a:lnTo>
                  <a:pt x="72630" y="31110"/>
                </a:lnTo>
                <a:lnTo>
                  <a:pt x="72410" y="30860"/>
                </a:lnTo>
                <a:lnTo>
                  <a:pt x="72250" y="30550"/>
                </a:lnTo>
                <a:lnTo>
                  <a:pt x="72080" y="30060"/>
                </a:lnTo>
                <a:lnTo>
                  <a:pt x="72060" y="29970"/>
                </a:lnTo>
                <a:lnTo>
                  <a:pt x="72020" y="29800"/>
                </a:lnTo>
                <a:lnTo>
                  <a:pt x="71950" y="29350"/>
                </a:lnTo>
                <a:lnTo>
                  <a:pt x="71980" y="28700"/>
                </a:lnTo>
                <a:lnTo>
                  <a:pt x="71910" y="28550"/>
                </a:lnTo>
                <a:lnTo>
                  <a:pt x="71820" y="28530"/>
                </a:lnTo>
                <a:lnTo>
                  <a:pt x="71740" y="28480"/>
                </a:lnTo>
                <a:lnTo>
                  <a:pt x="71620" y="28370"/>
                </a:lnTo>
                <a:lnTo>
                  <a:pt x="71480" y="28310"/>
                </a:lnTo>
                <a:lnTo>
                  <a:pt x="71440" y="28390"/>
                </a:lnTo>
                <a:lnTo>
                  <a:pt x="71390" y="28460"/>
                </a:lnTo>
                <a:lnTo>
                  <a:pt x="71160" y="28360"/>
                </a:lnTo>
                <a:lnTo>
                  <a:pt x="70980" y="28190"/>
                </a:lnTo>
                <a:lnTo>
                  <a:pt x="70820" y="28140"/>
                </a:lnTo>
                <a:lnTo>
                  <a:pt x="70670" y="28060"/>
                </a:lnTo>
                <a:lnTo>
                  <a:pt x="70360" y="27800"/>
                </a:lnTo>
                <a:lnTo>
                  <a:pt x="70080" y="27500"/>
                </a:lnTo>
                <a:lnTo>
                  <a:pt x="69820" y="27380"/>
                </a:lnTo>
                <a:lnTo>
                  <a:pt x="69530" y="27370"/>
                </a:lnTo>
                <a:lnTo>
                  <a:pt x="69150" y="27300"/>
                </a:lnTo>
                <a:lnTo>
                  <a:pt x="68780" y="27100"/>
                </a:lnTo>
                <a:lnTo>
                  <a:pt x="68950" y="26980"/>
                </a:lnTo>
                <a:lnTo>
                  <a:pt x="68990" y="26900"/>
                </a:lnTo>
                <a:lnTo>
                  <a:pt x="68950" y="26820"/>
                </a:lnTo>
                <a:lnTo>
                  <a:pt x="69060" y="26570"/>
                </a:lnTo>
                <a:lnTo>
                  <a:pt x="69100" y="26440"/>
                </a:lnTo>
                <a:lnTo>
                  <a:pt x="69080" y="26280"/>
                </a:lnTo>
                <a:lnTo>
                  <a:pt x="68930" y="26120"/>
                </a:lnTo>
                <a:lnTo>
                  <a:pt x="68550" y="26280"/>
                </a:lnTo>
                <a:lnTo>
                  <a:pt x="68420" y="26200"/>
                </a:lnTo>
                <a:lnTo>
                  <a:pt x="68580" y="25640"/>
                </a:lnTo>
                <a:lnTo>
                  <a:pt x="68570" y="25500"/>
                </a:lnTo>
                <a:lnTo>
                  <a:pt x="68510" y="25370"/>
                </a:lnTo>
                <a:lnTo>
                  <a:pt x="68420" y="25280"/>
                </a:lnTo>
                <a:lnTo>
                  <a:pt x="69080" y="25170"/>
                </a:lnTo>
                <a:lnTo>
                  <a:pt x="69470" y="25270"/>
                </a:lnTo>
                <a:lnTo>
                  <a:pt x="69870" y="25300"/>
                </a:lnTo>
                <a:lnTo>
                  <a:pt x="70070" y="25220"/>
                </a:lnTo>
                <a:lnTo>
                  <a:pt x="70440" y="25170"/>
                </a:lnTo>
                <a:lnTo>
                  <a:pt x="70570" y="25090"/>
                </a:lnTo>
                <a:lnTo>
                  <a:pt x="70930" y="25060"/>
                </a:lnTo>
                <a:lnTo>
                  <a:pt x="71300" y="25080"/>
                </a:lnTo>
                <a:lnTo>
                  <a:pt x="71460" y="25020"/>
                </a:lnTo>
                <a:lnTo>
                  <a:pt x="71600" y="24930"/>
                </a:lnTo>
                <a:lnTo>
                  <a:pt x="71720" y="24740"/>
                </a:lnTo>
                <a:lnTo>
                  <a:pt x="71830" y="24550"/>
                </a:lnTo>
                <a:lnTo>
                  <a:pt x="71900" y="24350"/>
                </a:lnTo>
                <a:lnTo>
                  <a:pt x="72120" y="24310"/>
                </a:lnTo>
                <a:lnTo>
                  <a:pt x="72220" y="24360"/>
                </a:lnTo>
                <a:lnTo>
                  <a:pt x="72390" y="24490"/>
                </a:lnTo>
                <a:lnTo>
                  <a:pt x="72470" y="24520"/>
                </a:lnTo>
                <a:lnTo>
                  <a:pt x="74060" y="24470"/>
                </a:lnTo>
                <a:lnTo>
                  <a:pt x="74610" y="24450"/>
                </a:lnTo>
                <a:lnTo>
                  <a:pt x="74800" y="24360"/>
                </a:lnTo>
                <a:lnTo>
                  <a:pt x="74930" y="24160"/>
                </a:lnTo>
                <a:lnTo>
                  <a:pt x="74930" y="23980"/>
                </a:lnTo>
                <a:lnTo>
                  <a:pt x="74960" y="23810"/>
                </a:lnTo>
                <a:lnTo>
                  <a:pt x="75230" y="23680"/>
                </a:lnTo>
                <a:lnTo>
                  <a:pt x="75690" y="23610"/>
                </a:lnTo>
                <a:lnTo>
                  <a:pt x="75860" y="23630"/>
                </a:lnTo>
                <a:lnTo>
                  <a:pt x="76090" y="23690"/>
                </a:lnTo>
                <a:lnTo>
                  <a:pt x="76900" y="23720"/>
                </a:lnTo>
                <a:lnTo>
                  <a:pt x="77210" y="23630"/>
                </a:lnTo>
                <a:lnTo>
                  <a:pt x="77800" y="23270"/>
                </a:lnTo>
                <a:lnTo>
                  <a:pt x="78380" y="23050"/>
                </a:lnTo>
                <a:lnTo>
                  <a:pt x="78610" y="22880"/>
                </a:lnTo>
                <a:lnTo>
                  <a:pt x="78850" y="23200"/>
                </a:lnTo>
                <a:lnTo>
                  <a:pt x="79170" y="23430"/>
                </a:lnTo>
                <a:lnTo>
                  <a:pt x="79230" y="23670"/>
                </a:lnTo>
                <a:lnTo>
                  <a:pt x="79170" y="23920"/>
                </a:lnTo>
                <a:lnTo>
                  <a:pt x="79230" y="24080"/>
                </a:lnTo>
                <a:lnTo>
                  <a:pt x="79370" y="24130"/>
                </a:lnTo>
                <a:lnTo>
                  <a:pt x="79400" y="24330"/>
                </a:lnTo>
                <a:lnTo>
                  <a:pt x="79220" y="24430"/>
                </a:lnTo>
                <a:lnTo>
                  <a:pt x="79070" y="24450"/>
                </a:lnTo>
                <a:lnTo>
                  <a:pt x="78920" y="24500"/>
                </a:lnTo>
                <a:lnTo>
                  <a:pt x="78670" y="24620"/>
                </a:lnTo>
                <a:lnTo>
                  <a:pt x="78560" y="24770"/>
                </a:lnTo>
                <a:lnTo>
                  <a:pt x="78520" y="24990"/>
                </a:lnTo>
                <a:lnTo>
                  <a:pt x="78420" y="25320"/>
                </a:lnTo>
                <a:lnTo>
                  <a:pt x="78370" y="25670"/>
                </a:lnTo>
                <a:lnTo>
                  <a:pt x="78430" y="26330"/>
                </a:lnTo>
                <a:lnTo>
                  <a:pt x="78390" y="26670"/>
                </a:lnTo>
                <a:lnTo>
                  <a:pt x="78320" y="26810"/>
                </a:lnTo>
                <a:lnTo>
                  <a:pt x="78230" y="26940"/>
                </a:lnTo>
                <a:lnTo>
                  <a:pt x="78010" y="27670"/>
                </a:lnTo>
                <a:lnTo>
                  <a:pt x="77820" y="27890"/>
                </a:lnTo>
                <a:lnTo>
                  <a:pt x="77590" y="28050"/>
                </a:lnTo>
                <a:lnTo>
                  <a:pt x="77540" y="28190"/>
                </a:lnTo>
                <a:lnTo>
                  <a:pt x="77590" y="28360"/>
                </a:lnTo>
                <a:lnTo>
                  <a:pt x="77630" y="28590"/>
                </a:lnTo>
                <a:lnTo>
                  <a:pt x="77730" y="2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Batm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1260" y="29080"/>
                </a:moveTo>
                <a:lnTo>
                  <a:pt x="80380" y="29710"/>
                </a:lnTo>
                <a:lnTo>
                  <a:pt x="79850" y="30100"/>
                </a:lnTo>
                <a:lnTo>
                  <a:pt x="79120" y="30250"/>
                </a:lnTo>
                <a:lnTo>
                  <a:pt x="78610" y="29930"/>
                </a:lnTo>
                <a:lnTo>
                  <a:pt x="78280" y="29240"/>
                </a:lnTo>
                <a:lnTo>
                  <a:pt x="77940" y="28810"/>
                </a:lnTo>
                <a:lnTo>
                  <a:pt x="77850" y="28770"/>
                </a:lnTo>
                <a:lnTo>
                  <a:pt x="77730" y="28770"/>
                </a:lnTo>
                <a:lnTo>
                  <a:pt x="77630" y="28590"/>
                </a:lnTo>
                <a:lnTo>
                  <a:pt x="77590" y="28360"/>
                </a:lnTo>
                <a:lnTo>
                  <a:pt x="77540" y="28190"/>
                </a:lnTo>
                <a:lnTo>
                  <a:pt x="77590" y="28050"/>
                </a:lnTo>
                <a:lnTo>
                  <a:pt x="77820" y="27890"/>
                </a:lnTo>
                <a:lnTo>
                  <a:pt x="78010" y="27670"/>
                </a:lnTo>
                <a:lnTo>
                  <a:pt x="78230" y="26940"/>
                </a:lnTo>
                <a:lnTo>
                  <a:pt x="78320" y="26810"/>
                </a:lnTo>
                <a:lnTo>
                  <a:pt x="78390" y="26670"/>
                </a:lnTo>
                <a:lnTo>
                  <a:pt x="78430" y="26330"/>
                </a:lnTo>
                <a:lnTo>
                  <a:pt x="78370" y="25670"/>
                </a:lnTo>
                <a:lnTo>
                  <a:pt x="78420" y="25320"/>
                </a:lnTo>
                <a:lnTo>
                  <a:pt x="78520" y="24990"/>
                </a:lnTo>
                <a:lnTo>
                  <a:pt x="78560" y="24770"/>
                </a:lnTo>
                <a:lnTo>
                  <a:pt x="78670" y="24620"/>
                </a:lnTo>
                <a:lnTo>
                  <a:pt x="78920" y="24500"/>
                </a:lnTo>
                <a:lnTo>
                  <a:pt x="79070" y="24450"/>
                </a:lnTo>
                <a:lnTo>
                  <a:pt x="79220" y="24430"/>
                </a:lnTo>
                <a:lnTo>
                  <a:pt x="79400" y="24330"/>
                </a:lnTo>
                <a:lnTo>
                  <a:pt x="79370" y="24130"/>
                </a:lnTo>
                <a:lnTo>
                  <a:pt x="79630" y="24040"/>
                </a:lnTo>
                <a:lnTo>
                  <a:pt x="79900" y="24010"/>
                </a:lnTo>
                <a:lnTo>
                  <a:pt x="80300" y="24160"/>
                </a:lnTo>
                <a:lnTo>
                  <a:pt x="80470" y="24980"/>
                </a:lnTo>
                <a:lnTo>
                  <a:pt x="80580" y="25310"/>
                </a:lnTo>
                <a:lnTo>
                  <a:pt x="80600" y="25530"/>
                </a:lnTo>
                <a:lnTo>
                  <a:pt x="80600" y="25750"/>
                </a:lnTo>
                <a:lnTo>
                  <a:pt x="80580" y="25890"/>
                </a:lnTo>
                <a:lnTo>
                  <a:pt x="80590" y="26020"/>
                </a:lnTo>
                <a:lnTo>
                  <a:pt x="80380" y="26280"/>
                </a:lnTo>
                <a:lnTo>
                  <a:pt x="80280" y="26600"/>
                </a:lnTo>
                <a:lnTo>
                  <a:pt x="80040" y="26870"/>
                </a:lnTo>
                <a:lnTo>
                  <a:pt x="79490" y="27020"/>
                </a:lnTo>
                <a:lnTo>
                  <a:pt x="79340" y="27300"/>
                </a:lnTo>
                <a:lnTo>
                  <a:pt x="79380" y="27700"/>
                </a:lnTo>
                <a:lnTo>
                  <a:pt x="79890" y="28170"/>
                </a:lnTo>
                <a:lnTo>
                  <a:pt x="80750" y="28520"/>
                </a:lnTo>
                <a:lnTo>
                  <a:pt x="81260" y="2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9" name="Siir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6980" y="28970"/>
                </a:moveTo>
                <a:lnTo>
                  <a:pt x="86930" y="29310"/>
                </a:lnTo>
                <a:lnTo>
                  <a:pt x="86640" y="29610"/>
                </a:lnTo>
                <a:lnTo>
                  <a:pt x="85830" y="29530"/>
                </a:lnTo>
                <a:lnTo>
                  <a:pt x="84830" y="29390"/>
                </a:lnTo>
                <a:lnTo>
                  <a:pt x="83870" y="29140"/>
                </a:lnTo>
                <a:lnTo>
                  <a:pt x="83240" y="29110"/>
                </a:lnTo>
                <a:lnTo>
                  <a:pt x="82870" y="29480"/>
                </a:lnTo>
                <a:lnTo>
                  <a:pt x="81930" y="29410"/>
                </a:lnTo>
                <a:lnTo>
                  <a:pt x="81260" y="29080"/>
                </a:lnTo>
                <a:lnTo>
                  <a:pt x="80750" y="28520"/>
                </a:lnTo>
                <a:lnTo>
                  <a:pt x="79890" y="28170"/>
                </a:lnTo>
                <a:lnTo>
                  <a:pt x="79380" y="27700"/>
                </a:lnTo>
                <a:lnTo>
                  <a:pt x="79340" y="27300"/>
                </a:lnTo>
                <a:lnTo>
                  <a:pt x="79490" y="27020"/>
                </a:lnTo>
                <a:lnTo>
                  <a:pt x="80040" y="26870"/>
                </a:lnTo>
                <a:lnTo>
                  <a:pt x="80280" y="26600"/>
                </a:lnTo>
                <a:lnTo>
                  <a:pt x="80380" y="26280"/>
                </a:lnTo>
                <a:lnTo>
                  <a:pt x="80590" y="26020"/>
                </a:lnTo>
                <a:lnTo>
                  <a:pt x="81080" y="26210"/>
                </a:lnTo>
                <a:lnTo>
                  <a:pt x="81590" y="26250"/>
                </a:lnTo>
                <a:lnTo>
                  <a:pt x="82000" y="26150"/>
                </a:lnTo>
                <a:lnTo>
                  <a:pt x="82410" y="25990"/>
                </a:lnTo>
                <a:lnTo>
                  <a:pt x="82730" y="26140"/>
                </a:lnTo>
                <a:lnTo>
                  <a:pt x="83010" y="26420"/>
                </a:lnTo>
                <a:lnTo>
                  <a:pt x="83320" y="26660"/>
                </a:lnTo>
                <a:lnTo>
                  <a:pt x="83660" y="26800"/>
                </a:lnTo>
                <a:lnTo>
                  <a:pt x="83990" y="26880"/>
                </a:lnTo>
                <a:lnTo>
                  <a:pt x="84200" y="26970"/>
                </a:lnTo>
                <a:lnTo>
                  <a:pt x="84500" y="27190"/>
                </a:lnTo>
                <a:lnTo>
                  <a:pt x="84980" y="27460"/>
                </a:lnTo>
                <a:lnTo>
                  <a:pt x="85300" y="27700"/>
                </a:lnTo>
                <a:lnTo>
                  <a:pt x="85480" y="27680"/>
                </a:lnTo>
                <a:lnTo>
                  <a:pt x="85620" y="27470"/>
                </a:lnTo>
                <a:lnTo>
                  <a:pt x="85640" y="27190"/>
                </a:lnTo>
                <a:lnTo>
                  <a:pt x="85620" y="27000"/>
                </a:lnTo>
                <a:lnTo>
                  <a:pt x="85620" y="26820"/>
                </a:lnTo>
                <a:lnTo>
                  <a:pt x="85670" y="26740"/>
                </a:lnTo>
                <a:lnTo>
                  <a:pt x="85730" y="26670"/>
                </a:lnTo>
                <a:lnTo>
                  <a:pt x="85860" y="26270"/>
                </a:lnTo>
                <a:lnTo>
                  <a:pt x="86230" y="26240"/>
                </a:lnTo>
                <a:lnTo>
                  <a:pt x="86610" y="26310"/>
                </a:lnTo>
                <a:lnTo>
                  <a:pt x="86950" y="26440"/>
                </a:lnTo>
                <a:lnTo>
                  <a:pt x="87000" y="26870"/>
                </a:lnTo>
                <a:lnTo>
                  <a:pt x="86980" y="27120"/>
                </a:lnTo>
                <a:lnTo>
                  <a:pt x="87010" y="27360"/>
                </a:lnTo>
                <a:lnTo>
                  <a:pt x="86990" y="27620"/>
                </a:lnTo>
                <a:lnTo>
                  <a:pt x="86930" y="27860"/>
                </a:lnTo>
                <a:lnTo>
                  <a:pt x="86910" y="28210"/>
                </a:lnTo>
                <a:lnTo>
                  <a:pt x="86840" y="28360"/>
                </a:lnTo>
                <a:lnTo>
                  <a:pt x="86790" y="28520"/>
                </a:lnTo>
                <a:lnTo>
                  <a:pt x="86980" y="28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0" name="Baybur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1840" y="11650"/>
                </a:moveTo>
                <a:lnTo>
                  <a:pt x="71940" y="11640"/>
                </a:lnTo>
                <a:lnTo>
                  <a:pt x="72010" y="11560"/>
                </a:lnTo>
                <a:lnTo>
                  <a:pt x="71980" y="11410"/>
                </a:lnTo>
                <a:lnTo>
                  <a:pt x="72040" y="11350"/>
                </a:lnTo>
                <a:lnTo>
                  <a:pt x="72070" y="11330"/>
                </a:lnTo>
                <a:lnTo>
                  <a:pt x="72220" y="11380"/>
                </a:lnTo>
                <a:lnTo>
                  <a:pt x="72510" y="11710"/>
                </a:lnTo>
                <a:lnTo>
                  <a:pt x="72700" y="11820"/>
                </a:lnTo>
                <a:lnTo>
                  <a:pt x="73110" y="11830"/>
                </a:lnTo>
                <a:lnTo>
                  <a:pt x="73500" y="11960"/>
                </a:lnTo>
                <a:lnTo>
                  <a:pt x="73710" y="11960"/>
                </a:lnTo>
                <a:lnTo>
                  <a:pt x="73940" y="11880"/>
                </a:lnTo>
                <a:lnTo>
                  <a:pt x="74180" y="11840"/>
                </a:lnTo>
                <a:lnTo>
                  <a:pt x="74670" y="11840"/>
                </a:lnTo>
                <a:lnTo>
                  <a:pt x="74860" y="11780"/>
                </a:lnTo>
                <a:lnTo>
                  <a:pt x="74950" y="11760"/>
                </a:lnTo>
                <a:lnTo>
                  <a:pt x="75100" y="12140"/>
                </a:lnTo>
                <a:lnTo>
                  <a:pt x="75240" y="12990"/>
                </a:lnTo>
                <a:lnTo>
                  <a:pt x="75360" y="13370"/>
                </a:lnTo>
                <a:lnTo>
                  <a:pt x="75650" y="13540"/>
                </a:lnTo>
                <a:lnTo>
                  <a:pt x="75960" y="13610"/>
                </a:lnTo>
                <a:lnTo>
                  <a:pt x="76100" y="13670"/>
                </a:lnTo>
                <a:lnTo>
                  <a:pt x="76410" y="13700"/>
                </a:lnTo>
                <a:lnTo>
                  <a:pt x="76430" y="13820"/>
                </a:lnTo>
                <a:lnTo>
                  <a:pt x="76310" y="14040"/>
                </a:lnTo>
                <a:lnTo>
                  <a:pt x="76180" y="14210"/>
                </a:lnTo>
                <a:lnTo>
                  <a:pt x="75590" y="14420"/>
                </a:lnTo>
                <a:lnTo>
                  <a:pt x="75320" y="14550"/>
                </a:lnTo>
                <a:lnTo>
                  <a:pt x="75120" y="14750"/>
                </a:lnTo>
                <a:lnTo>
                  <a:pt x="74910" y="14910"/>
                </a:lnTo>
                <a:lnTo>
                  <a:pt x="74740" y="14940"/>
                </a:lnTo>
                <a:lnTo>
                  <a:pt x="73960" y="14840"/>
                </a:lnTo>
                <a:lnTo>
                  <a:pt x="73190" y="14690"/>
                </a:lnTo>
                <a:lnTo>
                  <a:pt x="72960" y="14770"/>
                </a:lnTo>
                <a:lnTo>
                  <a:pt x="72770" y="14950"/>
                </a:lnTo>
                <a:lnTo>
                  <a:pt x="72530" y="14980"/>
                </a:lnTo>
                <a:lnTo>
                  <a:pt x="72260" y="14950"/>
                </a:lnTo>
                <a:lnTo>
                  <a:pt x="72010" y="15050"/>
                </a:lnTo>
                <a:lnTo>
                  <a:pt x="71830" y="14660"/>
                </a:lnTo>
                <a:lnTo>
                  <a:pt x="71730" y="14240"/>
                </a:lnTo>
                <a:lnTo>
                  <a:pt x="71750" y="14040"/>
                </a:lnTo>
                <a:lnTo>
                  <a:pt x="71810" y="13840"/>
                </a:lnTo>
                <a:lnTo>
                  <a:pt x="71960" y="13480"/>
                </a:lnTo>
                <a:lnTo>
                  <a:pt x="72000" y="12570"/>
                </a:lnTo>
                <a:lnTo>
                  <a:pt x="71840" y="1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1" name="Gümüshan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8560" y="10330"/>
                </a:moveTo>
                <a:lnTo>
                  <a:pt x="68650" y="10400"/>
                </a:lnTo>
                <a:lnTo>
                  <a:pt x="68750" y="10410"/>
                </a:lnTo>
                <a:lnTo>
                  <a:pt x="68850" y="10320"/>
                </a:lnTo>
                <a:lnTo>
                  <a:pt x="68930" y="10210"/>
                </a:lnTo>
                <a:lnTo>
                  <a:pt x="69130" y="10330"/>
                </a:lnTo>
                <a:lnTo>
                  <a:pt x="69200" y="10700"/>
                </a:lnTo>
                <a:lnTo>
                  <a:pt x="69520" y="11030"/>
                </a:lnTo>
                <a:lnTo>
                  <a:pt x="70630" y="11480"/>
                </a:lnTo>
                <a:lnTo>
                  <a:pt x="70910" y="11510"/>
                </a:lnTo>
                <a:lnTo>
                  <a:pt x="71010" y="11490"/>
                </a:lnTo>
                <a:lnTo>
                  <a:pt x="71080" y="11410"/>
                </a:lnTo>
                <a:lnTo>
                  <a:pt x="71140" y="11150"/>
                </a:lnTo>
                <a:lnTo>
                  <a:pt x="71280" y="11040"/>
                </a:lnTo>
                <a:lnTo>
                  <a:pt x="71610" y="11260"/>
                </a:lnTo>
                <a:lnTo>
                  <a:pt x="71840" y="11650"/>
                </a:lnTo>
                <a:lnTo>
                  <a:pt x="72000" y="12570"/>
                </a:lnTo>
                <a:lnTo>
                  <a:pt x="71960" y="13480"/>
                </a:lnTo>
                <a:lnTo>
                  <a:pt x="71810" y="13840"/>
                </a:lnTo>
                <a:lnTo>
                  <a:pt x="71750" y="14040"/>
                </a:lnTo>
                <a:lnTo>
                  <a:pt x="71730" y="14240"/>
                </a:lnTo>
                <a:lnTo>
                  <a:pt x="71830" y="14660"/>
                </a:lnTo>
                <a:lnTo>
                  <a:pt x="72010" y="15050"/>
                </a:lnTo>
                <a:lnTo>
                  <a:pt x="71830" y="15320"/>
                </a:lnTo>
                <a:lnTo>
                  <a:pt x="71620" y="15540"/>
                </a:lnTo>
                <a:lnTo>
                  <a:pt x="71090" y="15670"/>
                </a:lnTo>
                <a:lnTo>
                  <a:pt x="70830" y="15800"/>
                </a:lnTo>
                <a:lnTo>
                  <a:pt x="70560" y="15820"/>
                </a:lnTo>
                <a:lnTo>
                  <a:pt x="70280" y="15800"/>
                </a:lnTo>
                <a:lnTo>
                  <a:pt x="70000" y="15830"/>
                </a:lnTo>
                <a:lnTo>
                  <a:pt x="69710" y="15800"/>
                </a:lnTo>
                <a:lnTo>
                  <a:pt x="69430" y="15660"/>
                </a:lnTo>
                <a:lnTo>
                  <a:pt x="69140" y="15570"/>
                </a:lnTo>
                <a:lnTo>
                  <a:pt x="69060" y="15490"/>
                </a:lnTo>
                <a:lnTo>
                  <a:pt x="68990" y="15380"/>
                </a:lnTo>
                <a:lnTo>
                  <a:pt x="68810" y="15270"/>
                </a:lnTo>
                <a:lnTo>
                  <a:pt x="68630" y="15200"/>
                </a:lnTo>
                <a:lnTo>
                  <a:pt x="68110" y="14890"/>
                </a:lnTo>
                <a:lnTo>
                  <a:pt x="67970" y="14860"/>
                </a:lnTo>
                <a:lnTo>
                  <a:pt x="67830" y="14830"/>
                </a:lnTo>
                <a:lnTo>
                  <a:pt x="67690" y="14770"/>
                </a:lnTo>
                <a:lnTo>
                  <a:pt x="67560" y="14690"/>
                </a:lnTo>
                <a:lnTo>
                  <a:pt x="67600" y="14490"/>
                </a:lnTo>
                <a:lnTo>
                  <a:pt x="67470" y="14320"/>
                </a:lnTo>
                <a:lnTo>
                  <a:pt x="67430" y="14100"/>
                </a:lnTo>
                <a:lnTo>
                  <a:pt x="67450" y="13880"/>
                </a:lnTo>
                <a:lnTo>
                  <a:pt x="67430" y="13670"/>
                </a:lnTo>
                <a:lnTo>
                  <a:pt x="67440" y="13460"/>
                </a:lnTo>
                <a:lnTo>
                  <a:pt x="67540" y="13330"/>
                </a:lnTo>
                <a:lnTo>
                  <a:pt x="68020" y="13070"/>
                </a:lnTo>
                <a:lnTo>
                  <a:pt x="68160" y="12950"/>
                </a:lnTo>
                <a:lnTo>
                  <a:pt x="68190" y="12720"/>
                </a:lnTo>
                <a:lnTo>
                  <a:pt x="68080" y="12690"/>
                </a:lnTo>
                <a:lnTo>
                  <a:pt x="67950" y="12560"/>
                </a:lnTo>
                <a:lnTo>
                  <a:pt x="67820" y="12450"/>
                </a:lnTo>
                <a:lnTo>
                  <a:pt x="67260" y="12310"/>
                </a:lnTo>
                <a:lnTo>
                  <a:pt x="67130" y="12150"/>
                </a:lnTo>
                <a:lnTo>
                  <a:pt x="67120" y="11930"/>
                </a:lnTo>
                <a:lnTo>
                  <a:pt x="67150" y="11650"/>
                </a:lnTo>
                <a:lnTo>
                  <a:pt x="67160" y="11600"/>
                </a:lnTo>
                <a:lnTo>
                  <a:pt x="67210" y="11530"/>
                </a:lnTo>
                <a:lnTo>
                  <a:pt x="67350" y="11380"/>
                </a:lnTo>
                <a:lnTo>
                  <a:pt x="67440" y="11210"/>
                </a:lnTo>
                <a:lnTo>
                  <a:pt x="67380" y="11020"/>
                </a:lnTo>
                <a:lnTo>
                  <a:pt x="67440" y="10860"/>
                </a:lnTo>
                <a:lnTo>
                  <a:pt x="67590" y="10760"/>
                </a:lnTo>
                <a:lnTo>
                  <a:pt x="67730" y="10640"/>
                </a:lnTo>
                <a:lnTo>
                  <a:pt x="67850" y="10610"/>
                </a:lnTo>
                <a:lnTo>
                  <a:pt x="67940" y="10560"/>
                </a:lnTo>
                <a:lnTo>
                  <a:pt x="67960" y="10470"/>
                </a:lnTo>
                <a:lnTo>
                  <a:pt x="67990" y="10400"/>
                </a:lnTo>
                <a:lnTo>
                  <a:pt x="68560" y="10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