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Çorum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Çorum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8350" y="7190"/>
                </a:moveTo>
                <a:lnTo>
                  <a:pt x="48600" y="7630"/>
                </a:lnTo>
                <a:lnTo>
                  <a:pt x="48660" y="7860"/>
                </a:lnTo>
                <a:lnTo>
                  <a:pt x="48690" y="8110"/>
                </a:lnTo>
                <a:lnTo>
                  <a:pt x="48760" y="8340"/>
                </a:lnTo>
                <a:lnTo>
                  <a:pt x="49130" y="8300"/>
                </a:lnTo>
                <a:lnTo>
                  <a:pt x="49310" y="8340"/>
                </a:lnTo>
                <a:lnTo>
                  <a:pt x="49350" y="8520"/>
                </a:lnTo>
                <a:lnTo>
                  <a:pt x="49280" y="8680"/>
                </a:lnTo>
                <a:lnTo>
                  <a:pt x="49180" y="8800"/>
                </a:lnTo>
                <a:lnTo>
                  <a:pt x="49120" y="8990"/>
                </a:lnTo>
                <a:lnTo>
                  <a:pt x="49100" y="9620"/>
                </a:lnTo>
                <a:lnTo>
                  <a:pt x="49030" y="10030"/>
                </a:lnTo>
                <a:lnTo>
                  <a:pt x="49080" y="10200"/>
                </a:lnTo>
                <a:lnTo>
                  <a:pt x="49270" y="10620"/>
                </a:lnTo>
                <a:lnTo>
                  <a:pt x="49400" y="10840"/>
                </a:lnTo>
                <a:lnTo>
                  <a:pt x="49550" y="10940"/>
                </a:lnTo>
                <a:lnTo>
                  <a:pt x="50340" y="11070"/>
                </a:lnTo>
                <a:lnTo>
                  <a:pt x="50700" y="11290"/>
                </a:lnTo>
                <a:lnTo>
                  <a:pt x="50860" y="11320"/>
                </a:lnTo>
                <a:lnTo>
                  <a:pt x="50940" y="11350"/>
                </a:lnTo>
                <a:lnTo>
                  <a:pt x="51060" y="11640"/>
                </a:lnTo>
                <a:lnTo>
                  <a:pt x="51060" y="11870"/>
                </a:lnTo>
                <a:lnTo>
                  <a:pt x="50950" y="12320"/>
                </a:lnTo>
                <a:lnTo>
                  <a:pt x="50540" y="12950"/>
                </a:lnTo>
                <a:lnTo>
                  <a:pt x="50490" y="13090"/>
                </a:lnTo>
                <a:lnTo>
                  <a:pt x="50490" y="13260"/>
                </a:lnTo>
                <a:lnTo>
                  <a:pt x="50440" y="13680"/>
                </a:lnTo>
                <a:lnTo>
                  <a:pt x="50250" y="13750"/>
                </a:lnTo>
                <a:lnTo>
                  <a:pt x="49790" y="13790"/>
                </a:lnTo>
                <a:lnTo>
                  <a:pt x="49740" y="14070"/>
                </a:lnTo>
                <a:lnTo>
                  <a:pt x="49800" y="14140"/>
                </a:lnTo>
                <a:lnTo>
                  <a:pt x="49790" y="14240"/>
                </a:lnTo>
                <a:lnTo>
                  <a:pt x="49740" y="14380"/>
                </a:lnTo>
                <a:lnTo>
                  <a:pt x="49730" y="14500"/>
                </a:lnTo>
                <a:lnTo>
                  <a:pt x="49600" y="14670"/>
                </a:lnTo>
                <a:lnTo>
                  <a:pt x="49230" y="14900"/>
                </a:lnTo>
                <a:lnTo>
                  <a:pt x="49010" y="14920"/>
                </a:lnTo>
                <a:lnTo>
                  <a:pt x="48610" y="14800"/>
                </a:lnTo>
                <a:lnTo>
                  <a:pt x="47890" y="15150"/>
                </a:lnTo>
                <a:lnTo>
                  <a:pt x="47510" y="15170"/>
                </a:lnTo>
                <a:lnTo>
                  <a:pt x="47320" y="15150"/>
                </a:lnTo>
                <a:lnTo>
                  <a:pt x="47040" y="15260"/>
                </a:lnTo>
                <a:lnTo>
                  <a:pt x="46310" y="15130"/>
                </a:lnTo>
                <a:lnTo>
                  <a:pt x="45850" y="15280"/>
                </a:lnTo>
                <a:lnTo>
                  <a:pt x="45400" y="15490"/>
                </a:lnTo>
                <a:lnTo>
                  <a:pt x="44650" y="15580"/>
                </a:lnTo>
                <a:lnTo>
                  <a:pt x="44380" y="15710"/>
                </a:lnTo>
                <a:lnTo>
                  <a:pt x="44380" y="15390"/>
                </a:lnTo>
                <a:lnTo>
                  <a:pt x="44500" y="15140"/>
                </a:lnTo>
                <a:lnTo>
                  <a:pt x="44600" y="14990"/>
                </a:lnTo>
                <a:lnTo>
                  <a:pt x="44620" y="14780"/>
                </a:lnTo>
                <a:lnTo>
                  <a:pt x="44550" y="14600"/>
                </a:lnTo>
                <a:lnTo>
                  <a:pt x="44550" y="14530"/>
                </a:lnTo>
                <a:lnTo>
                  <a:pt x="44540" y="14460"/>
                </a:lnTo>
                <a:lnTo>
                  <a:pt x="44450" y="14360"/>
                </a:lnTo>
                <a:lnTo>
                  <a:pt x="44330" y="14350"/>
                </a:lnTo>
                <a:lnTo>
                  <a:pt x="44210" y="14230"/>
                </a:lnTo>
                <a:lnTo>
                  <a:pt x="44020" y="13780"/>
                </a:lnTo>
                <a:lnTo>
                  <a:pt x="43960" y="13490"/>
                </a:lnTo>
                <a:lnTo>
                  <a:pt x="44340" y="13270"/>
                </a:lnTo>
                <a:lnTo>
                  <a:pt x="44440" y="13250"/>
                </a:lnTo>
                <a:lnTo>
                  <a:pt x="44520" y="13210"/>
                </a:lnTo>
                <a:lnTo>
                  <a:pt x="44660" y="12970"/>
                </a:lnTo>
                <a:lnTo>
                  <a:pt x="44770" y="12710"/>
                </a:lnTo>
                <a:lnTo>
                  <a:pt x="44840" y="12670"/>
                </a:lnTo>
                <a:lnTo>
                  <a:pt x="44850" y="12510"/>
                </a:lnTo>
                <a:lnTo>
                  <a:pt x="44810" y="12350"/>
                </a:lnTo>
                <a:lnTo>
                  <a:pt x="44760" y="12180"/>
                </a:lnTo>
                <a:lnTo>
                  <a:pt x="44690" y="12030"/>
                </a:lnTo>
                <a:lnTo>
                  <a:pt x="44570" y="11830"/>
                </a:lnTo>
                <a:lnTo>
                  <a:pt x="44510" y="11600"/>
                </a:lnTo>
                <a:lnTo>
                  <a:pt x="44520" y="11380"/>
                </a:lnTo>
                <a:lnTo>
                  <a:pt x="44490" y="11160"/>
                </a:lnTo>
                <a:lnTo>
                  <a:pt x="44370" y="10920"/>
                </a:lnTo>
                <a:lnTo>
                  <a:pt x="44340" y="10660"/>
                </a:lnTo>
                <a:lnTo>
                  <a:pt x="44440" y="10410"/>
                </a:lnTo>
                <a:lnTo>
                  <a:pt x="44500" y="10160"/>
                </a:lnTo>
                <a:lnTo>
                  <a:pt x="44260" y="9770"/>
                </a:lnTo>
                <a:lnTo>
                  <a:pt x="44680" y="9680"/>
                </a:lnTo>
                <a:lnTo>
                  <a:pt x="45350" y="9400"/>
                </a:lnTo>
                <a:lnTo>
                  <a:pt x="45470" y="9090"/>
                </a:lnTo>
                <a:lnTo>
                  <a:pt x="45310" y="8920"/>
                </a:lnTo>
                <a:lnTo>
                  <a:pt x="45210" y="8880"/>
                </a:lnTo>
                <a:lnTo>
                  <a:pt x="45120" y="8640"/>
                </a:lnTo>
                <a:lnTo>
                  <a:pt x="45170" y="8520"/>
                </a:lnTo>
                <a:lnTo>
                  <a:pt x="45330" y="8320"/>
                </a:lnTo>
                <a:lnTo>
                  <a:pt x="45500" y="7900"/>
                </a:lnTo>
                <a:lnTo>
                  <a:pt x="45720" y="7700"/>
                </a:lnTo>
                <a:lnTo>
                  <a:pt x="45830" y="7570"/>
                </a:lnTo>
                <a:lnTo>
                  <a:pt x="45960" y="7230"/>
                </a:lnTo>
                <a:lnTo>
                  <a:pt x="46130" y="6990"/>
                </a:lnTo>
                <a:lnTo>
                  <a:pt x="46380" y="6930"/>
                </a:lnTo>
                <a:lnTo>
                  <a:pt x="46500" y="7090"/>
                </a:lnTo>
                <a:lnTo>
                  <a:pt x="46680" y="7080"/>
                </a:lnTo>
                <a:lnTo>
                  <a:pt x="46780" y="7100"/>
                </a:lnTo>
                <a:lnTo>
                  <a:pt x="46860" y="7190"/>
                </a:lnTo>
                <a:lnTo>
                  <a:pt x="47020" y="7220"/>
                </a:lnTo>
                <a:lnTo>
                  <a:pt x="47180" y="7180"/>
                </a:lnTo>
                <a:lnTo>
                  <a:pt x="47320" y="7210"/>
                </a:lnTo>
                <a:lnTo>
                  <a:pt x="47440" y="7300"/>
                </a:lnTo>
                <a:lnTo>
                  <a:pt x="47490" y="7390"/>
                </a:lnTo>
                <a:lnTo>
                  <a:pt x="47570" y="7450"/>
                </a:lnTo>
                <a:lnTo>
                  <a:pt x="48110" y="7620"/>
                </a:lnTo>
                <a:lnTo>
                  <a:pt x="48210" y="7500"/>
                </a:lnTo>
                <a:lnTo>
                  <a:pt x="48300" y="7420"/>
                </a:lnTo>
                <a:lnTo>
                  <a:pt x="48320" y="7390"/>
                </a:lnTo>
                <a:lnTo>
                  <a:pt x="48330" y="7340"/>
                </a:lnTo>
                <a:lnTo>
                  <a:pt x="48340" y="7230"/>
                </a:lnTo>
                <a:lnTo>
                  <a:pt x="48350" y="7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