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Çankiri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Turkey • State Map | Fully Editable Vector Shape</a:t>
            </a:r>
          </a:p>
        </p:txBody>
      </p:sp>
      <p:sp>
        <p:nvSpPr>
          <p:cNvPr id="101" name="Çankiri"/>
          <p:cNvSpPr/>
          <p:nvPr/>
        </p:nvSpPr>
        <p:spPr>
          <a:xfrm>
            <a:off x="2072487" y="2096902"/>
            <a:ext cx="8046720" cy="3395715"/>
          </a:xfrm>
          <a:custGeom>
            <a:avLst/>
            <a:gdLst/>
            <a:ahLst/>
            <a:cxnLst/>
            <a:rect l="0" t="0" r="100000" b="42200"/>
            <a:pathLst>
              <a:path w="100000" h="42200">
                <a:moveTo>
                  <a:pt x="39710" y="8310"/>
                </a:moveTo>
                <a:lnTo>
                  <a:pt x="39820" y="8450"/>
                </a:lnTo>
                <a:lnTo>
                  <a:pt x="39890" y="8510"/>
                </a:lnTo>
                <a:lnTo>
                  <a:pt x="40500" y="8570"/>
                </a:lnTo>
                <a:lnTo>
                  <a:pt x="40930" y="8860"/>
                </a:lnTo>
                <a:lnTo>
                  <a:pt x="41110" y="9070"/>
                </a:lnTo>
                <a:lnTo>
                  <a:pt x="41330" y="9140"/>
                </a:lnTo>
                <a:lnTo>
                  <a:pt x="41510" y="9080"/>
                </a:lnTo>
                <a:lnTo>
                  <a:pt x="42010" y="8780"/>
                </a:lnTo>
                <a:lnTo>
                  <a:pt x="42380" y="8710"/>
                </a:lnTo>
                <a:lnTo>
                  <a:pt x="43150" y="8300"/>
                </a:lnTo>
                <a:lnTo>
                  <a:pt x="43310" y="8240"/>
                </a:lnTo>
                <a:lnTo>
                  <a:pt x="43380" y="8280"/>
                </a:lnTo>
                <a:lnTo>
                  <a:pt x="43430" y="8530"/>
                </a:lnTo>
                <a:lnTo>
                  <a:pt x="43280" y="8730"/>
                </a:lnTo>
                <a:lnTo>
                  <a:pt x="43160" y="8870"/>
                </a:lnTo>
                <a:lnTo>
                  <a:pt x="43110" y="9060"/>
                </a:lnTo>
                <a:lnTo>
                  <a:pt x="43280" y="9360"/>
                </a:lnTo>
                <a:lnTo>
                  <a:pt x="43560" y="9460"/>
                </a:lnTo>
                <a:lnTo>
                  <a:pt x="43710" y="9600"/>
                </a:lnTo>
                <a:lnTo>
                  <a:pt x="43870" y="9720"/>
                </a:lnTo>
                <a:lnTo>
                  <a:pt x="44070" y="9760"/>
                </a:lnTo>
                <a:lnTo>
                  <a:pt x="44260" y="9770"/>
                </a:lnTo>
                <a:lnTo>
                  <a:pt x="44500" y="10160"/>
                </a:lnTo>
                <a:lnTo>
                  <a:pt x="44440" y="10410"/>
                </a:lnTo>
                <a:lnTo>
                  <a:pt x="44340" y="10660"/>
                </a:lnTo>
                <a:lnTo>
                  <a:pt x="44370" y="10920"/>
                </a:lnTo>
                <a:lnTo>
                  <a:pt x="44490" y="11160"/>
                </a:lnTo>
                <a:lnTo>
                  <a:pt x="44520" y="11380"/>
                </a:lnTo>
                <a:lnTo>
                  <a:pt x="44510" y="11600"/>
                </a:lnTo>
                <a:lnTo>
                  <a:pt x="44570" y="11830"/>
                </a:lnTo>
                <a:lnTo>
                  <a:pt x="44690" y="12030"/>
                </a:lnTo>
                <a:lnTo>
                  <a:pt x="44760" y="12180"/>
                </a:lnTo>
                <a:lnTo>
                  <a:pt x="44810" y="12350"/>
                </a:lnTo>
                <a:lnTo>
                  <a:pt x="44850" y="12510"/>
                </a:lnTo>
                <a:lnTo>
                  <a:pt x="44840" y="12670"/>
                </a:lnTo>
                <a:lnTo>
                  <a:pt x="44770" y="12710"/>
                </a:lnTo>
                <a:lnTo>
                  <a:pt x="44660" y="12970"/>
                </a:lnTo>
                <a:lnTo>
                  <a:pt x="44520" y="13210"/>
                </a:lnTo>
                <a:lnTo>
                  <a:pt x="44440" y="13250"/>
                </a:lnTo>
                <a:lnTo>
                  <a:pt x="44340" y="13270"/>
                </a:lnTo>
                <a:lnTo>
                  <a:pt x="43960" y="13490"/>
                </a:lnTo>
                <a:lnTo>
                  <a:pt x="43520" y="13450"/>
                </a:lnTo>
                <a:lnTo>
                  <a:pt x="42210" y="13030"/>
                </a:lnTo>
                <a:lnTo>
                  <a:pt x="41570" y="12820"/>
                </a:lnTo>
                <a:lnTo>
                  <a:pt x="41430" y="12730"/>
                </a:lnTo>
                <a:lnTo>
                  <a:pt x="41280" y="12670"/>
                </a:lnTo>
                <a:lnTo>
                  <a:pt x="41180" y="12670"/>
                </a:lnTo>
                <a:lnTo>
                  <a:pt x="41100" y="12700"/>
                </a:lnTo>
                <a:lnTo>
                  <a:pt x="41040" y="12880"/>
                </a:lnTo>
                <a:lnTo>
                  <a:pt x="41020" y="13040"/>
                </a:lnTo>
                <a:lnTo>
                  <a:pt x="40670" y="13080"/>
                </a:lnTo>
                <a:lnTo>
                  <a:pt x="40360" y="12830"/>
                </a:lnTo>
                <a:lnTo>
                  <a:pt x="40310" y="12620"/>
                </a:lnTo>
                <a:lnTo>
                  <a:pt x="40210" y="12460"/>
                </a:lnTo>
                <a:lnTo>
                  <a:pt x="40060" y="12370"/>
                </a:lnTo>
                <a:lnTo>
                  <a:pt x="39850" y="12190"/>
                </a:lnTo>
                <a:lnTo>
                  <a:pt x="39770" y="12150"/>
                </a:lnTo>
                <a:lnTo>
                  <a:pt x="39590" y="12020"/>
                </a:lnTo>
                <a:lnTo>
                  <a:pt x="39440" y="11840"/>
                </a:lnTo>
                <a:lnTo>
                  <a:pt x="39330" y="11620"/>
                </a:lnTo>
                <a:lnTo>
                  <a:pt x="39190" y="11440"/>
                </a:lnTo>
                <a:lnTo>
                  <a:pt x="37800" y="10790"/>
                </a:lnTo>
                <a:lnTo>
                  <a:pt x="37420" y="10730"/>
                </a:lnTo>
                <a:lnTo>
                  <a:pt x="37050" y="10740"/>
                </a:lnTo>
                <a:lnTo>
                  <a:pt x="37120" y="10400"/>
                </a:lnTo>
                <a:lnTo>
                  <a:pt x="37130" y="10300"/>
                </a:lnTo>
                <a:lnTo>
                  <a:pt x="37140" y="10220"/>
                </a:lnTo>
                <a:lnTo>
                  <a:pt x="37630" y="9990"/>
                </a:lnTo>
                <a:lnTo>
                  <a:pt x="38190" y="9540"/>
                </a:lnTo>
                <a:lnTo>
                  <a:pt x="38420" y="9120"/>
                </a:lnTo>
                <a:lnTo>
                  <a:pt x="38590" y="9020"/>
                </a:lnTo>
                <a:lnTo>
                  <a:pt x="39050" y="9070"/>
                </a:lnTo>
                <a:lnTo>
                  <a:pt x="39510" y="8820"/>
                </a:lnTo>
                <a:lnTo>
                  <a:pt x="39710" y="83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