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Çanakkale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Çanakkal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850" y="11030"/>
                </a:moveTo>
                <a:lnTo>
                  <a:pt x="9850" y="11000"/>
                </a:lnTo>
                <a:lnTo>
                  <a:pt x="9880" y="10630"/>
                </a:lnTo>
                <a:lnTo>
                  <a:pt x="9880" y="10610"/>
                </a:lnTo>
                <a:lnTo>
                  <a:pt x="10570" y="10680"/>
                </a:lnTo>
                <a:lnTo>
                  <a:pt x="10570" y="11180"/>
                </a:lnTo>
                <a:lnTo>
                  <a:pt x="10720" y="11640"/>
                </a:lnTo>
                <a:lnTo>
                  <a:pt x="10660" y="11650"/>
                </a:lnTo>
                <a:lnTo>
                  <a:pt x="10470" y="11710"/>
                </a:lnTo>
                <a:lnTo>
                  <a:pt x="10200" y="11880"/>
                </a:lnTo>
                <a:lnTo>
                  <a:pt x="10130" y="11950"/>
                </a:lnTo>
                <a:lnTo>
                  <a:pt x="10040" y="12010"/>
                </a:lnTo>
                <a:lnTo>
                  <a:pt x="9750" y="12050"/>
                </a:lnTo>
                <a:lnTo>
                  <a:pt x="9660" y="12100"/>
                </a:lnTo>
                <a:lnTo>
                  <a:pt x="9510" y="12240"/>
                </a:lnTo>
                <a:lnTo>
                  <a:pt x="9440" y="12270"/>
                </a:lnTo>
                <a:lnTo>
                  <a:pt x="9390" y="12300"/>
                </a:lnTo>
                <a:lnTo>
                  <a:pt x="9350" y="12490"/>
                </a:lnTo>
                <a:lnTo>
                  <a:pt x="9300" y="12570"/>
                </a:lnTo>
                <a:lnTo>
                  <a:pt x="9140" y="12650"/>
                </a:lnTo>
                <a:lnTo>
                  <a:pt x="9110" y="12700"/>
                </a:lnTo>
                <a:lnTo>
                  <a:pt x="9100" y="12800"/>
                </a:lnTo>
                <a:lnTo>
                  <a:pt x="9070" y="12900"/>
                </a:lnTo>
                <a:lnTo>
                  <a:pt x="9000" y="12990"/>
                </a:lnTo>
                <a:lnTo>
                  <a:pt x="8740" y="13230"/>
                </a:lnTo>
                <a:lnTo>
                  <a:pt x="8710" y="13250"/>
                </a:lnTo>
                <a:lnTo>
                  <a:pt x="8570" y="13280"/>
                </a:lnTo>
                <a:lnTo>
                  <a:pt x="8510" y="13340"/>
                </a:lnTo>
                <a:lnTo>
                  <a:pt x="8410" y="13440"/>
                </a:lnTo>
                <a:lnTo>
                  <a:pt x="8400" y="13460"/>
                </a:lnTo>
                <a:lnTo>
                  <a:pt x="8380" y="13490"/>
                </a:lnTo>
                <a:lnTo>
                  <a:pt x="8260" y="13640"/>
                </a:lnTo>
                <a:lnTo>
                  <a:pt x="8170" y="13710"/>
                </a:lnTo>
                <a:lnTo>
                  <a:pt x="8060" y="13770"/>
                </a:lnTo>
                <a:lnTo>
                  <a:pt x="7950" y="13830"/>
                </a:lnTo>
                <a:lnTo>
                  <a:pt x="7850" y="13840"/>
                </a:lnTo>
                <a:lnTo>
                  <a:pt x="7790" y="13900"/>
                </a:lnTo>
                <a:lnTo>
                  <a:pt x="7800" y="14010"/>
                </a:lnTo>
                <a:lnTo>
                  <a:pt x="7860" y="14130"/>
                </a:lnTo>
                <a:lnTo>
                  <a:pt x="7930" y="14180"/>
                </a:lnTo>
                <a:lnTo>
                  <a:pt x="7700" y="14400"/>
                </a:lnTo>
                <a:lnTo>
                  <a:pt x="7630" y="14450"/>
                </a:lnTo>
                <a:lnTo>
                  <a:pt x="7440" y="14560"/>
                </a:lnTo>
                <a:lnTo>
                  <a:pt x="7300" y="14700"/>
                </a:lnTo>
                <a:lnTo>
                  <a:pt x="7240" y="14730"/>
                </a:lnTo>
                <a:lnTo>
                  <a:pt x="6990" y="14820"/>
                </a:lnTo>
                <a:lnTo>
                  <a:pt x="6940" y="14830"/>
                </a:lnTo>
                <a:lnTo>
                  <a:pt x="6890" y="14790"/>
                </a:lnTo>
                <a:lnTo>
                  <a:pt x="6900" y="14720"/>
                </a:lnTo>
                <a:lnTo>
                  <a:pt x="6940" y="14650"/>
                </a:lnTo>
                <a:lnTo>
                  <a:pt x="6970" y="14610"/>
                </a:lnTo>
                <a:lnTo>
                  <a:pt x="7050" y="14550"/>
                </a:lnTo>
                <a:lnTo>
                  <a:pt x="7100" y="14420"/>
                </a:lnTo>
                <a:lnTo>
                  <a:pt x="7140" y="14290"/>
                </a:lnTo>
                <a:lnTo>
                  <a:pt x="7160" y="14230"/>
                </a:lnTo>
                <a:lnTo>
                  <a:pt x="7380" y="13930"/>
                </a:lnTo>
                <a:lnTo>
                  <a:pt x="7440" y="13710"/>
                </a:lnTo>
                <a:lnTo>
                  <a:pt x="7410" y="13540"/>
                </a:lnTo>
                <a:lnTo>
                  <a:pt x="7320" y="13400"/>
                </a:lnTo>
                <a:lnTo>
                  <a:pt x="7180" y="13290"/>
                </a:lnTo>
                <a:lnTo>
                  <a:pt x="7230" y="13250"/>
                </a:lnTo>
                <a:lnTo>
                  <a:pt x="7250" y="13210"/>
                </a:lnTo>
                <a:lnTo>
                  <a:pt x="7220" y="13180"/>
                </a:lnTo>
                <a:lnTo>
                  <a:pt x="7160" y="13170"/>
                </a:lnTo>
                <a:lnTo>
                  <a:pt x="7140" y="13140"/>
                </a:lnTo>
                <a:lnTo>
                  <a:pt x="7180" y="13080"/>
                </a:lnTo>
                <a:lnTo>
                  <a:pt x="7250" y="13020"/>
                </a:lnTo>
                <a:lnTo>
                  <a:pt x="7280" y="13010"/>
                </a:lnTo>
                <a:lnTo>
                  <a:pt x="7330" y="12960"/>
                </a:lnTo>
                <a:lnTo>
                  <a:pt x="7580" y="12870"/>
                </a:lnTo>
                <a:lnTo>
                  <a:pt x="7670" y="12870"/>
                </a:lnTo>
                <a:lnTo>
                  <a:pt x="7740" y="12740"/>
                </a:lnTo>
                <a:lnTo>
                  <a:pt x="7980" y="12590"/>
                </a:lnTo>
                <a:lnTo>
                  <a:pt x="8200" y="12400"/>
                </a:lnTo>
                <a:lnTo>
                  <a:pt x="8480" y="12300"/>
                </a:lnTo>
                <a:lnTo>
                  <a:pt x="8690" y="12120"/>
                </a:lnTo>
                <a:lnTo>
                  <a:pt x="8830" y="12030"/>
                </a:lnTo>
                <a:lnTo>
                  <a:pt x="8970" y="11960"/>
                </a:lnTo>
                <a:lnTo>
                  <a:pt x="9100" y="11930"/>
                </a:lnTo>
                <a:lnTo>
                  <a:pt x="9330" y="11960"/>
                </a:lnTo>
                <a:lnTo>
                  <a:pt x="9390" y="11930"/>
                </a:lnTo>
                <a:lnTo>
                  <a:pt x="9460" y="11860"/>
                </a:lnTo>
                <a:lnTo>
                  <a:pt x="9560" y="11700"/>
                </a:lnTo>
                <a:lnTo>
                  <a:pt x="9620" y="11630"/>
                </a:lnTo>
                <a:lnTo>
                  <a:pt x="9740" y="11680"/>
                </a:lnTo>
                <a:lnTo>
                  <a:pt x="9890" y="11630"/>
                </a:lnTo>
                <a:lnTo>
                  <a:pt x="10020" y="11520"/>
                </a:lnTo>
                <a:lnTo>
                  <a:pt x="10080" y="11390"/>
                </a:lnTo>
                <a:lnTo>
                  <a:pt x="9940" y="11080"/>
                </a:lnTo>
                <a:lnTo>
                  <a:pt x="9900" y="11020"/>
                </a:lnTo>
                <a:lnTo>
                  <a:pt x="9850" y="11030"/>
                </a:lnTo>
                <a:close/>
                <a:moveTo>
                  <a:pt x="9310" y="17910"/>
                </a:moveTo>
                <a:lnTo>
                  <a:pt x="8310" y="18100"/>
                </a:lnTo>
                <a:lnTo>
                  <a:pt x="8210" y="18140"/>
                </a:lnTo>
                <a:lnTo>
                  <a:pt x="8160" y="18190"/>
                </a:lnTo>
                <a:lnTo>
                  <a:pt x="8110" y="18190"/>
                </a:lnTo>
                <a:lnTo>
                  <a:pt x="7900" y="18310"/>
                </a:lnTo>
                <a:lnTo>
                  <a:pt x="7860" y="18340"/>
                </a:lnTo>
                <a:lnTo>
                  <a:pt x="7810" y="18340"/>
                </a:lnTo>
                <a:lnTo>
                  <a:pt x="7560" y="18290"/>
                </a:lnTo>
                <a:lnTo>
                  <a:pt x="7510" y="18300"/>
                </a:lnTo>
                <a:lnTo>
                  <a:pt x="7440" y="18330"/>
                </a:lnTo>
                <a:lnTo>
                  <a:pt x="7390" y="18340"/>
                </a:lnTo>
                <a:lnTo>
                  <a:pt x="7350" y="18390"/>
                </a:lnTo>
                <a:lnTo>
                  <a:pt x="7340" y="18410"/>
                </a:lnTo>
                <a:lnTo>
                  <a:pt x="7330" y="18440"/>
                </a:lnTo>
                <a:lnTo>
                  <a:pt x="7300" y="18420"/>
                </a:lnTo>
                <a:lnTo>
                  <a:pt x="7250" y="18380"/>
                </a:lnTo>
                <a:lnTo>
                  <a:pt x="6870" y="18480"/>
                </a:lnTo>
                <a:lnTo>
                  <a:pt x="6680" y="18480"/>
                </a:lnTo>
                <a:lnTo>
                  <a:pt x="6500" y="18380"/>
                </a:lnTo>
                <a:lnTo>
                  <a:pt x="6480" y="18250"/>
                </a:lnTo>
                <a:lnTo>
                  <a:pt x="6600" y="17930"/>
                </a:lnTo>
                <a:lnTo>
                  <a:pt x="6670" y="17620"/>
                </a:lnTo>
                <a:lnTo>
                  <a:pt x="6850" y="17450"/>
                </a:lnTo>
                <a:lnTo>
                  <a:pt x="6890" y="17310"/>
                </a:lnTo>
                <a:lnTo>
                  <a:pt x="6920" y="16970"/>
                </a:lnTo>
                <a:lnTo>
                  <a:pt x="6900" y="16900"/>
                </a:lnTo>
                <a:lnTo>
                  <a:pt x="6810" y="16730"/>
                </a:lnTo>
                <a:lnTo>
                  <a:pt x="6790" y="16650"/>
                </a:lnTo>
                <a:lnTo>
                  <a:pt x="6800" y="16590"/>
                </a:lnTo>
                <a:lnTo>
                  <a:pt x="6820" y="16570"/>
                </a:lnTo>
                <a:lnTo>
                  <a:pt x="6840" y="16560"/>
                </a:lnTo>
                <a:lnTo>
                  <a:pt x="6860" y="16520"/>
                </a:lnTo>
                <a:lnTo>
                  <a:pt x="6860" y="16380"/>
                </a:lnTo>
                <a:lnTo>
                  <a:pt x="6880" y="16210"/>
                </a:lnTo>
                <a:lnTo>
                  <a:pt x="6860" y="16160"/>
                </a:lnTo>
                <a:lnTo>
                  <a:pt x="6790" y="16140"/>
                </a:lnTo>
                <a:lnTo>
                  <a:pt x="6820" y="16070"/>
                </a:lnTo>
                <a:lnTo>
                  <a:pt x="6890" y="15760"/>
                </a:lnTo>
                <a:lnTo>
                  <a:pt x="6890" y="15730"/>
                </a:lnTo>
                <a:lnTo>
                  <a:pt x="6860" y="15600"/>
                </a:lnTo>
                <a:lnTo>
                  <a:pt x="6860" y="15550"/>
                </a:lnTo>
                <a:lnTo>
                  <a:pt x="6870" y="15490"/>
                </a:lnTo>
                <a:lnTo>
                  <a:pt x="6910" y="15410"/>
                </a:lnTo>
                <a:lnTo>
                  <a:pt x="6920" y="15360"/>
                </a:lnTo>
                <a:lnTo>
                  <a:pt x="6940" y="15300"/>
                </a:lnTo>
                <a:lnTo>
                  <a:pt x="7040" y="15130"/>
                </a:lnTo>
                <a:lnTo>
                  <a:pt x="7080" y="15080"/>
                </a:lnTo>
                <a:lnTo>
                  <a:pt x="7340" y="15170"/>
                </a:lnTo>
                <a:lnTo>
                  <a:pt x="7410" y="15120"/>
                </a:lnTo>
                <a:lnTo>
                  <a:pt x="7570" y="15050"/>
                </a:lnTo>
                <a:lnTo>
                  <a:pt x="7620" y="15020"/>
                </a:lnTo>
                <a:lnTo>
                  <a:pt x="7820" y="14810"/>
                </a:lnTo>
                <a:lnTo>
                  <a:pt x="7860" y="14740"/>
                </a:lnTo>
                <a:lnTo>
                  <a:pt x="7880" y="14690"/>
                </a:lnTo>
                <a:lnTo>
                  <a:pt x="7880" y="14610"/>
                </a:lnTo>
                <a:lnTo>
                  <a:pt x="7900" y="14570"/>
                </a:lnTo>
                <a:lnTo>
                  <a:pt x="7900" y="14550"/>
                </a:lnTo>
                <a:lnTo>
                  <a:pt x="7900" y="14520"/>
                </a:lnTo>
                <a:lnTo>
                  <a:pt x="7900" y="14500"/>
                </a:lnTo>
                <a:lnTo>
                  <a:pt x="7910" y="14490"/>
                </a:lnTo>
                <a:lnTo>
                  <a:pt x="7970" y="14490"/>
                </a:lnTo>
                <a:lnTo>
                  <a:pt x="7990" y="14480"/>
                </a:lnTo>
                <a:lnTo>
                  <a:pt x="8010" y="14470"/>
                </a:lnTo>
                <a:lnTo>
                  <a:pt x="8040" y="14390"/>
                </a:lnTo>
                <a:lnTo>
                  <a:pt x="8060" y="14270"/>
                </a:lnTo>
                <a:lnTo>
                  <a:pt x="8060" y="14160"/>
                </a:lnTo>
                <a:lnTo>
                  <a:pt x="8030" y="14060"/>
                </a:lnTo>
                <a:lnTo>
                  <a:pt x="8060" y="13970"/>
                </a:lnTo>
                <a:lnTo>
                  <a:pt x="8080" y="13930"/>
                </a:lnTo>
                <a:lnTo>
                  <a:pt x="8110" y="13930"/>
                </a:lnTo>
                <a:lnTo>
                  <a:pt x="8180" y="13930"/>
                </a:lnTo>
                <a:lnTo>
                  <a:pt x="8240" y="13920"/>
                </a:lnTo>
                <a:lnTo>
                  <a:pt x="8360" y="13860"/>
                </a:lnTo>
                <a:lnTo>
                  <a:pt x="8520" y="13810"/>
                </a:lnTo>
                <a:lnTo>
                  <a:pt x="8610" y="13740"/>
                </a:lnTo>
                <a:lnTo>
                  <a:pt x="8820" y="13460"/>
                </a:lnTo>
                <a:lnTo>
                  <a:pt x="8860" y="13430"/>
                </a:lnTo>
                <a:lnTo>
                  <a:pt x="8910" y="13420"/>
                </a:lnTo>
                <a:lnTo>
                  <a:pt x="8970" y="13380"/>
                </a:lnTo>
                <a:lnTo>
                  <a:pt x="9030" y="13330"/>
                </a:lnTo>
                <a:lnTo>
                  <a:pt x="9540" y="12710"/>
                </a:lnTo>
                <a:lnTo>
                  <a:pt x="9640" y="12630"/>
                </a:lnTo>
                <a:lnTo>
                  <a:pt x="9830" y="12620"/>
                </a:lnTo>
                <a:lnTo>
                  <a:pt x="10240" y="12650"/>
                </a:lnTo>
                <a:lnTo>
                  <a:pt x="10410" y="12610"/>
                </a:lnTo>
                <a:lnTo>
                  <a:pt x="10460" y="12630"/>
                </a:lnTo>
                <a:lnTo>
                  <a:pt x="10580" y="12700"/>
                </a:lnTo>
                <a:lnTo>
                  <a:pt x="10850" y="12720"/>
                </a:lnTo>
                <a:lnTo>
                  <a:pt x="10960" y="12700"/>
                </a:lnTo>
                <a:lnTo>
                  <a:pt x="11090" y="12590"/>
                </a:lnTo>
                <a:lnTo>
                  <a:pt x="11210" y="12440"/>
                </a:lnTo>
                <a:lnTo>
                  <a:pt x="11350" y="12320"/>
                </a:lnTo>
                <a:lnTo>
                  <a:pt x="11570" y="12310"/>
                </a:lnTo>
                <a:lnTo>
                  <a:pt x="11730" y="12350"/>
                </a:lnTo>
                <a:lnTo>
                  <a:pt x="11920" y="12350"/>
                </a:lnTo>
                <a:lnTo>
                  <a:pt x="12020" y="12330"/>
                </a:lnTo>
                <a:lnTo>
                  <a:pt x="12180" y="12230"/>
                </a:lnTo>
                <a:lnTo>
                  <a:pt x="12260" y="12220"/>
                </a:lnTo>
                <a:lnTo>
                  <a:pt x="12330" y="12290"/>
                </a:lnTo>
                <a:lnTo>
                  <a:pt x="12380" y="12380"/>
                </a:lnTo>
                <a:lnTo>
                  <a:pt x="12450" y="12570"/>
                </a:lnTo>
                <a:lnTo>
                  <a:pt x="12390" y="12610"/>
                </a:lnTo>
                <a:lnTo>
                  <a:pt x="12360" y="12610"/>
                </a:lnTo>
                <a:lnTo>
                  <a:pt x="12330" y="12580"/>
                </a:lnTo>
                <a:lnTo>
                  <a:pt x="12330" y="12590"/>
                </a:lnTo>
                <a:lnTo>
                  <a:pt x="12290" y="12610"/>
                </a:lnTo>
                <a:lnTo>
                  <a:pt x="12500" y="12840"/>
                </a:lnTo>
                <a:lnTo>
                  <a:pt x="12760" y="13010"/>
                </a:lnTo>
                <a:lnTo>
                  <a:pt x="13040" y="13140"/>
                </a:lnTo>
                <a:lnTo>
                  <a:pt x="13380" y="13220"/>
                </a:lnTo>
                <a:lnTo>
                  <a:pt x="13510" y="13220"/>
                </a:lnTo>
                <a:lnTo>
                  <a:pt x="13560" y="13210"/>
                </a:lnTo>
                <a:lnTo>
                  <a:pt x="13610" y="13180"/>
                </a:lnTo>
                <a:lnTo>
                  <a:pt x="13630" y="13230"/>
                </a:lnTo>
                <a:lnTo>
                  <a:pt x="13580" y="13510"/>
                </a:lnTo>
                <a:lnTo>
                  <a:pt x="13350" y="13640"/>
                </a:lnTo>
                <a:lnTo>
                  <a:pt x="13020" y="13990"/>
                </a:lnTo>
                <a:lnTo>
                  <a:pt x="12940" y="14020"/>
                </a:lnTo>
                <a:lnTo>
                  <a:pt x="12890" y="14060"/>
                </a:lnTo>
                <a:lnTo>
                  <a:pt x="12980" y="14250"/>
                </a:lnTo>
                <a:lnTo>
                  <a:pt x="13170" y="14330"/>
                </a:lnTo>
                <a:lnTo>
                  <a:pt x="13250" y="14340"/>
                </a:lnTo>
                <a:lnTo>
                  <a:pt x="13270" y="14380"/>
                </a:lnTo>
                <a:lnTo>
                  <a:pt x="13240" y="14500"/>
                </a:lnTo>
                <a:lnTo>
                  <a:pt x="13180" y="14710"/>
                </a:lnTo>
                <a:lnTo>
                  <a:pt x="13160" y="14870"/>
                </a:lnTo>
                <a:lnTo>
                  <a:pt x="13110" y="15010"/>
                </a:lnTo>
                <a:lnTo>
                  <a:pt x="13070" y="15060"/>
                </a:lnTo>
                <a:lnTo>
                  <a:pt x="13020" y="15160"/>
                </a:lnTo>
                <a:lnTo>
                  <a:pt x="13110" y="15300"/>
                </a:lnTo>
                <a:lnTo>
                  <a:pt x="13190" y="15360"/>
                </a:lnTo>
                <a:lnTo>
                  <a:pt x="13160" y="15610"/>
                </a:lnTo>
                <a:lnTo>
                  <a:pt x="13080" y="15870"/>
                </a:lnTo>
                <a:lnTo>
                  <a:pt x="12980" y="16100"/>
                </a:lnTo>
                <a:lnTo>
                  <a:pt x="12790" y="16240"/>
                </a:lnTo>
                <a:lnTo>
                  <a:pt x="12590" y="16330"/>
                </a:lnTo>
                <a:lnTo>
                  <a:pt x="12400" y="16460"/>
                </a:lnTo>
                <a:lnTo>
                  <a:pt x="12200" y="16540"/>
                </a:lnTo>
                <a:lnTo>
                  <a:pt x="11850" y="16430"/>
                </a:lnTo>
                <a:lnTo>
                  <a:pt x="11500" y="16370"/>
                </a:lnTo>
                <a:lnTo>
                  <a:pt x="11370" y="16440"/>
                </a:lnTo>
                <a:lnTo>
                  <a:pt x="11220" y="16420"/>
                </a:lnTo>
                <a:lnTo>
                  <a:pt x="11000" y="16420"/>
                </a:lnTo>
                <a:lnTo>
                  <a:pt x="10800" y="16580"/>
                </a:lnTo>
                <a:lnTo>
                  <a:pt x="10450" y="16730"/>
                </a:lnTo>
                <a:lnTo>
                  <a:pt x="10280" y="16880"/>
                </a:lnTo>
                <a:lnTo>
                  <a:pt x="10070" y="16940"/>
                </a:lnTo>
                <a:lnTo>
                  <a:pt x="9640" y="16890"/>
                </a:lnTo>
                <a:lnTo>
                  <a:pt x="9450" y="16930"/>
                </a:lnTo>
                <a:lnTo>
                  <a:pt x="9300" y="17420"/>
                </a:lnTo>
                <a:lnTo>
                  <a:pt x="9310" y="17910"/>
                </a:lnTo>
                <a:close/>
                <a:moveTo>
                  <a:pt x="6430" y="16140"/>
                </a:moveTo>
                <a:lnTo>
                  <a:pt x="6510" y="16100"/>
                </a:lnTo>
                <a:lnTo>
                  <a:pt x="6540" y="16160"/>
                </a:lnTo>
                <a:lnTo>
                  <a:pt x="6530" y="16380"/>
                </a:lnTo>
                <a:lnTo>
                  <a:pt x="6500" y="16470"/>
                </a:lnTo>
                <a:lnTo>
                  <a:pt x="6430" y="16460"/>
                </a:lnTo>
                <a:lnTo>
                  <a:pt x="6270" y="16350"/>
                </a:lnTo>
                <a:lnTo>
                  <a:pt x="6130" y="16290"/>
                </a:lnTo>
                <a:lnTo>
                  <a:pt x="6070" y="16240"/>
                </a:lnTo>
                <a:lnTo>
                  <a:pt x="6040" y="16160"/>
                </a:lnTo>
                <a:lnTo>
                  <a:pt x="6080" y="16110"/>
                </a:lnTo>
                <a:lnTo>
                  <a:pt x="6160" y="16100"/>
                </a:lnTo>
                <a:lnTo>
                  <a:pt x="6330" y="16100"/>
                </a:lnTo>
                <a:lnTo>
                  <a:pt x="6360" y="16100"/>
                </a:lnTo>
                <a:lnTo>
                  <a:pt x="6390" y="16100"/>
                </a:lnTo>
                <a:lnTo>
                  <a:pt x="6410" y="16110"/>
                </a:lnTo>
                <a:lnTo>
                  <a:pt x="6430" y="16140"/>
                </a:lnTo>
                <a:close/>
                <a:moveTo>
                  <a:pt x="6200" y="14100"/>
                </a:moveTo>
                <a:lnTo>
                  <a:pt x="6200" y="14230"/>
                </a:lnTo>
                <a:lnTo>
                  <a:pt x="6100" y="14290"/>
                </a:lnTo>
                <a:lnTo>
                  <a:pt x="5990" y="14330"/>
                </a:lnTo>
                <a:lnTo>
                  <a:pt x="5670" y="14380"/>
                </a:lnTo>
                <a:lnTo>
                  <a:pt x="5460" y="14470"/>
                </a:lnTo>
                <a:lnTo>
                  <a:pt x="5030" y="14530"/>
                </a:lnTo>
                <a:lnTo>
                  <a:pt x="4940" y="14530"/>
                </a:lnTo>
                <a:lnTo>
                  <a:pt x="4820" y="14490"/>
                </a:lnTo>
                <a:lnTo>
                  <a:pt x="4760" y="14460"/>
                </a:lnTo>
                <a:lnTo>
                  <a:pt x="4740" y="14420"/>
                </a:lnTo>
                <a:lnTo>
                  <a:pt x="4550" y="14350"/>
                </a:lnTo>
                <a:lnTo>
                  <a:pt x="4550" y="14320"/>
                </a:lnTo>
                <a:lnTo>
                  <a:pt x="4650" y="14140"/>
                </a:lnTo>
                <a:lnTo>
                  <a:pt x="4810" y="13980"/>
                </a:lnTo>
                <a:lnTo>
                  <a:pt x="5000" y="13850"/>
                </a:lnTo>
                <a:lnTo>
                  <a:pt x="5320" y="13790"/>
                </a:lnTo>
                <a:lnTo>
                  <a:pt x="5730" y="13640"/>
                </a:lnTo>
                <a:lnTo>
                  <a:pt x="5790" y="13630"/>
                </a:lnTo>
                <a:lnTo>
                  <a:pt x="5850" y="13640"/>
                </a:lnTo>
                <a:lnTo>
                  <a:pt x="5880" y="13670"/>
                </a:lnTo>
                <a:lnTo>
                  <a:pt x="5910" y="13710"/>
                </a:lnTo>
                <a:lnTo>
                  <a:pt x="5940" y="13750"/>
                </a:lnTo>
                <a:lnTo>
                  <a:pt x="6010" y="13760"/>
                </a:lnTo>
                <a:lnTo>
                  <a:pt x="6010" y="13810"/>
                </a:lnTo>
                <a:lnTo>
                  <a:pt x="6000" y="13860"/>
                </a:lnTo>
                <a:lnTo>
                  <a:pt x="5990" y="13940"/>
                </a:lnTo>
                <a:lnTo>
                  <a:pt x="5990" y="14020"/>
                </a:lnTo>
                <a:lnTo>
                  <a:pt x="6010" y="14060"/>
                </a:lnTo>
                <a:lnTo>
                  <a:pt x="5970" y="14160"/>
                </a:lnTo>
                <a:lnTo>
                  <a:pt x="6020" y="14190"/>
                </a:lnTo>
                <a:lnTo>
                  <a:pt x="6100" y="14160"/>
                </a:lnTo>
                <a:lnTo>
                  <a:pt x="6170" y="14100"/>
                </a:lnTo>
                <a:lnTo>
                  <a:pt x="6200" y="1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