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Zinguldak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Turkey • State Map | Fully Editable Vector Shape</a:t>
            </a:r>
          </a:p>
        </p:txBody>
      </p:sp>
      <p:sp>
        <p:nvSpPr>
          <p:cNvPr id="101" name="Zinguldak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35270" y="5100"/>
                </a:moveTo>
                <a:lnTo>
                  <a:pt x="35540" y="5370"/>
                </a:lnTo>
                <a:lnTo>
                  <a:pt x="35830" y="5500"/>
                </a:lnTo>
                <a:lnTo>
                  <a:pt x="35920" y="5830"/>
                </a:lnTo>
                <a:lnTo>
                  <a:pt x="36100" y="6270"/>
                </a:lnTo>
                <a:lnTo>
                  <a:pt x="36000" y="6810"/>
                </a:lnTo>
                <a:lnTo>
                  <a:pt x="35750" y="7160"/>
                </a:lnTo>
                <a:lnTo>
                  <a:pt x="35580" y="7370"/>
                </a:lnTo>
                <a:lnTo>
                  <a:pt x="35500" y="7700"/>
                </a:lnTo>
                <a:lnTo>
                  <a:pt x="35350" y="8210"/>
                </a:lnTo>
                <a:lnTo>
                  <a:pt x="35350" y="8770"/>
                </a:lnTo>
                <a:lnTo>
                  <a:pt x="34330" y="8740"/>
                </a:lnTo>
                <a:lnTo>
                  <a:pt x="34030" y="8660"/>
                </a:lnTo>
                <a:lnTo>
                  <a:pt x="33680" y="8630"/>
                </a:lnTo>
                <a:lnTo>
                  <a:pt x="32530" y="8520"/>
                </a:lnTo>
                <a:lnTo>
                  <a:pt x="31710" y="8120"/>
                </a:lnTo>
                <a:lnTo>
                  <a:pt x="31530" y="7940"/>
                </a:lnTo>
                <a:lnTo>
                  <a:pt x="31690" y="7790"/>
                </a:lnTo>
                <a:lnTo>
                  <a:pt x="31750" y="7700"/>
                </a:lnTo>
                <a:lnTo>
                  <a:pt x="31790" y="7620"/>
                </a:lnTo>
                <a:lnTo>
                  <a:pt x="31810" y="7520"/>
                </a:lnTo>
                <a:lnTo>
                  <a:pt x="31820" y="7380"/>
                </a:lnTo>
                <a:lnTo>
                  <a:pt x="31830" y="7330"/>
                </a:lnTo>
                <a:lnTo>
                  <a:pt x="31870" y="7200"/>
                </a:lnTo>
                <a:lnTo>
                  <a:pt x="31880" y="7120"/>
                </a:lnTo>
                <a:lnTo>
                  <a:pt x="31860" y="7090"/>
                </a:lnTo>
                <a:lnTo>
                  <a:pt x="31770" y="7030"/>
                </a:lnTo>
                <a:lnTo>
                  <a:pt x="31750" y="6980"/>
                </a:lnTo>
                <a:lnTo>
                  <a:pt x="31800" y="6900"/>
                </a:lnTo>
                <a:lnTo>
                  <a:pt x="31910" y="6860"/>
                </a:lnTo>
                <a:lnTo>
                  <a:pt x="32130" y="6840"/>
                </a:lnTo>
                <a:lnTo>
                  <a:pt x="32150" y="6820"/>
                </a:lnTo>
                <a:lnTo>
                  <a:pt x="32230" y="6700"/>
                </a:lnTo>
                <a:lnTo>
                  <a:pt x="32250" y="6670"/>
                </a:lnTo>
                <a:lnTo>
                  <a:pt x="32300" y="6660"/>
                </a:lnTo>
                <a:lnTo>
                  <a:pt x="33020" y="6380"/>
                </a:lnTo>
                <a:lnTo>
                  <a:pt x="34030" y="5700"/>
                </a:lnTo>
                <a:lnTo>
                  <a:pt x="34610" y="5420"/>
                </a:lnTo>
                <a:lnTo>
                  <a:pt x="34780" y="5280"/>
                </a:lnTo>
                <a:lnTo>
                  <a:pt x="34820" y="5250"/>
                </a:lnTo>
                <a:lnTo>
                  <a:pt x="35270" y="51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