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Yozgat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Yozgat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1300" y="13970"/>
                </a:moveTo>
                <a:lnTo>
                  <a:pt x="51630" y="14340"/>
                </a:lnTo>
                <a:lnTo>
                  <a:pt x="52010" y="14600"/>
                </a:lnTo>
                <a:lnTo>
                  <a:pt x="52450" y="14560"/>
                </a:lnTo>
                <a:lnTo>
                  <a:pt x="52820" y="14640"/>
                </a:lnTo>
                <a:lnTo>
                  <a:pt x="53040" y="14620"/>
                </a:lnTo>
                <a:lnTo>
                  <a:pt x="53270" y="14570"/>
                </a:lnTo>
                <a:lnTo>
                  <a:pt x="53460" y="14490"/>
                </a:lnTo>
                <a:lnTo>
                  <a:pt x="53660" y="14430"/>
                </a:lnTo>
                <a:lnTo>
                  <a:pt x="53860" y="14620"/>
                </a:lnTo>
                <a:lnTo>
                  <a:pt x="53830" y="14970"/>
                </a:lnTo>
                <a:lnTo>
                  <a:pt x="53820" y="15210"/>
                </a:lnTo>
                <a:lnTo>
                  <a:pt x="53910" y="15390"/>
                </a:lnTo>
                <a:lnTo>
                  <a:pt x="54000" y="15480"/>
                </a:lnTo>
                <a:lnTo>
                  <a:pt x="54050" y="15610"/>
                </a:lnTo>
                <a:lnTo>
                  <a:pt x="54190" y="16060"/>
                </a:lnTo>
                <a:lnTo>
                  <a:pt x="54420" y="16470"/>
                </a:lnTo>
                <a:lnTo>
                  <a:pt x="54580" y="16560"/>
                </a:lnTo>
                <a:lnTo>
                  <a:pt x="54630" y="16700"/>
                </a:lnTo>
                <a:lnTo>
                  <a:pt x="54640" y="16840"/>
                </a:lnTo>
                <a:lnTo>
                  <a:pt x="54500" y="17350"/>
                </a:lnTo>
                <a:lnTo>
                  <a:pt x="54160" y="17690"/>
                </a:lnTo>
                <a:lnTo>
                  <a:pt x="53750" y="18010"/>
                </a:lnTo>
                <a:lnTo>
                  <a:pt x="53580" y="18210"/>
                </a:lnTo>
                <a:lnTo>
                  <a:pt x="53440" y="18440"/>
                </a:lnTo>
                <a:lnTo>
                  <a:pt x="53320" y="18670"/>
                </a:lnTo>
                <a:lnTo>
                  <a:pt x="53170" y="18870"/>
                </a:lnTo>
                <a:lnTo>
                  <a:pt x="52960" y="19030"/>
                </a:lnTo>
                <a:lnTo>
                  <a:pt x="52780" y="19240"/>
                </a:lnTo>
                <a:lnTo>
                  <a:pt x="52380" y="19800"/>
                </a:lnTo>
                <a:lnTo>
                  <a:pt x="50840" y="20800"/>
                </a:lnTo>
                <a:lnTo>
                  <a:pt x="50630" y="20870"/>
                </a:lnTo>
                <a:lnTo>
                  <a:pt x="50090" y="21210"/>
                </a:lnTo>
                <a:lnTo>
                  <a:pt x="49020" y="21040"/>
                </a:lnTo>
                <a:lnTo>
                  <a:pt x="48950" y="20890"/>
                </a:lnTo>
                <a:lnTo>
                  <a:pt x="48880" y="20740"/>
                </a:lnTo>
                <a:lnTo>
                  <a:pt x="48840" y="20610"/>
                </a:lnTo>
                <a:lnTo>
                  <a:pt x="48820" y="20470"/>
                </a:lnTo>
                <a:lnTo>
                  <a:pt x="48870" y="20330"/>
                </a:lnTo>
                <a:lnTo>
                  <a:pt x="48760" y="20140"/>
                </a:lnTo>
                <a:lnTo>
                  <a:pt x="48380" y="19900"/>
                </a:lnTo>
                <a:lnTo>
                  <a:pt x="48320" y="19660"/>
                </a:lnTo>
                <a:lnTo>
                  <a:pt x="48220" y="19470"/>
                </a:lnTo>
                <a:lnTo>
                  <a:pt x="48070" y="19390"/>
                </a:lnTo>
                <a:lnTo>
                  <a:pt x="47950" y="19250"/>
                </a:lnTo>
                <a:lnTo>
                  <a:pt x="47910" y="19130"/>
                </a:lnTo>
                <a:lnTo>
                  <a:pt x="47890" y="19000"/>
                </a:lnTo>
                <a:lnTo>
                  <a:pt x="47850" y="18920"/>
                </a:lnTo>
                <a:lnTo>
                  <a:pt x="47710" y="18860"/>
                </a:lnTo>
                <a:lnTo>
                  <a:pt x="47640" y="18840"/>
                </a:lnTo>
                <a:lnTo>
                  <a:pt x="47510" y="18550"/>
                </a:lnTo>
                <a:lnTo>
                  <a:pt x="47310" y="18370"/>
                </a:lnTo>
                <a:lnTo>
                  <a:pt x="47070" y="18330"/>
                </a:lnTo>
                <a:lnTo>
                  <a:pt x="46860" y="18190"/>
                </a:lnTo>
                <a:lnTo>
                  <a:pt x="46200" y="17390"/>
                </a:lnTo>
                <a:lnTo>
                  <a:pt x="46140" y="17260"/>
                </a:lnTo>
                <a:lnTo>
                  <a:pt x="46100" y="17120"/>
                </a:lnTo>
                <a:lnTo>
                  <a:pt x="46010" y="16990"/>
                </a:lnTo>
                <a:lnTo>
                  <a:pt x="45640" y="16980"/>
                </a:lnTo>
                <a:lnTo>
                  <a:pt x="45420" y="16910"/>
                </a:lnTo>
                <a:lnTo>
                  <a:pt x="45180" y="16640"/>
                </a:lnTo>
                <a:lnTo>
                  <a:pt x="44930" y="16410"/>
                </a:lnTo>
                <a:lnTo>
                  <a:pt x="44670" y="16400"/>
                </a:lnTo>
                <a:lnTo>
                  <a:pt x="44580" y="16320"/>
                </a:lnTo>
                <a:lnTo>
                  <a:pt x="44480" y="16220"/>
                </a:lnTo>
                <a:lnTo>
                  <a:pt x="44430" y="16090"/>
                </a:lnTo>
                <a:lnTo>
                  <a:pt x="44450" y="15960"/>
                </a:lnTo>
                <a:lnTo>
                  <a:pt x="44430" y="15830"/>
                </a:lnTo>
                <a:lnTo>
                  <a:pt x="44380" y="15710"/>
                </a:lnTo>
                <a:lnTo>
                  <a:pt x="44650" y="15580"/>
                </a:lnTo>
                <a:lnTo>
                  <a:pt x="45400" y="15490"/>
                </a:lnTo>
                <a:lnTo>
                  <a:pt x="45850" y="15280"/>
                </a:lnTo>
                <a:lnTo>
                  <a:pt x="46310" y="15130"/>
                </a:lnTo>
                <a:lnTo>
                  <a:pt x="47040" y="15260"/>
                </a:lnTo>
                <a:lnTo>
                  <a:pt x="47320" y="15150"/>
                </a:lnTo>
                <a:lnTo>
                  <a:pt x="47510" y="15170"/>
                </a:lnTo>
                <a:lnTo>
                  <a:pt x="47890" y="15150"/>
                </a:lnTo>
                <a:lnTo>
                  <a:pt x="48610" y="14800"/>
                </a:lnTo>
                <a:lnTo>
                  <a:pt x="49010" y="14920"/>
                </a:lnTo>
                <a:lnTo>
                  <a:pt x="49230" y="14900"/>
                </a:lnTo>
                <a:lnTo>
                  <a:pt x="49600" y="14670"/>
                </a:lnTo>
                <a:lnTo>
                  <a:pt x="49730" y="14500"/>
                </a:lnTo>
                <a:lnTo>
                  <a:pt x="49740" y="14380"/>
                </a:lnTo>
                <a:lnTo>
                  <a:pt x="49790" y="14240"/>
                </a:lnTo>
                <a:lnTo>
                  <a:pt x="49800" y="14140"/>
                </a:lnTo>
                <a:lnTo>
                  <a:pt x="49740" y="14070"/>
                </a:lnTo>
                <a:lnTo>
                  <a:pt x="49790" y="13790"/>
                </a:lnTo>
                <a:lnTo>
                  <a:pt x="50250" y="13750"/>
                </a:lnTo>
                <a:lnTo>
                  <a:pt x="50440" y="13680"/>
                </a:lnTo>
                <a:lnTo>
                  <a:pt x="50480" y="13700"/>
                </a:lnTo>
                <a:lnTo>
                  <a:pt x="50520" y="13830"/>
                </a:lnTo>
                <a:lnTo>
                  <a:pt x="50610" y="13890"/>
                </a:lnTo>
                <a:lnTo>
                  <a:pt x="50820" y="13910"/>
                </a:lnTo>
                <a:lnTo>
                  <a:pt x="51070" y="13890"/>
                </a:lnTo>
                <a:lnTo>
                  <a:pt x="51300" y="13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