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Yalova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Yalov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2430" y="10830"/>
                </a:moveTo>
                <a:lnTo>
                  <a:pt x="22430" y="11390"/>
                </a:lnTo>
                <a:lnTo>
                  <a:pt x="22390" y="11630"/>
                </a:lnTo>
                <a:lnTo>
                  <a:pt x="22090" y="11570"/>
                </a:lnTo>
                <a:lnTo>
                  <a:pt x="21790" y="11890"/>
                </a:lnTo>
                <a:lnTo>
                  <a:pt x="21490" y="11950"/>
                </a:lnTo>
                <a:lnTo>
                  <a:pt x="20760" y="11630"/>
                </a:lnTo>
                <a:lnTo>
                  <a:pt x="20620" y="11650"/>
                </a:lnTo>
                <a:lnTo>
                  <a:pt x="20290" y="11570"/>
                </a:lnTo>
                <a:lnTo>
                  <a:pt x="20300" y="12250"/>
                </a:lnTo>
                <a:lnTo>
                  <a:pt x="20250" y="12270"/>
                </a:lnTo>
                <a:lnTo>
                  <a:pt x="20000" y="12210"/>
                </a:lnTo>
                <a:lnTo>
                  <a:pt x="19580" y="11940"/>
                </a:lnTo>
                <a:lnTo>
                  <a:pt x="19320" y="11880"/>
                </a:lnTo>
                <a:lnTo>
                  <a:pt x="19410" y="11690"/>
                </a:lnTo>
                <a:lnTo>
                  <a:pt x="19570" y="11580"/>
                </a:lnTo>
                <a:lnTo>
                  <a:pt x="19910" y="11450"/>
                </a:lnTo>
                <a:lnTo>
                  <a:pt x="20050" y="11360"/>
                </a:lnTo>
                <a:lnTo>
                  <a:pt x="20250" y="11150"/>
                </a:lnTo>
                <a:lnTo>
                  <a:pt x="20330" y="11120"/>
                </a:lnTo>
                <a:lnTo>
                  <a:pt x="21730" y="10990"/>
                </a:lnTo>
                <a:lnTo>
                  <a:pt x="21930" y="10920"/>
                </a:lnTo>
                <a:lnTo>
                  <a:pt x="22120" y="10810"/>
                </a:lnTo>
                <a:lnTo>
                  <a:pt x="22220" y="10730"/>
                </a:lnTo>
                <a:lnTo>
                  <a:pt x="22250" y="10730"/>
                </a:lnTo>
                <a:lnTo>
                  <a:pt x="22290" y="10760"/>
                </a:lnTo>
                <a:lnTo>
                  <a:pt x="22320" y="10820"/>
                </a:lnTo>
                <a:lnTo>
                  <a:pt x="22370" y="10860"/>
                </a:lnTo>
                <a:lnTo>
                  <a:pt x="22430" y="1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