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Va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8710" y="28960"/>
                </a:moveTo>
                <a:lnTo>
                  <a:pt x="88480" y="28990"/>
                </a:lnTo>
                <a:lnTo>
                  <a:pt x="88250" y="29000"/>
                </a:lnTo>
                <a:lnTo>
                  <a:pt x="88130" y="28970"/>
                </a:lnTo>
                <a:lnTo>
                  <a:pt x="87770" y="28820"/>
                </a:lnTo>
                <a:lnTo>
                  <a:pt x="87360" y="28770"/>
                </a:lnTo>
                <a:lnTo>
                  <a:pt x="86980" y="28970"/>
                </a:lnTo>
                <a:lnTo>
                  <a:pt x="86790" y="28520"/>
                </a:lnTo>
                <a:lnTo>
                  <a:pt x="86840" y="28360"/>
                </a:lnTo>
                <a:lnTo>
                  <a:pt x="86910" y="28210"/>
                </a:lnTo>
                <a:lnTo>
                  <a:pt x="86930" y="27860"/>
                </a:lnTo>
                <a:lnTo>
                  <a:pt x="86990" y="27620"/>
                </a:lnTo>
                <a:lnTo>
                  <a:pt x="87010" y="27360"/>
                </a:lnTo>
                <a:lnTo>
                  <a:pt x="86980" y="27120"/>
                </a:lnTo>
                <a:lnTo>
                  <a:pt x="87000" y="26870"/>
                </a:lnTo>
                <a:lnTo>
                  <a:pt x="86950" y="26440"/>
                </a:lnTo>
                <a:lnTo>
                  <a:pt x="86610" y="26310"/>
                </a:lnTo>
                <a:lnTo>
                  <a:pt x="86230" y="26240"/>
                </a:lnTo>
                <a:lnTo>
                  <a:pt x="85860" y="26270"/>
                </a:lnTo>
                <a:lnTo>
                  <a:pt x="85610" y="26180"/>
                </a:lnTo>
                <a:lnTo>
                  <a:pt x="85520" y="25870"/>
                </a:lnTo>
                <a:lnTo>
                  <a:pt x="85570" y="25660"/>
                </a:lnTo>
                <a:lnTo>
                  <a:pt x="85560" y="25500"/>
                </a:lnTo>
                <a:lnTo>
                  <a:pt x="85540" y="25430"/>
                </a:lnTo>
                <a:lnTo>
                  <a:pt x="85370" y="25040"/>
                </a:lnTo>
                <a:lnTo>
                  <a:pt x="85340" y="24910"/>
                </a:lnTo>
                <a:lnTo>
                  <a:pt x="85390" y="24660"/>
                </a:lnTo>
                <a:lnTo>
                  <a:pt x="85470" y="24570"/>
                </a:lnTo>
                <a:lnTo>
                  <a:pt x="85980" y="24280"/>
                </a:lnTo>
                <a:lnTo>
                  <a:pt x="86280" y="24070"/>
                </a:lnTo>
                <a:lnTo>
                  <a:pt x="86380" y="23900"/>
                </a:lnTo>
                <a:lnTo>
                  <a:pt x="86460" y="23710"/>
                </a:lnTo>
                <a:lnTo>
                  <a:pt x="86900" y="23060"/>
                </a:lnTo>
                <a:lnTo>
                  <a:pt x="87160" y="22780"/>
                </a:lnTo>
                <a:lnTo>
                  <a:pt x="87500" y="22520"/>
                </a:lnTo>
                <a:lnTo>
                  <a:pt x="87640" y="22070"/>
                </a:lnTo>
                <a:lnTo>
                  <a:pt x="87450" y="21770"/>
                </a:lnTo>
                <a:lnTo>
                  <a:pt x="86890" y="21430"/>
                </a:lnTo>
                <a:lnTo>
                  <a:pt x="86750" y="21120"/>
                </a:lnTo>
                <a:lnTo>
                  <a:pt x="86740" y="20660"/>
                </a:lnTo>
                <a:lnTo>
                  <a:pt x="87290" y="20430"/>
                </a:lnTo>
                <a:lnTo>
                  <a:pt x="87410" y="20300"/>
                </a:lnTo>
                <a:lnTo>
                  <a:pt x="87420" y="20090"/>
                </a:lnTo>
                <a:lnTo>
                  <a:pt x="87450" y="19880"/>
                </a:lnTo>
                <a:lnTo>
                  <a:pt x="87420" y="19690"/>
                </a:lnTo>
                <a:lnTo>
                  <a:pt x="87230" y="19610"/>
                </a:lnTo>
                <a:lnTo>
                  <a:pt x="87050" y="19510"/>
                </a:lnTo>
                <a:lnTo>
                  <a:pt x="87090" y="19320"/>
                </a:lnTo>
                <a:lnTo>
                  <a:pt x="87200" y="19280"/>
                </a:lnTo>
                <a:lnTo>
                  <a:pt x="87490" y="19220"/>
                </a:lnTo>
                <a:lnTo>
                  <a:pt x="87650" y="19170"/>
                </a:lnTo>
                <a:lnTo>
                  <a:pt x="87820" y="18940"/>
                </a:lnTo>
                <a:lnTo>
                  <a:pt x="88030" y="18780"/>
                </a:lnTo>
                <a:lnTo>
                  <a:pt x="88400" y="18800"/>
                </a:lnTo>
                <a:lnTo>
                  <a:pt x="88720" y="18950"/>
                </a:lnTo>
                <a:lnTo>
                  <a:pt x="89000" y="19240"/>
                </a:lnTo>
                <a:lnTo>
                  <a:pt x="89210" y="19370"/>
                </a:lnTo>
                <a:lnTo>
                  <a:pt x="89620" y="19450"/>
                </a:lnTo>
                <a:lnTo>
                  <a:pt x="89790" y="19460"/>
                </a:lnTo>
                <a:lnTo>
                  <a:pt x="89910" y="19330"/>
                </a:lnTo>
                <a:lnTo>
                  <a:pt x="90040" y="19230"/>
                </a:lnTo>
                <a:lnTo>
                  <a:pt x="90220" y="19210"/>
                </a:lnTo>
                <a:lnTo>
                  <a:pt x="90400" y="19240"/>
                </a:lnTo>
                <a:lnTo>
                  <a:pt x="90640" y="19310"/>
                </a:lnTo>
                <a:lnTo>
                  <a:pt x="90920" y="19340"/>
                </a:lnTo>
                <a:lnTo>
                  <a:pt x="91000" y="19370"/>
                </a:lnTo>
                <a:lnTo>
                  <a:pt x="91180" y="19400"/>
                </a:lnTo>
                <a:lnTo>
                  <a:pt x="91850" y="19220"/>
                </a:lnTo>
                <a:lnTo>
                  <a:pt x="91870" y="19280"/>
                </a:lnTo>
                <a:lnTo>
                  <a:pt x="91900" y="19410"/>
                </a:lnTo>
                <a:lnTo>
                  <a:pt x="91950" y="19530"/>
                </a:lnTo>
                <a:lnTo>
                  <a:pt x="91950" y="19580"/>
                </a:lnTo>
                <a:lnTo>
                  <a:pt x="91940" y="19620"/>
                </a:lnTo>
                <a:lnTo>
                  <a:pt x="91940" y="19680"/>
                </a:lnTo>
                <a:lnTo>
                  <a:pt x="91960" y="19730"/>
                </a:lnTo>
                <a:lnTo>
                  <a:pt x="92010" y="19850"/>
                </a:lnTo>
                <a:lnTo>
                  <a:pt x="92020" y="19900"/>
                </a:lnTo>
                <a:lnTo>
                  <a:pt x="91990" y="20010"/>
                </a:lnTo>
                <a:lnTo>
                  <a:pt x="91990" y="20070"/>
                </a:lnTo>
                <a:lnTo>
                  <a:pt x="92110" y="20160"/>
                </a:lnTo>
                <a:lnTo>
                  <a:pt x="92330" y="20270"/>
                </a:lnTo>
                <a:lnTo>
                  <a:pt x="92510" y="20400"/>
                </a:lnTo>
                <a:lnTo>
                  <a:pt x="92550" y="20550"/>
                </a:lnTo>
                <a:lnTo>
                  <a:pt x="92450" y="20740"/>
                </a:lnTo>
                <a:lnTo>
                  <a:pt x="92430" y="20840"/>
                </a:lnTo>
                <a:lnTo>
                  <a:pt x="92470" y="21080"/>
                </a:lnTo>
                <a:lnTo>
                  <a:pt x="92430" y="21150"/>
                </a:lnTo>
                <a:lnTo>
                  <a:pt x="92350" y="21210"/>
                </a:lnTo>
                <a:lnTo>
                  <a:pt x="92280" y="21330"/>
                </a:lnTo>
                <a:lnTo>
                  <a:pt x="92310" y="21370"/>
                </a:lnTo>
                <a:lnTo>
                  <a:pt x="92320" y="21410"/>
                </a:lnTo>
                <a:lnTo>
                  <a:pt x="92340" y="21510"/>
                </a:lnTo>
                <a:lnTo>
                  <a:pt x="92370" y="21550"/>
                </a:lnTo>
                <a:lnTo>
                  <a:pt x="92420" y="21580"/>
                </a:lnTo>
                <a:lnTo>
                  <a:pt x="92450" y="21620"/>
                </a:lnTo>
                <a:lnTo>
                  <a:pt x="92460" y="21680"/>
                </a:lnTo>
                <a:lnTo>
                  <a:pt x="92450" y="21730"/>
                </a:lnTo>
                <a:lnTo>
                  <a:pt x="92470" y="21780"/>
                </a:lnTo>
                <a:lnTo>
                  <a:pt x="92490" y="21820"/>
                </a:lnTo>
                <a:lnTo>
                  <a:pt x="92530" y="21960"/>
                </a:lnTo>
                <a:lnTo>
                  <a:pt x="92600" y="22050"/>
                </a:lnTo>
                <a:lnTo>
                  <a:pt x="92680" y="22130"/>
                </a:lnTo>
                <a:lnTo>
                  <a:pt x="92930" y="22250"/>
                </a:lnTo>
                <a:lnTo>
                  <a:pt x="92950" y="22430"/>
                </a:lnTo>
                <a:lnTo>
                  <a:pt x="92820" y="22870"/>
                </a:lnTo>
                <a:lnTo>
                  <a:pt x="92800" y="22990"/>
                </a:lnTo>
                <a:lnTo>
                  <a:pt x="92810" y="23060"/>
                </a:lnTo>
                <a:lnTo>
                  <a:pt x="92840" y="23140"/>
                </a:lnTo>
                <a:lnTo>
                  <a:pt x="92860" y="23250"/>
                </a:lnTo>
                <a:lnTo>
                  <a:pt x="92840" y="23290"/>
                </a:lnTo>
                <a:lnTo>
                  <a:pt x="92800" y="23330"/>
                </a:lnTo>
                <a:lnTo>
                  <a:pt x="92780" y="23370"/>
                </a:lnTo>
                <a:lnTo>
                  <a:pt x="92840" y="23400"/>
                </a:lnTo>
                <a:lnTo>
                  <a:pt x="92930" y="23430"/>
                </a:lnTo>
                <a:lnTo>
                  <a:pt x="92960" y="23450"/>
                </a:lnTo>
                <a:lnTo>
                  <a:pt x="93000" y="23490"/>
                </a:lnTo>
                <a:lnTo>
                  <a:pt x="93030" y="23590"/>
                </a:lnTo>
                <a:lnTo>
                  <a:pt x="93030" y="23720"/>
                </a:lnTo>
                <a:lnTo>
                  <a:pt x="93010" y="23960"/>
                </a:lnTo>
                <a:lnTo>
                  <a:pt x="93050" y="24270"/>
                </a:lnTo>
                <a:lnTo>
                  <a:pt x="93050" y="24370"/>
                </a:lnTo>
                <a:lnTo>
                  <a:pt x="92990" y="24620"/>
                </a:lnTo>
                <a:lnTo>
                  <a:pt x="92990" y="24690"/>
                </a:lnTo>
                <a:lnTo>
                  <a:pt x="93000" y="24840"/>
                </a:lnTo>
                <a:lnTo>
                  <a:pt x="93000" y="24900"/>
                </a:lnTo>
                <a:lnTo>
                  <a:pt x="92980" y="25000"/>
                </a:lnTo>
                <a:lnTo>
                  <a:pt x="93000" y="25050"/>
                </a:lnTo>
                <a:lnTo>
                  <a:pt x="93040" y="25080"/>
                </a:lnTo>
                <a:lnTo>
                  <a:pt x="93110" y="25110"/>
                </a:lnTo>
                <a:lnTo>
                  <a:pt x="93350" y="25160"/>
                </a:lnTo>
                <a:lnTo>
                  <a:pt x="93500" y="25070"/>
                </a:lnTo>
                <a:lnTo>
                  <a:pt x="93560" y="25050"/>
                </a:lnTo>
                <a:lnTo>
                  <a:pt x="93640" y="25080"/>
                </a:lnTo>
                <a:lnTo>
                  <a:pt x="93710" y="25140"/>
                </a:lnTo>
                <a:lnTo>
                  <a:pt x="93760" y="25220"/>
                </a:lnTo>
                <a:lnTo>
                  <a:pt x="93800" y="25320"/>
                </a:lnTo>
                <a:lnTo>
                  <a:pt x="93800" y="25410"/>
                </a:lnTo>
                <a:lnTo>
                  <a:pt x="93700" y="25570"/>
                </a:lnTo>
                <a:lnTo>
                  <a:pt x="93520" y="25700"/>
                </a:lnTo>
                <a:lnTo>
                  <a:pt x="93390" y="25850"/>
                </a:lnTo>
                <a:lnTo>
                  <a:pt x="93410" y="26140"/>
                </a:lnTo>
                <a:lnTo>
                  <a:pt x="93390" y="26260"/>
                </a:lnTo>
                <a:lnTo>
                  <a:pt x="93370" y="26380"/>
                </a:lnTo>
                <a:lnTo>
                  <a:pt x="93330" y="26470"/>
                </a:lnTo>
                <a:lnTo>
                  <a:pt x="93300" y="26520"/>
                </a:lnTo>
                <a:lnTo>
                  <a:pt x="93210" y="26550"/>
                </a:lnTo>
                <a:lnTo>
                  <a:pt x="93180" y="26590"/>
                </a:lnTo>
                <a:lnTo>
                  <a:pt x="93170" y="26640"/>
                </a:lnTo>
                <a:lnTo>
                  <a:pt x="93210" y="26750"/>
                </a:lnTo>
                <a:lnTo>
                  <a:pt x="93180" y="26790"/>
                </a:lnTo>
                <a:lnTo>
                  <a:pt x="93090" y="26830"/>
                </a:lnTo>
                <a:lnTo>
                  <a:pt x="93030" y="26880"/>
                </a:lnTo>
                <a:lnTo>
                  <a:pt x="92980" y="26960"/>
                </a:lnTo>
                <a:lnTo>
                  <a:pt x="92940" y="27090"/>
                </a:lnTo>
                <a:lnTo>
                  <a:pt x="92900" y="27180"/>
                </a:lnTo>
                <a:lnTo>
                  <a:pt x="92790" y="27310"/>
                </a:lnTo>
                <a:lnTo>
                  <a:pt x="92740" y="27400"/>
                </a:lnTo>
                <a:lnTo>
                  <a:pt x="92700" y="27470"/>
                </a:lnTo>
                <a:lnTo>
                  <a:pt x="92670" y="27550"/>
                </a:lnTo>
                <a:lnTo>
                  <a:pt x="92670" y="27620"/>
                </a:lnTo>
                <a:lnTo>
                  <a:pt x="92690" y="27710"/>
                </a:lnTo>
                <a:lnTo>
                  <a:pt x="92690" y="27790"/>
                </a:lnTo>
                <a:lnTo>
                  <a:pt x="92650" y="27850"/>
                </a:lnTo>
                <a:lnTo>
                  <a:pt x="92600" y="27910"/>
                </a:lnTo>
                <a:lnTo>
                  <a:pt x="92600" y="27930"/>
                </a:lnTo>
                <a:lnTo>
                  <a:pt x="92590" y="27930"/>
                </a:lnTo>
                <a:lnTo>
                  <a:pt x="92180" y="27880"/>
                </a:lnTo>
                <a:lnTo>
                  <a:pt x="91830" y="27950"/>
                </a:lnTo>
                <a:lnTo>
                  <a:pt x="91640" y="28290"/>
                </a:lnTo>
                <a:lnTo>
                  <a:pt x="91520" y="28620"/>
                </a:lnTo>
                <a:lnTo>
                  <a:pt x="91260" y="28780"/>
                </a:lnTo>
                <a:lnTo>
                  <a:pt x="90950" y="28840"/>
                </a:lnTo>
                <a:lnTo>
                  <a:pt x="90650" y="28840"/>
                </a:lnTo>
                <a:lnTo>
                  <a:pt x="90450" y="28760"/>
                </a:lnTo>
                <a:lnTo>
                  <a:pt x="90250" y="28730"/>
                </a:lnTo>
                <a:lnTo>
                  <a:pt x="90110" y="28780"/>
                </a:lnTo>
                <a:lnTo>
                  <a:pt x="89980" y="28850"/>
                </a:lnTo>
                <a:lnTo>
                  <a:pt x="89350" y="28960"/>
                </a:lnTo>
                <a:lnTo>
                  <a:pt x="88710" y="28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