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Usak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Usak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0540" y="22940"/>
                </a:moveTo>
                <a:lnTo>
                  <a:pt x="20800" y="22710"/>
                </a:lnTo>
                <a:lnTo>
                  <a:pt x="21080" y="22710"/>
                </a:lnTo>
                <a:lnTo>
                  <a:pt x="21370" y="22900"/>
                </a:lnTo>
                <a:lnTo>
                  <a:pt x="21690" y="22940"/>
                </a:lnTo>
                <a:lnTo>
                  <a:pt x="22030" y="22930"/>
                </a:lnTo>
                <a:lnTo>
                  <a:pt x="22630" y="22760"/>
                </a:lnTo>
                <a:lnTo>
                  <a:pt x="22900" y="22740"/>
                </a:lnTo>
                <a:lnTo>
                  <a:pt x="23020" y="22460"/>
                </a:lnTo>
                <a:lnTo>
                  <a:pt x="23100" y="22110"/>
                </a:lnTo>
                <a:lnTo>
                  <a:pt x="23220" y="22040"/>
                </a:lnTo>
                <a:lnTo>
                  <a:pt x="23360" y="22000"/>
                </a:lnTo>
                <a:lnTo>
                  <a:pt x="23660" y="21990"/>
                </a:lnTo>
                <a:lnTo>
                  <a:pt x="24250" y="22130"/>
                </a:lnTo>
                <a:lnTo>
                  <a:pt x="24390" y="22190"/>
                </a:lnTo>
                <a:lnTo>
                  <a:pt x="24610" y="22450"/>
                </a:lnTo>
                <a:lnTo>
                  <a:pt x="24610" y="23080"/>
                </a:lnTo>
                <a:lnTo>
                  <a:pt x="24580" y="23330"/>
                </a:lnTo>
                <a:lnTo>
                  <a:pt x="24510" y="23560"/>
                </a:lnTo>
                <a:lnTo>
                  <a:pt x="24220" y="23840"/>
                </a:lnTo>
                <a:lnTo>
                  <a:pt x="24160" y="24080"/>
                </a:lnTo>
                <a:lnTo>
                  <a:pt x="24070" y="24330"/>
                </a:lnTo>
                <a:lnTo>
                  <a:pt x="23960" y="24470"/>
                </a:lnTo>
                <a:lnTo>
                  <a:pt x="23970" y="24640"/>
                </a:lnTo>
                <a:lnTo>
                  <a:pt x="23380" y="24770"/>
                </a:lnTo>
                <a:lnTo>
                  <a:pt x="23330" y="25130"/>
                </a:lnTo>
                <a:lnTo>
                  <a:pt x="23370" y="25490"/>
                </a:lnTo>
                <a:lnTo>
                  <a:pt x="23220" y="25630"/>
                </a:lnTo>
                <a:lnTo>
                  <a:pt x="23050" y="25680"/>
                </a:lnTo>
                <a:lnTo>
                  <a:pt x="22690" y="25690"/>
                </a:lnTo>
                <a:lnTo>
                  <a:pt x="22350" y="25650"/>
                </a:lnTo>
                <a:lnTo>
                  <a:pt x="22110" y="25840"/>
                </a:lnTo>
                <a:lnTo>
                  <a:pt x="22110" y="25910"/>
                </a:lnTo>
                <a:lnTo>
                  <a:pt x="22040" y="26030"/>
                </a:lnTo>
                <a:lnTo>
                  <a:pt x="21990" y="26040"/>
                </a:lnTo>
                <a:lnTo>
                  <a:pt x="21870" y="25960"/>
                </a:lnTo>
                <a:lnTo>
                  <a:pt x="21810" y="25990"/>
                </a:lnTo>
                <a:lnTo>
                  <a:pt x="21740" y="26030"/>
                </a:lnTo>
                <a:lnTo>
                  <a:pt x="21590" y="26080"/>
                </a:lnTo>
                <a:lnTo>
                  <a:pt x="21430" y="26070"/>
                </a:lnTo>
                <a:lnTo>
                  <a:pt x="21280" y="25900"/>
                </a:lnTo>
                <a:lnTo>
                  <a:pt x="21110" y="25870"/>
                </a:lnTo>
                <a:lnTo>
                  <a:pt x="20870" y="26040"/>
                </a:lnTo>
                <a:lnTo>
                  <a:pt x="20600" y="26040"/>
                </a:lnTo>
                <a:lnTo>
                  <a:pt x="20350" y="25880"/>
                </a:lnTo>
                <a:lnTo>
                  <a:pt x="20060" y="25820"/>
                </a:lnTo>
                <a:lnTo>
                  <a:pt x="19890" y="25620"/>
                </a:lnTo>
                <a:lnTo>
                  <a:pt x="19740" y="25620"/>
                </a:lnTo>
                <a:lnTo>
                  <a:pt x="19620" y="25530"/>
                </a:lnTo>
                <a:lnTo>
                  <a:pt x="19670" y="25440"/>
                </a:lnTo>
                <a:lnTo>
                  <a:pt x="19800" y="25320"/>
                </a:lnTo>
                <a:lnTo>
                  <a:pt x="19890" y="25170"/>
                </a:lnTo>
                <a:lnTo>
                  <a:pt x="19960" y="24980"/>
                </a:lnTo>
                <a:lnTo>
                  <a:pt x="19990" y="24700"/>
                </a:lnTo>
                <a:lnTo>
                  <a:pt x="19950" y="24400"/>
                </a:lnTo>
                <a:lnTo>
                  <a:pt x="19950" y="24260"/>
                </a:lnTo>
                <a:lnTo>
                  <a:pt x="19930" y="24120"/>
                </a:lnTo>
                <a:lnTo>
                  <a:pt x="19820" y="23990"/>
                </a:lnTo>
                <a:lnTo>
                  <a:pt x="19690" y="23940"/>
                </a:lnTo>
                <a:lnTo>
                  <a:pt x="19670" y="23730"/>
                </a:lnTo>
                <a:lnTo>
                  <a:pt x="19810" y="23680"/>
                </a:lnTo>
                <a:lnTo>
                  <a:pt x="19950" y="23520"/>
                </a:lnTo>
                <a:lnTo>
                  <a:pt x="20000" y="23400"/>
                </a:lnTo>
                <a:lnTo>
                  <a:pt x="20370" y="23110"/>
                </a:lnTo>
                <a:lnTo>
                  <a:pt x="20540" y="22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