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Tunceli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Tuncel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6670" y="21060"/>
                </a:moveTo>
                <a:lnTo>
                  <a:pt x="66630" y="20680"/>
                </a:lnTo>
                <a:lnTo>
                  <a:pt x="66590" y="20640"/>
                </a:lnTo>
                <a:lnTo>
                  <a:pt x="66550" y="20610"/>
                </a:lnTo>
                <a:lnTo>
                  <a:pt x="66530" y="20470"/>
                </a:lnTo>
                <a:lnTo>
                  <a:pt x="66550" y="20330"/>
                </a:lnTo>
                <a:lnTo>
                  <a:pt x="66590" y="20290"/>
                </a:lnTo>
                <a:lnTo>
                  <a:pt x="66610" y="20290"/>
                </a:lnTo>
                <a:lnTo>
                  <a:pt x="66720" y="20240"/>
                </a:lnTo>
                <a:lnTo>
                  <a:pt x="66790" y="19890"/>
                </a:lnTo>
                <a:lnTo>
                  <a:pt x="66900" y="19820"/>
                </a:lnTo>
                <a:lnTo>
                  <a:pt x="67030" y="19790"/>
                </a:lnTo>
                <a:lnTo>
                  <a:pt x="67160" y="19710"/>
                </a:lnTo>
                <a:lnTo>
                  <a:pt x="67090" y="19600"/>
                </a:lnTo>
                <a:lnTo>
                  <a:pt x="67030" y="19410"/>
                </a:lnTo>
                <a:lnTo>
                  <a:pt x="67100" y="19220"/>
                </a:lnTo>
                <a:lnTo>
                  <a:pt x="67390" y="19110"/>
                </a:lnTo>
                <a:lnTo>
                  <a:pt x="67440" y="19080"/>
                </a:lnTo>
                <a:lnTo>
                  <a:pt x="67500" y="18980"/>
                </a:lnTo>
                <a:lnTo>
                  <a:pt x="67570" y="18880"/>
                </a:lnTo>
                <a:lnTo>
                  <a:pt x="67700" y="18890"/>
                </a:lnTo>
                <a:lnTo>
                  <a:pt x="67820" y="18830"/>
                </a:lnTo>
                <a:lnTo>
                  <a:pt x="67910" y="18660"/>
                </a:lnTo>
                <a:lnTo>
                  <a:pt x="68040" y="18560"/>
                </a:lnTo>
                <a:lnTo>
                  <a:pt x="68510" y="18380"/>
                </a:lnTo>
                <a:lnTo>
                  <a:pt x="68760" y="18330"/>
                </a:lnTo>
                <a:lnTo>
                  <a:pt x="69000" y="18370"/>
                </a:lnTo>
                <a:lnTo>
                  <a:pt x="69200" y="18320"/>
                </a:lnTo>
                <a:lnTo>
                  <a:pt x="69390" y="18220"/>
                </a:lnTo>
                <a:lnTo>
                  <a:pt x="69760" y="18240"/>
                </a:lnTo>
                <a:lnTo>
                  <a:pt x="70120" y="18340"/>
                </a:lnTo>
                <a:lnTo>
                  <a:pt x="70500" y="18330"/>
                </a:lnTo>
                <a:lnTo>
                  <a:pt x="71220" y="18220"/>
                </a:lnTo>
                <a:lnTo>
                  <a:pt x="71550" y="18110"/>
                </a:lnTo>
                <a:lnTo>
                  <a:pt x="71770" y="17840"/>
                </a:lnTo>
                <a:lnTo>
                  <a:pt x="71950" y="17780"/>
                </a:lnTo>
                <a:lnTo>
                  <a:pt x="72200" y="17930"/>
                </a:lnTo>
                <a:lnTo>
                  <a:pt x="72570" y="18030"/>
                </a:lnTo>
                <a:lnTo>
                  <a:pt x="73010" y="17870"/>
                </a:lnTo>
                <a:lnTo>
                  <a:pt x="73110" y="17860"/>
                </a:lnTo>
                <a:lnTo>
                  <a:pt x="73290" y="17770"/>
                </a:lnTo>
                <a:lnTo>
                  <a:pt x="73440" y="17730"/>
                </a:lnTo>
                <a:lnTo>
                  <a:pt x="73460" y="17710"/>
                </a:lnTo>
                <a:lnTo>
                  <a:pt x="73510" y="17710"/>
                </a:lnTo>
                <a:lnTo>
                  <a:pt x="73690" y="17780"/>
                </a:lnTo>
                <a:lnTo>
                  <a:pt x="73780" y="17830"/>
                </a:lnTo>
                <a:lnTo>
                  <a:pt x="74490" y="17850"/>
                </a:lnTo>
                <a:lnTo>
                  <a:pt x="74870" y="17910"/>
                </a:lnTo>
                <a:lnTo>
                  <a:pt x="75260" y="17920"/>
                </a:lnTo>
                <a:lnTo>
                  <a:pt x="75080" y="18150"/>
                </a:lnTo>
                <a:lnTo>
                  <a:pt x="74840" y="18260"/>
                </a:lnTo>
                <a:lnTo>
                  <a:pt x="74710" y="18250"/>
                </a:lnTo>
                <a:lnTo>
                  <a:pt x="74490" y="18210"/>
                </a:lnTo>
                <a:lnTo>
                  <a:pt x="74410" y="18280"/>
                </a:lnTo>
                <a:lnTo>
                  <a:pt x="74280" y="18550"/>
                </a:lnTo>
                <a:lnTo>
                  <a:pt x="74060" y="18710"/>
                </a:lnTo>
                <a:lnTo>
                  <a:pt x="73830" y="18710"/>
                </a:lnTo>
                <a:lnTo>
                  <a:pt x="73610" y="18790"/>
                </a:lnTo>
                <a:lnTo>
                  <a:pt x="73570" y="18910"/>
                </a:lnTo>
                <a:lnTo>
                  <a:pt x="73530" y="19010"/>
                </a:lnTo>
                <a:lnTo>
                  <a:pt x="73460" y="19040"/>
                </a:lnTo>
                <a:lnTo>
                  <a:pt x="73130" y="19020"/>
                </a:lnTo>
                <a:lnTo>
                  <a:pt x="72890" y="19100"/>
                </a:lnTo>
                <a:lnTo>
                  <a:pt x="72820" y="19220"/>
                </a:lnTo>
                <a:lnTo>
                  <a:pt x="72800" y="19520"/>
                </a:lnTo>
                <a:lnTo>
                  <a:pt x="72740" y="19680"/>
                </a:lnTo>
                <a:lnTo>
                  <a:pt x="72720" y="19840"/>
                </a:lnTo>
                <a:lnTo>
                  <a:pt x="72820" y="20300"/>
                </a:lnTo>
                <a:lnTo>
                  <a:pt x="72780" y="20510"/>
                </a:lnTo>
                <a:lnTo>
                  <a:pt x="72700" y="20700"/>
                </a:lnTo>
                <a:lnTo>
                  <a:pt x="72440" y="20710"/>
                </a:lnTo>
                <a:lnTo>
                  <a:pt x="72210" y="20770"/>
                </a:lnTo>
                <a:lnTo>
                  <a:pt x="72120" y="20830"/>
                </a:lnTo>
                <a:lnTo>
                  <a:pt x="72050" y="20930"/>
                </a:lnTo>
                <a:lnTo>
                  <a:pt x="72100" y="21160"/>
                </a:lnTo>
                <a:lnTo>
                  <a:pt x="72130" y="21380"/>
                </a:lnTo>
                <a:lnTo>
                  <a:pt x="72060" y="21670"/>
                </a:lnTo>
                <a:lnTo>
                  <a:pt x="71930" y="21930"/>
                </a:lnTo>
                <a:lnTo>
                  <a:pt x="71640" y="22250"/>
                </a:lnTo>
                <a:lnTo>
                  <a:pt x="71200" y="22420"/>
                </a:lnTo>
                <a:lnTo>
                  <a:pt x="70740" y="22460"/>
                </a:lnTo>
                <a:lnTo>
                  <a:pt x="70570" y="22440"/>
                </a:lnTo>
                <a:lnTo>
                  <a:pt x="70400" y="22480"/>
                </a:lnTo>
                <a:lnTo>
                  <a:pt x="70280" y="22630"/>
                </a:lnTo>
                <a:lnTo>
                  <a:pt x="70140" y="22740"/>
                </a:lnTo>
                <a:lnTo>
                  <a:pt x="70020" y="22700"/>
                </a:lnTo>
                <a:lnTo>
                  <a:pt x="69900" y="22640"/>
                </a:lnTo>
                <a:lnTo>
                  <a:pt x="69820" y="22660"/>
                </a:lnTo>
                <a:lnTo>
                  <a:pt x="69780" y="22670"/>
                </a:lnTo>
                <a:lnTo>
                  <a:pt x="69670" y="22540"/>
                </a:lnTo>
                <a:lnTo>
                  <a:pt x="69580" y="22470"/>
                </a:lnTo>
                <a:lnTo>
                  <a:pt x="69370" y="22410"/>
                </a:lnTo>
                <a:lnTo>
                  <a:pt x="69170" y="22260"/>
                </a:lnTo>
                <a:lnTo>
                  <a:pt x="68950" y="22160"/>
                </a:lnTo>
                <a:lnTo>
                  <a:pt x="68750" y="22140"/>
                </a:lnTo>
                <a:lnTo>
                  <a:pt x="68560" y="22080"/>
                </a:lnTo>
                <a:lnTo>
                  <a:pt x="68410" y="22070"/>
                </a:lnTo>
                <a:lnTo>
                  <a:pt x="68260" y="21980"/>
                </a:lnTo>
                <a:lnTo>
                  <a:pt x="68210" y="21980"/>
                </a:lnTo>
                <a:lnTo>
                  <a:pt x="68120" y="22000"/>
                </a:lnTo>
                <a:lnTo>
                  <a:pt x="68070" y="22010"/>
                </a:lnTo>
                <a:lnTo>
                  <a:pt x="67870" y="21920"/>
                </a:lnTo>
                <a:lnTo>
                  <a:pt x="67500" y="21950"/>
                </a:lnTo>
                <a:lnTo>
                  <a:pt x="67130" y="22050"/>
                </a:lnTo>
                <a:lnTo>
                  <a:pt x="66990" y="22040"/>
                </a:lnTo>
                <a:lnTo>
                  <a:pt x="66790" y="21840"/>
                </a:lnTo>
                <a:lnTo>
                  <a:pt x="66790" y="21670"/>
                </a:lnTo>
                <a:lnTo>
                  <a:pt x="66860" y="21510"/>
                </a:lnTo>
                <a:lnTo>
                  <a:pt x="66850" y="21330"/>
                </a:lnTo>
                <a:lnTo>
                  <a:pt x="66670" y="21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