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Trabzon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Trabzon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74300" y="8930"/>
                </a:moveTo>
                <a:lnTo>
                  <a:pt x="74470" y="9320"/>
                </a:lnTo>
                <a:lnTo>
                  <a:pt x="74590" y="9740"/>
                </a:lnTo>
                <a:lnTo>
                  <a:pt x="74640" y="10180"/>
                </a:lnTo>
                <a:lnTo>
                  <a:pt x="74940" y="10940"/>
                </a:lnTo>
                <a:lnTo>
                  <a:pt x="74880" y="11370"/>
                </a:lnTo>
                <a:lnTo>
                  <a:pt x="74950" y="11760"/>
                </a:lnTo>
                <a:lnTo>
                  <a:pt x="74860" y="11780"/>
                </a:lnTo>
                <a:lnTo>
                  <a:pt x="74670" y="11840"/>
                </a:lnTo>
                <a:lnTo>
                  <a:pt x="74180" y="11840"/>
                </a:lnTo>
                <a:lnTo>
                  <a:pt x="73940" y="11880"/>
                </a:lnTo>
                <a:lnTo>
                  <a:pt x="73710" y="11960"/>
                </a:lnTo>
                <a:lnTo>
                  <a:pt x="73500" y="11960"/>
                </a:lnTo>
                <a:lnTo>
                  <a:pt x="73110" y="11830"/>
                </a:lnTo>
                <a:lnTo>
                  <a:pt x="72700" y="11820"/>
                </a:lnTo>
                <a:lnTo>
                  <a:pt x="72510" y="11710"/>
                </a:lnTo>
                <a:lnTo>
                  <a:pt x="72220" y="11380"/>
                </a:lnTo>
                <a:lnTo>
                  <a:pt x="72070" y="11330"/>
                </a:lnTo>
                <a:lnTo>
                  <a:pt x="72040" y="11350"/>
                </a:lnTo>
                <a:lnTo>
                  <a:pt x="71980" y="11410"/>
                </a:lnTo>
                <a:lnTo>
                  <a:pt x="72010" y="11560"/>
                </a:lnTo>
                <a:lnTo>
                  <a:pt x="71940" y="11640"/>
                </a:lnTo>
                <a:lnTo>
                  <a:pt x="71840" y="11650"/>
                </a:lnTo>
                <a:lnTo>
                  <a:pt x="71610" y="11260"/>
                </a:lnTo>
                <a:lnTo>
                  <a:pt x="71280" y="11040"/>
                </a:lnTo>
                <a:lnTo>
                  <a:pt x="71140" y="11150"/>
                </a:lnTo>
                <a:lnTo>
                  <a:pt x="71080" y="11410"/>
                </a:lnTo>
                <a:lnTo>
                  <a:pt x="71010" y="11490"/>
                </a:lnTo>
                <a:lnTo>
                  <a:pt x="70910" y="11510"/>
                </a:lnTo>
                <a:lnTo>
                  <a:pt x="70630" y="11480"/>
                </a:lnTo>
                <a:lnTo>
                  <a:pt x="69520" y="11030"/>
                </a:lnTo>
                <a:lnTo>
                  <a:pt x="69200" y="10700"/>
                </a:lnTo>
                <a:lnTo>
                  <a:pt x="69130" y="10330"/>
                </a:lnTo>
                <a:lnTo>
                  <a:pt x="68930" y="10210"/>
                </a:lnTo>
                <a:lnTo>
                  <a:pt x="68850" y="10320"/>
                </a:lnTo>
                <a:lnTo>
                  <a:pt x="68750" y="10410"/>
                </a:lnTo>
                <a:lnTo>
                  <a:pt x="68650" y="10400"/>
                </a:lnTo>
                <a:lnTo>
                  <a:pt x="68560" y="10330"/>
                </a:lnTo>
                <a:lnTo>
                  <a:pt x="68480" y="10090"/>
                </a:lnTo>
                <a:lnTo>
                  <a:pt x="68440" y="9510"/>
                </a:lnTo>
                <a:lnTo>
                  <a:pt x="68450" y="9200"/>
                </a:lnTo>
                <a:lnTo>
                  <a:pt x="68580" y="8440"/>
                </a:lnTo>
                <a:lnTo>
                  <a:pt x="68620" y="8400"/>
                </a:lnTo>
                <a:lnTo>
                  <a:pt x="68680" y="8390"/>
                </a:lnTo>
                <a:lnTo>
                  <a:pt x="68830" y="8400"/>
                </a:lnTo>
                <a:lnTo>
                  <a:pt x="68920" y="8430"/>
                </a:lnTo>
                <a:lnTo>
                  <a:pt x="69070" y="8560"/>
                </a:lnTo>
                <a:lnTo>
                  <a:pt x="69180" y="8570"/>
                </a:lnTo>
                <a:lnTo>
                  <a:pt x="69260" y="8550"/>
                </a:lnTo>
                <a:lnTo>
                  <a:pt x="69380" y="8460"/>
                </a:lnTo>
                <a:lnTo>
                  <a:pt x="69480" y="8450"/>
                </a:lnTo>
                <a:lnTo>
                  <a:pt x="69540" y="8430"/>
                </a:lnTo>
                <a:lnTo>
                  <a:pt x="69790" y="8270"/>
                </a:lnTo>
                <a:lnTo>
                  <a:pt x="69820" y="8250"/>
                </a:lnTo>
                <a:lnTo>
                  <a:pt x="69840" y="8220"/>
                </a:lnTo>
                <a:lnTo>
                  <a:pt x="69860" y="8200"/>
                </a:lnTo>
                <a:lnTo>
                  <a:pt x="69920" y="8180"/>
                </a:lnTo>
                <a:lnTo>
                  <a:pt x="70220" y="8260"/>
                </a:lnTo>
                <a:lnTo>
                  <a:pt x="70290" y="8320"/>
                </a:lnTo>
                <a:lnTo>
                  <a:pt x="70410" y="8490"/>
                </a:lnTo>
                <a:lnTo>
                  <a:pt x="70690" y="8730"/>
                </a:lnTo>
                <a:lnTo>
                  <a:pt x="70870" y="8840"/>
                </a:lnTo>
                <a:lnTo>
                  <a:pt x="71060" y="8880"/>
                </a:lnTo>
                <a:lnTo>
                  <a:pt x="71150" y="8840"/>
                </a:lnTo>
                <a:lnTo>
                  <a:pt x="71250" y="8800"/>
                </a:lnTo>
                <a:lnTo>
                  <a:pt x="71350" y="8780"/>
                </a:lnTo>
                <a:lnTo>
                  <a:pt x="71470" y="8880"/>
                </a:lnTo>
                <a:lnTo>
                  <a:pt x="71530" y="8880"/>
                </a:lnTo>
                <a:lnTo>
                  <a:pt x="71630" y="8880"/>
                </a:lnTo>
                <a:lnTo>
                  <a:pt x="71670" y="8890"/>
                </a:lnTo>
                <a:lnTo>
                  <a:pt x="71960" y="9120"/>
                </a:lnTo>
                <a:lnTo>
                  <a:pt x="72040" y="9160"/>
                </a:lnTo>
                <a:lnTo>
                  <a:pt x="72130" y="9180"/>
                </a:lnTo>
                <a:lnTo>
                  <a:pt x="72210" y="9120"/>
                </a:lnTo>
                <a:lnTo>
                  <a:pt x="72510" y="9020"/>
                </a:lnTo>
                <a:lnTo>
                  <a:pt x="72620" y="9000"/>
                </a:lnTo>
                <a:lnTo>
                  <a:pt x="72900" y="9260"/>
                </a:lnTo>
                <a:lnTo>
                  <a:pt x="73030" y="9350"/>
                </a:lnTo>
                <a:lnTo>
                  <a:pt x="73230" y="9390"/>
                </a:lnTo>
                <a:lnTo>
                  <a:pt x="73310" y="9380"/>
                </a:lnTo>
                <a:lnTo>
                  <a:pt x="73450" y="9320"/>
                </a:lnTo>
                <a:lnTo>
                  <a:pt x="73560" y="9290"/>
                </a:lnTo>
                <a:lnTo>
                  <a:pt x="73730" y="9230"/>
                </a:lnTo>
                <a:lnTo>
                  <a:pt x="73840" y="9150"/>
                </a:lnTo>
                <a:lnTo>
                  <a:pt x="74060" y="9090"/>
                </a:lnTo>
                <a:lnTo>
                  <a:pt x="74300" y="8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