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Tokat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Tokat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56980" y="9760"/>
                </a:moveTo>
                <a:lnTo>
                  <a:pt x="56900" y="9920"/>
                </a:lnTo>
                <a:lnTo>
                  <a:pt x="56950" y="10110"/>
                </a:lnTo>
                <a:lnTo>
                  <a:pt x="57010" y="10150"/>
                </a:lnTo>
                <a:lnTo>
                  <a:pt x="57220" y="10200"/>
                </a:lnTo>
                <a:lnTo>
                  <a:pt x="57490" y="10360"/>
                </a:lnTo>
                <a:lnTo>
                  <a:pt x="57880" y="10500"/>
                </a:lnTo>
                <a:lnTo>
                  <a:pt x="58130" y="10650"/>
                </a:lnTo>
                <a:lnTo>
                  <a:pt x="58440" y="10780"/>
                </a:lnTo>
                <a:lnTo>
                  <a:pt x="58780" y="10810"/>
                </a:lnTo>
                <a:lnTo>
                  <a:pt x="59110" y="10760"/>
                </a:lnTo>
                <a:lnTo>
                  <a:pt x="59420" y="10790"/>
                </a:lnTo>
                <a:lnTo>
                  <a:pt x="60510" y="11550"/>
                </a:lnTo>
                <a:lnTo>
                  <a:pt x="61150" y="11590"/>
                </a:lnTo>
                <a:lnTo>
                  <a:pt x="61310" y="11890"/>
                </a:lnTo>
                <a:lnTo>
                  <a:pt x="61400" y="12270"/>
                </a:lnTo>
                <a:lnTo>
                  <a:pt x="61150" y="12760"/>
                </a:lnTo>
                <a:lnTo>
                  <a:pt x="60870" y="13170"/>
                </a:lnTo>
                <a:lnTo>
                  <a:pt x="60700" y="13240"/>
                </a:lnTo>
                <a:lnTo>
                  <a:pt x="60520" y="13280"/>
                </a:lnTo>
                <a:lnTo>
                  <a:pt x="60450" y="13280"/>
                </a:lnTo>
                <a:lnTo>
                  <a:pt x="60390" y="13300"/>
                </a:lnTo>
                <a:lnTo>
                  <a:pt x="60220" y="13430"/>
                </a:lnTo>
                <a:lnTo>
                  <a:pt x="60050" y="13530"/>
                </a:lnTo>
                <a:lnTo>
                  <a:pt x="59650" y="13590"/>
                </a:lnTo>
                <a:lnTo>
                  <a:pt x="59250" y="13570"/>
                </a:lnTo>
                <a:lnTo>
                  <a:pt x="58810" y="13630"/>
                </a:lnTo>
                <a:lnTo>
                  <a:pt x="58180" y="13790"/>
                </a:lnTo>
                <a:lnTo>
                  <a:pt x="58010" y="13870"/>
                </a:lnTo>
                <a:lnTo>
                  <a:pt x="57470" y="13790"/>
                </a:lnTo>
                <a:lnTo>
                  <a:pt x="57290" y="13850"/>
                </a:lnTo>
                <a:lnTo>
                  <a:pt x="57120" y="13950"/>
                </a:lnTo>
                <a:lnTo>
                  <a:pt x="56990" y="14310"/>
                </a:lnTo>
                <a:lnTo>
                  <a:pt x="56890" y="14680"/>
                </a:lnTo>
                <a:lnTo>
                  <a:pt x="56800" y="14920"/>
                </a:lnTo>
                <a:lnTo>
                  <a:pt x="56650" y="15080"/>
                </a:lnTo>
                <a:lnTo>
                  <a:pt x="55950" y="15350"/>
                </a:lnTo>
                <a:lnTo>
                  <a:pt x="55160" y="15390"/>
                </a:lnTo>
                <a:lnTo>
                  <a:pt x="54050" y="15610"/>
                </a:lnTo>
                <a:lnTo>
                  <a:pt x="54000" y="15480"/>
                </a:lnTo>
                <a:lnTo>
                  <a:pt x="53910" y="15390"/>
                </a:lnTo>
                <a:lnTo>
                  <a:pt x="53820" y="15210"/>
                </a:lnTo>
                <a:lnTo>
                  <a:pt x="53830" y="14970"/>
                </a:lnTo>
                <a:lnTo>
                  <a:pt x="53860" y="14620"/>
                </a:lnTo>
                <a:lnTo>
                  <a:pt x="53660" y="14430"/>
                </a:lnTo>
                <a:lnTo>
                  <a:pt x="53460" y="14490"/>
                </a:lnTo>
                <a:lnTo>
                  <a:pt x="53270" y="14570"/>
                </a:lnTo>
                <a:lnTo>
                  <a:pt x="53040" y="14620"/>
                </a:lnTo>
                <a:lnTo>
                  <a:pt x="52820" y="14640"/>
                </a:lnTo>
                <a:lnTo>
                  <a:pt x="52450" y="14560"/>
                </a:lnTo>
                <a:lnTo>
                  <a:pt x="52010" y="14600"/>
                </a:lnTo>
                <a:lnTo>
                  <a:pt x="51630" y="14340"/>
                </a:lnTo>
                <a:lnTo>
                  <a:pt x="51300" y="13970"/>
                </a:lnTo>
                <a:lnTo>
                  <a:pt x="51490" y="13570"/>
                </a:lnTo>
                <a:lnTo>
                  <a:pt x="51630" y="13410"/>
                </a:lnTo>
                <a:lnTo>
                  <a:pt x="51890" y="13310"/>
                </a:lnTo>
                <a:lnTo>
                  <a:pt x="51980" y="13280"/>
                </a:lnTo>
                <a:lnTo>
                  <a:pt x="52140" y="13210"/>
                </a:lnTo>
                <a:lnTo>
                  <a:pt x="52280" y="13050"/>
                </a:lnTo>
                <a:lnTo>
                  <a:pt x="52410" y="12860"/>
                </a:lnTo>
                <a:lnTo>
                  <a:pt x="52550" y="12610"/>
                </a:lnTo>
                <a:lnTo>
                  <a:pt x="52760" y="12140"/>
                </a:lnTo>
                <a:lnTo>
                  <a:pt x="52880" y="11990"/>
                </a:lnTo>
                <a:lnTo>
                  <a:pt x="53280" y="11960"/>
                </a:lnTo>
                <a:lnTo>
                  <a:pt x="53660" y="12070"/>
                </a:lnTo>
                <a:lnTo>
                  <a:pt x="53780" y="12170"/>
                </a:lnTo>
                <a:lnTo>
                  <a:pt x="53910" y="12240"/>
                </a:lnTo>
                <a:lnTo>
                  <a:pt x="54020" y="12270"/>
                </a:lnTo>
                <a:lnTo>
                  <a:pt x="54110" y="12310"/>
                </a:lnTo>
                <a:lnTo>
                  <a:pt x="54190" y="12380"/>
                </a:lnTo>
                <a:lnTo>
                  <a:pt x="54280" y="12380"/>
                </a:lnTo>
                <a:lnTo>
                  <a:pt x="54570" y="12240"/>
                </a:lnTo>
                <a:lnTo>
                  <a:pt x="54960" y="11980"/>
                </a:lnTo>
                <a:lnTo>
                  <a:pt x="55030" y="11910"/>
                </a:lnTo>
                <a:lnTo>
                  <a:pt x="55070" y="11900"/>
                </a:lnTo>
                <a:lnTo>
                  <a:pt x="55110" y="11880"/>
                </a:lnTo>
                <a:lnTo>
                  <a:pt x="55140" y="11560"/>
                </a:lnTo>
                <a:lnTo>
                  <a:pt x="55520" y="11480"/>
                </a:lnTo>
                <a:lnTo>
                  <a:pt x="55730" y="11180"/>
                </a:lnTo>
                <a:lnTo>
                  <a:pt x="55730" y="10940"/>
                </a:lnTo>
                <a:lnTo>
                  <a:pt x="55810" y="10740"/>
                </a:lnTo>
                <a:lnTo>
                  <a:pt x="55980" y="10490"/>
                </a:lnTo>
                <a:lnTo>
                  <a:pt x="55880" y="10240"/>
                </a:lnTo>
                <a:lnTo>
                  <a:pt x="55800" y="10210"/>
                </a:lnTo>
                <a:lnTo>
                  <a:pt x="55730" y="10150"/>
                </a:lnTo>
                <a:lnTo>
                  <a:pt x="55630" y="10060"/>
                </a:lnTo>
                <a:lnTo>
                  <a:pt x="55580" y="9950"/>
                </a:lnTo>
                <a:lnTo>
                  <a:pt x="55640" y="9870"/>
                </a:lnTo>
                <a:lnTo>
                  <a:pt x="55640" y="9820"/>
                </a:lnTo>
                <a:lnTo>
                  <a:pt x="55600" y="9820"/>
                </a:lnTo>
                <a:lnTo>
                  <a:pt x="55600" y="9780"/>
                </a:lnTo>
                <a:lnTo>
                  <a:pt x="55740" y="9710"/>
                </a:lnTo>
                <a:lnTo>
                  <a:pt x="56260" y="9580"/>
                </a:lnTo>
                <a:lnTo>
                  <a:pt x="56420" y="9500"/>
                </a:lnTo>
                <a:lnTo>
                  <a:pt x="56450" y="9460"/>
                </a:lnTo>
                <a:lnTo>
                  <a:pt x="56480" y="9480"/>
                </a:lnTo>
                <a:lnTo>
                  <a:pt x="56730" y="9490"/>
                </a:lnTo>
                <a:lnTo>
                  <a:pt x="56900" y="9600"/>
                </a:lnTo>
                <a:lnTo>
                  <a:pt x="56980" y="9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