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Tekirdag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Tekirdag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990" y="6810"/>
                </a:moveTo>
                <a:lnTo>
                  <a:pt x="10710" y="6650"/>
                </a:lnTo>
                <a:lnTo>
                  <a:pt x="11480" y="6590"/>
                </a:lnTo>
                <a:lnTo>
                  <a:pt x="12030" y="6590"/>
                </a:lnTo>
                <a:lnTo>
                  <a:pt x="12300" y="6770"/>
                </a:lnTo>
                <a:lnTo>
                  <a:pt x="12510" y="7050"/>
                </a:lnTo>
                <a:lnTo>
                  <a:pt x="12770" y="7220"/>
                </a:lnTo>
                <a:lnTo>
                  <a:pt x="13080" y="7140"/>
                </a:lnTo>
                <a:lnTo>
                  <a:pt x="13350" y="6930"/>
                </a:lnTo>
                <a:lnTo>
                  <a:pt x="13520" y="6580"/>
                </a:lnTo>
                <a:lnTo>
                  <a:pt x="13750" y="6240"/>
                </a:lnTo>
                <a:lnTo>
                  <a:pt x="14210" y="6100"/>
                </a:lnTo>
                <a:lnTo>
                  <a:pt x="14730" y="5980"/>
                </a:lnTo>
                <a:lnTo>
                  <a:pt x="15550" y="5870"/>
                </a:lnTo>
                <a:lnTo>
                  <a:pt x="16380" y="5780"/>
                </a:lnTo>
                <a:lnTo>
                  <a:pt x="16510" y="6230"/>
                </a:lnTo>
                <a:lnTo>
                  <a:pt x="16560" y="6650"/>
                </a:lnTo>
                <a:lnTo>
                  <a:pt x="16420" y="7170"/>
                </a:lnTo>
                <a:lnTo>
                  <a:pt x="16350" y="7550"/>
                </a:lnTo>
                <a:lnTo>
                  <a:pt x="16420" y="8030"/>
                </a:lnTo>
                <a:lnTo>
                  <a:pt x="16470" y="8380"/>
                </a:lnTo>
                <a:lnTo>
                  <a:pt x="16430" y="8360"/>
                </a:lnTo>
                <a:lnTo>
                  <a:pt x="16200" y="8440"/>
                </a:lnTo>
                <a:lnTo>
                  <a:pt x="16160" y="8470"/>
                </a:lnTo>
                <a:lnTo>
                  <a:pt x="16120" y="8470"/>
                </a:lnTo>
                <a:lnTo>
                  <a:pt x="15860" y="8570"/>
                </a:lnTo>
                <a:lnTo>
                  <a:pt x="15790" y="8590"/>
                </a:lnTo>
                <a:lnTo>
                  <a:pt x="15700" y="8640"/>
                </a:lnTo>
                <a:lnTo>
                  <a:pt x="15630" y="8690"/>
                </a:lnTo>
                <a:lnTo>
                  <a:pt x="15580" y="8740"/>
                </a:lnTo>
                <a:lnTo>
                  <a:pt x="15470" y="8920"/>
                </a:lnTo>
                <a:lnTo>
                  <a:pt x="15440" y="9000"/>
                </a:lnTo>
                <a:lnTo>
                  <a:pt x="15450" y="9050"/>
                </a:lnTo>
                <a:lnTo>
                  <a:pt x="15360" y="9070"/>
                </a:lnTo>
                <a:lnTo>
                  <a:pt x="14980" y="9030"/>
                </a:lnTo>
                <a:lnTo>
                  <a:pt x="14910" y="8980"/>
                </a:lnTo>
                <a:lnTo>
                  <a:pt x="14840" y="8920"/>
                </a:lnTo>
                <a:lnTo>
                  <a:pt x="14760" y="8880"/>
                </a:lnTo>
                <a:lnTo>
                  <a:pt x="14580" y="8820"/>
                </a:lnTo>
                <a:lnTo>
                  <a:pt x="14400" y="8810"/>
                </a:lnTo>
                <a:lnTo>
                  <a:pt x="13380" y="8960"/>
                </a:lnTo>
                <a:lnTo>
                  <a:pt x="13240" y="9050"/>
                </a:lnTo>
                <a:lnTo>
                  <a:pt x="13130" y="9260"/>
                </a:lnTo>
                <a:lnTo>
                  <a:pt x="13010" y="9760"/>
                </a:lnTo>
                <a:lnTo>
                  <a:pt x="12910" y="9950"/>
                </a:lnTo>
                <a:lnTo>
                  <a:pt x="12460" y="10390"/>
                </a:lnTo>
                <a:lnTo>
                  <a:pt x="12260" y="10750"/>
                </a:lnTo>
                <a:lnTo>
                  <a:pt x="11830" y="11070"/>
                </a:lnTo>
                <a:lnTo>
                  <a:pt x="11810" y="11100"/>
                </a:lnTo>
                <a:lnTo>
                  <a:pt x="11760" y="11170"/>
                </a:lnTo>
                <a:lnTo>
                  <a:pt x="11740" y="11200"/>
                </a:lnTo>
                <a:lnTo>
                  <a:pt x="11690" y="11210"/>
                </a:lnTo>
                <a:lnTo>
                  <a:pt x="11570" y="11230"/>
                </a:lnTo>
                <a:lnTo>
                  <a:pt x="11440" y="11320"/>
                </a:lnTo>
                <a:lnTo>
                  <a:pt x="11220" y="11310"/>
                </a:lnTo>
                <a:lnTo>
                  <a:pt x="11120" y="11320"/>
                </a:lnTo>
                <a:lnTo>
                  <a:pt x="11040" y="11390"/>
                </a:lnTo>
                <a:lnTo>
                  <a:pt x="10900" y="11590"/>
                </a:lnTo>
                <a:lnTo>
                  <a:pt x="10840" y="11630"/>
                </a:lnTo>
                <a:lnTo>
                  <a:pt x="10720" y="11640"/>
                </a:lnTo>
                <a:lnTo>
                  <a:pt x="10570" y="11180"/>
                </a:lnTo>
                <a:lnTo>
                  <a:pt x="10570" y="10680"/>
                </a:lnTo>
                <a:lnTo>
                  <a:pt x="9880" y="10610"/>
                </a:lnTo>
                <a:lnTo>
                  <a:pt x="9760" y="10200"/>
                </a:lnTo>
                <a:lnTo>
                  <a:pt x="9580" y="9810"/>
                </a:lnTo>
                <a:lnTo>
                  <a:pt x="9550" y="9300"/>
                </a:lnTo>
                <a:lnTo>
                  <a:pt x="9630" y="8860"/>
                </a:lnTo>
                <a:lnTo>
                  <a:pt x="9780" y="8480"/>
                </a:lnTo>
                <a:lnTo>
                  <a:pt x="10010" y="8180"/>
                </a:lnTo>
                <a:lnTo>
                  <a:pt x="10080" y="7800"/>
                </a:lnTo>
                <a:lnTo>
                  <a:pt x="10050" y="6920"/>
                </a:lnTo>
                <a:lnTo>
                  <a:pt x="9990" y="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