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Sivas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Sivas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3880" y="11880"/>
                </a:moveTo>
                <a:lnTo>
                  <a:pt x="64270" y="13370"/>
                </a:lnTo>
                <a:lnTo>
                  <a:pt x="64260" y="13720"/>
                </a:lnTo>
                <a:lnTo>
                  <a:pt x="64430" y="13980"/>
                </a:lnTo>
                <a:lnTo>
                  <a:pt x="64700" y="14120"/>
                </a:lnTo>
                <a:lnTo>
                  <a:pt x="64990" y="14340"/>
                </a:lnTo>
                <a:lnTo>
                  <a:pt x="65290" y="14520"/>
                </a:lnTo>
                <a:lnTo>
                  <a:pt x="65770" y="14400"/>
                </a:lnTo>
                <a:lnTo>
                  <a:pt x="66270" y="14560"/>
                </a:lnTo>
                <a:lnTo>
                  <a:pt x="66750" y="14800"/>
                </a:lnTo>
                <a:lnTo>
                  <a:pt x="66730" y="15110"/>
                </a:lnTo>
                <a:lnTo>
                  <a:pt x="66630" y="15350"/>
                </a:lnTo>
                <a:lnTo>
                  <a:pt x="66410" y="15350"/>
                </a:lnTo>
                <a:lnTo>
                  <a:pt x="66200" y="15310"/>
                </a:lnTo>
                <a:lnTo>
                  <a:pt x="65950" y="15370"/>
                </a:lnTo>
                <a:lnTo>
                  <a:pt x="65720" y="15530"/>
                </a:lnTo>
                <a:lnTo>
                  <a:pt x="65490" y="15490"/>
                </a:lnTo>
                <a:lnTo>
                  <a:pt x="65270" y="15320"/>
                </a:lnTo>
                <a:lnTo>
                  <a:pt x="65060" y="15440"/>
                </a:lnTo>
                <a:lnTo>
                  <a:pt x="64880" y="15960"/>
                </a:lnTo>
                <a:lnTo>
                  <a:pt x="64920" y="16150"/>
                </a:lnTo>
                <a:lnTo>
                  <a:pt x="65250" y="16140"/>
                </a:lnTo>
                <a:lnTo>
                  <a:pt x="65600" y="16050"/>
                </a:lnTo>
                <a:lnTo>
                  <a:pt x="65700" y="16170"/>
                </a:lnTo>
                <a:lnTo>
                  <a:pt x="65650" y="16340"/>
                </a:lnTo>
                <a:lnTo>
                  <a:pt x="65550" y="16360"/>
                </a:lnTo>
                <a:lnTo>
                  <a:pt x="65460" y="16360"/>
                </a:lnTo>
                <a:lnTo>
                  <a:pt x="65280" y="16450"/>
                </a:lnTo>
                <a:lnTo>
                  <a:pt x="65160" y="16660"/>
                </a:lnTo>
                <a:lnTo>
                  <a:pt x="64930" y="16970"/>
                </a:lnTo>
                <a:lnTo>
                  <a:pt x="64870" y="17610"/>
                </a:lnTo>
                <a:lnTo>
                  <a:pt x="64760" y="17830"/>
                </a:lnTo>
                <a:lnTo>
                  <a:pt x="64820" y="18060"/>
                </a:lnTo>
                <a:lnTo>
                  <a:pt x="64990" y="18220"/>
                </a:lnTo>
                <a:lnTo>
                  <a:pt x="65140" y="18320"/>
                </a:lnTo>
                <a:lnTo>
                  <a:pt x="65250" y="18470"/>
                </a:lnTo>
                <a:lnTo>
                  <a:pt x="65210" y="18570"/>
                </a:lnTo>
                <a:lnTo>
                  <a:pt x="65040" y="18680"/>
                </a:lnTo>
                <a:lnTo>
                  <a:pt x="64990" y="18730"/>
                </a:lnTo>
                <a:lnTo>
                  <a:pt x="64950" y="18780"/>
                </a:lnTo>
                <a:lnTo>
                  <a:pt x="64910" y="18830"/>
                </a:lnTo>
                <a:lnTo>
                  <a:pt x="64850" y="18840"/>
                </a:lnTo>
                <a:lnTo>
                  <a:pt x="64870" y="18910"/>
                </a:lnTo>
                <a:lnTo>
                  <a:pt x="64880" y="19020"/>
                </a:lnTo>
                <a:lnTo>
                  <a:pt x="64880" y="19220"/>
                </a:lnTo>
                <a:lnTo>
                  <a:pt x="64940" y="19400"/>
                </a:lnTo>
                <a:lnTo>
                  <a:pt x="64970" y="19580"/>
                </a:lnTo>
                <a:lnTo>
                  <a:pt x="64950" y="19690"/>
                </a:lnTo>
                <a:lnTo>
                  <a:pt x="64940" y="19810"/>
                </a:lnTo>
                <a:lnTo>
                  <a:pt x="64970" y="19900"/>
                </a:lnTo>
                <a:lnTo>
                  <a:pt x="64990" y="20000"/>
                </a:lnTo>
                <a:lnTo>
                  <a:pt x="64950" y="20210"/>
                </a:lnTo>
                <a:lnTo>
                  <a:pt x="64850" y="20370"/>
                </a:lnTo>
                <a:lnTo>
                  <a:pt x="64480" y="20500"/>
                </a:lnTo>
                <a:lnTo>
                  <a:pt x="64140" y="20760"/>
                </a:lnTo>
                <a:lnTo>
                  <a:pt x="63830" y="20850"/>
                </a:lnTo>
                <a:lnTo>
                  <a:pt x="63510" y="20800"/>
                </a:lnTo>
                <a:lnTo>
                  <a:pt x="63340" y="20830"/>
                </a:lnTo>
                <a:lnTo>
                  <a:pt x="63180" y="20900"/>
                </a:lnTo>
                <a:lnTo>
                  <a:pt x="62810" y="20910"/>
                </a:lnTo>
                <a:lnTo>
                  <a:pt x="62630" y="21000"/>
                </a:lnTo>
                <a:lnTo>
                  <a:pt x="62460" y="21110"/>
                </a:lnTo>
                <a:lnTo>
                  <a:pt x="62280" y="21190"/>
                </a:lnTo>
                <a:lnTo>
                  <a:pt x="62110" y="21300"/>
                </a:lnTo>
                <a:lnTo>
                  <a:pt x="61720" y="21390"/>
                </a:lnTo>
                <a:lnTo>
                  <a:pt x="61310" y="21190"/>
                </a:lnTo>
                <a:lnTo>
                  <a:pt x="61100" y="21240"/>
                </a:lnTo>
                <a:lnTo>
                  <a:pt x="61000" y="21480"/>
                </a:lnTo>
                <a:lnTo>
                  <a:pt x="61050" y="21770"/>
                </a:lnTo>
                <a:lnTo>
                  <a:pt x="61130" y="22040"/>
                </a:lnTo>
                <a:lnTo>
                  <a:pt x="61190" y="22170"/>
                </a:lnTo>
                <a:lnTo>
                  <a:pt x="61220" y="22300"/>
                </a:lnTo>
                <a:lnTo>
                  <a:pt x="61140" y="22530"/>
                </a:lnTo>
                <a:lnTo>
                  <a:pt x="60800" y="22900"/>
                </a:lnTo>
                <a:lnTo>
                  <a:pt x="60600" y="23030"/>
                </a:lnTo>
                <a:lnTo>
                  <a:pt x="60490" y="23070"/>
                </a:lnTo>
                <a:lnTo>
                  <a:pt x="60250" y="23360"/>
                </a:lnTo>
                <a:lnTo>
                  <a:pt x="60010" y="23580"/>
                </a:lnTo>
                <a:lnTo>
                  <a:pt x="59730" y="23710"/>
                </a:lnTo>
                <a:lnTo>
                  <a:pt x="58660" y="23800"/>
                </a:lnTo>
                <a:lnTo>
                  <a:pt x="58540" y="23740"/>
                </a:lnTo>
                <a:lnTo>
                  <a:pt x="58420" y="23670"/>
                </a:lnTo>
                <a:lnTo>
                  <a:pt x="57810" y="23580"/>
                </a:lnTo>
                <a:lnTo>
                  <a:pt x="57180" y="23730"/>
                </a:lnTo>
                <a:lnTo>
                  <a:pt x="57190" y="23480"/>
                </a:lnTo>
                <a:lnTo>
                  <a:pt x="57310" y="23280"/>
                </a:lnTo>
                <a:lnTo>
                  <a:pt x="57340" y="23190"/>
                </a:lnTo>
                <a:lnTo>
                  <a:pt x="57360" y="23090"/>
                </a:lnTo>
                <a:lnTo>
                  <a:pt x="57550" y="22530"/>
                </a:lnTo>
                <a:lnTo>
                  <a:pt x="57680" y="22050"/>
                </a:lnTo>
                <a:lnTo>
                  <a:pt x="57770" y="21820"/>
                </a:lnTo>
                <a:lnTo>
                  <a:pt x="57880" y="21600"/>
                </a:lnTo>
                <a:lnTo>
                  <a:pt x="58080" y="21020"/>
                </a:lnTo>
                <a:lnTo>
                  <a:pt x="57910" y="20480"/>
                </a:lnTo>
                <a:lnTo>
                  <a:pt x="57530" y="20270"/>
                </a:lnTo>
                <a:lnTo>
                  <a:pt x="57120" y="20200"/>
                </a:lnTo>
                <a:lnTo>
                  <a:pt x="56680" y="20200"/>
                </a:lnTo>
                <a:lnTo>
                  <a:pt x="56250" y="20340"/>
                </a:lnTo>
                <a:lnTo>
                  <a:pt x="56010" y="20260"/>
                </a:lnTo>
                <a:lnTo>
                  <a:pt x="55780" y="20080"/>
                </a:lnTo>
                <a:lnTo>
                  <a:pt x="54990" y="19970"/>
                </a:lnTo>
                <a:lnTo>
                  <a:pt x="54630" y="20100"/>
                </a:lnTo>
                <a:lnTo>
                  <a:pt x="54160" y="20030"/>
                </a:lnTo>
                <a:lnTo>
                  <a:pt x="53710" y="19700"/>
                </a:lnTo>
                <a:lnTo>
                  <a:pt x="53550" y="19680"/>
                </a:lnTo>
                <a:lnTo>
                  <a:pt x="53400" y="19620"/>
                </a:lnTo>
                <a:lnTo>
                  <a:pt x="53360" y="19570"/>
                </a:lnTo>
                <a:lnTo>
                  <a:pt x="53300" y="19440"/>
                </a:lnTo>
                <a:lnTo>
                  <a:pt x="53260" y="19380"/>
                </a:lnTo>
                <a:lnTo>
                  <a:pt x="53030" y="19260"/>
                </a:lnTo>
                <a:lnTo>
                  <a:pt x="52780" y="19240"/>
                </a:lnTo>
                <a:lnTo>
                  <a:pt x="52960" y="19030"/>
                </a:lnTo>
                <a:lnTo>
                  <a:pt x="53170" y="18870"/>
                </a:lnTo>
                <a:lnTo>
                  <a:pt x="53320" y="18670"/>
                </a:lnTo>
                <a:lnTo>
                  <a:pt x="53440" y="18440"/>
                </a:lnTo>
                <a:lnTo>
                  <a:pt x="53580" y="18210"/>
                </a:lnTo>
                <a:lnTo>
                  <a:pt x="53750" y="18010"/>
                </a:lnTo>
                <a:lnTo>
                  <a:pt x="54160" y="17690"/>
                </a:lnTo>
                <a:lnTo>
                  <a:pt x="54500" y="17350"/>
                </a:lnTo>
                <a:lnTo>
                  <a:pt x="54640" y="16840"/>
                </a:lnTo>
                <a:lnTo>
                  <a:pt x="54630" y="16700"/>
                </a:lnTo>
                <a:lnTo>
                  <a:pt x="54580" y="16560"/>
                </a:lnTo>
                <a:lnTo>
                  <a:pt x="54420" y="16470"/>
                </a:lnTo>
                <a:lnTo>
                  <a:pt x="54190" y="16060"/>
                </a:lnTo>
                <a:lnTo>
                  <a:pt x="54050" y="15610"/>
                </a:lnTo>
                <a:lnTo>
                  <a:pt x="55160" y="15390"/>
                </a:lnTo>
                <a:lnTo>
                  <a:pt x="55950" y="15350"/>
                </a:lnTo>
                <a:lnTo>
                  <a:pt x="56650" y="15080"/>
                </a:lnTo>
                <a:lnTo>
                  <a:pt x="56800" y="14920"/>
                </a:lnTo>
                <a:lnTo>
                  <a:pt x="56890" y="14680"/>
                </a:lnTo>
                <a:lnTo>
                  <a:pt x="56990" y="14310"/>
                </a:lnTo>
                <a:lnTo>
                  <a:pt x="57120" y="13950"/>
                </a:lnTo>
                <a:lnTo>
                  <a:pt x="57290" y="13850"/>
                </a:lnTo>
                <a:lnTo>
                  <a:pt x="57470" y="13790"/>
                </a:lnTo>
                <a:lnTo>
                  <a:pt x="58010" y="13870"/>
                </a:lnTo>
                <a:lnTo>
                  <a:pt x="58180" y="13790"/>
                </a:lnTo>
                <a:lnTo>
                  <a:pt x="58810" y="13630"/>
                </a:lnTo>
                <a:lnTo>
                  <a:pt x="59250" y="13570"/>
                </a:lnTo>
                <a:lnTo>
                  <a:pt x="59650" y="13590"/>
                </a:lnTo>
                <a:lnTo>
                  <a:pt x="60050" y="13530"/>
                </a:lnTo>
                <a:lnTo>
                  <a:pt x="60220" y="13430"/>
                </a:lnTo>
                <a:lnTo>
                  <a:pt x="60390" y="13300"/>
                </a:lnTo>
                <a:lnTo>
                  <a:pt x="60450" y="13280"/>
                </a:lnTo>
                <a:lnTo>
                  <a:pt x="60520" y="13280"/>
                </a:lnTo>
                <a:lnTo>
                  <a:pt x="60700" y="13240"/>
                </a:lnTo>
                <a:lnTo>
                  <a:pt x="60870" y="13170"/>
                </a:lnTo>
                <a:lnTo>
                  <a:pt x="61150" y="12760"/>
                </a:lnTo>
                <a:lnTo>
                  <a:pt x="61400" y="12270"/>
                </a:lnTo>
                <a:lnTo>
                  <a:pt x="61660" y="12780"/>
                </a:lnTo>
                <a:lnTo>
                  <a:pt x="62020" y="13070"/>
                </a:lnTo>
                <a:lnTo>
                  <a:pt x="62190" y="13050"/>
                </a:lnTo>
                <a:lnTo>
                  <a:pt x="62330" y="12940"/>
                </a:lnTo>
                <a:lnTo>
                  <a:pt x="62470" y="12750"/>
                </a:lnTo>
                <a:lnTo>
                  <a:pt x="62640" y="12620"/>
                </a:lnTo>
                <a:lnTo>
                  <a:pt x="63040" y="12640"/>
                </a:lnTo>
                <a:lnTo>
                  <a:pt x="63140" y="12580"/>
                </a:lnTo>
                <a:lnTo>
                  <a:pt x="63160" y="12470"/>
                </a:lnTo>
                <a:lnTo>
                  <a:pt x="63110" y="12400"/>
                </a:lnTo>
                <a:lnTo>
                  <a:pt x="63120" y="12220"/>
                </a:lnTo>
                <a:lnTo>
                  <a:pt x="63170" y="12140"/>
                </a:lnTo>
                <a:lnTo>
                  <a:pt x="63360" y="12100"/>
                </a:lnTo>
                <a:lnTo>
                  <a:pt x="63580" y="12080"/>
                </a:lnTo>
                <a:lnTo>
                  <a:pt x="63740" y="12000"/>
                </a:lnTo>
                <a:lnTo>
                  <a:pt x="63880" y="11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