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Sirnak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Sirna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600" y="31530"/>
                </a:moveTo>
                <a:lnTo>
                  <a:pt x="88470" y="31440"/>
                </a:lnTo>
                <a:lnTo>
                  <a:pt x="88410" y="31430"/>
                </a:lnTo>
                <a:lnTo>
                  <a:pt x="88330" y="31440"/>
                </a:lnTo>
                <a:lnTo>
                  <a:pt x="88280" y="31460"/>
                </a:lnTo>
                <a:lnTo>
                  <a:pt x="88240" y="31500"/>
                </a:lnTo>
                <a:lnTo>
                  <a:pt x="88200" y="31510"/>
                </a:lnTo>
                <a:lnTo>
                  <a:pt x="88160" y="31510"/>
                </a:lnTo>
                <a:lnTo>
                  <a:pt x="88120" y="31490"/>
                </a:lnTo>
                <a:lnTo>
                  <a:pt x="87500" y="31160"/>
                </a:lnTo>
                <a:lnTo>
                  <a:pt x="87420" y="31130"/>
                </a:lnTo>
                <a:lnTo>
                  <a:pt x="87270" y="31150"/>
                </a:lnTo>
                <a:lnTo>
                  <a:pt x="87080" y="31200"/>
                </a:lnTo>
                <a:lnTo>
                  <a:pt x="86900" y="31280"/>
                </a:lnTo>
                <a:lnTo>
                  <a:pt x="86780" y="31370"/>
                </a:lnTo>
                <a:lnTo>
                  <a:pt x="86570" y="31440"/>
                </a:lnTo>
                <a:lnTo>
                  <a:pt x="86380" y="31410"/>
                </a:lnTo>
                <a:lnTo>
                  <a:pt x="85990" y="31280"/>
                </a:lnTo>
                <a:lnTo>
                  <a:pt x="85950" y="31250"/>
                </a:lnTo>
                <a:lnTo>
                  <a:pt x="85930" y="31150"/>
                </a:lnTo>
                <a:lnTo>
                  <a:pt x="85890" y="31110"/>
                </a:lnTo>
                <a:lnTo>
                  <a:pt x="85830" y="31110"/>
                </a:lnTo>
                <a:lnTo>
                  <a:pt x="85790" y="31110"/>
                </a:lnTo>
                <a:lnTo>
                  <a:pt x="85550" y="31210"/>
                </a:lnTo>
                <a:lnTo>
                  <a:pt x="85520" y="31230"/>
                </a:lnTo>
                <a:lnTo>
                  <a:pt x="85490" y="31280"/>
                </a:lnTo>
                <a:lnTo>
                  <a:pt x="85480" y="31320"/>
                </a:lnTo>
                <a:lnTo>
                  <a:pt x="85480" y="31360"/>
                </a:lnTo>
                <a:lnTo>
                  <a:pt x="85460" y="31410"/>
                </a:lnTo>
                <a:lnTo>
                  <a:pt x="84860" y="32280"/>
                </a:lnTo>
                <a:lnTo>
                  <a:pt x="84810" y="32440"/>
                </a:lnTo>
                <a:lnTo>
                  <a:pt x="84790" y="32470"/>
                </a:lnTo>
                <a:lnTo>
                  <a:pt x="84710" y="32510"/>
                </a:lnTo>
                <a:lnTo>
                  <a:pt x="84310" y="32580"/>
                </a:lnTo>
                <a:lnTo>
                  <a:pt x="84030" y="32670"/>
                </a:lnTo>
                <a:lnTo>
                  <a:pt x="83820" y="32690"/>
                </a:lnTo>
                <a:lnTo>
                  <a:pt x="83820" y="32520"/>
                </a:lnTo>
                <a:lnTo>
                  <a:pt x="83810" y="32440"/>
                </a:lnTo>
                <a:lnTo>
                  <a:pt x="83770" y="32400"/>
                </a:lnTo>
                <a:lnTo>
                  <a:pt x="83720" y="32330"/>
                </a:lnTo>
                <a:lnTo>
                  <a:pt x="83800" y="31990"/>
                </a:lnTo>
                <a:lnTo>
                  <a:pt x="83770" y="31920"/>
                </a:lnTo>
                <a:lnTo>
                  <a:pt x="83740" y="31900"/>
                </a:lnTo>
                <a:lnTo>
                  <a:pt x="83580" y="31770"/>
                </a:lnTo>
                <a:lnTo>
                  <a:pt x="83560" y="31740"/>
                </a:lnTo>
                <a:lnTo>
                  <a:pt x="83530" y="31680"/>
                </a:lnTo>
                <a:lnTo>
                  <a:pt x="83510" y="31650"/>
                </a:lnTo>
                <a:lnTo>
                  <a:pt x="83480" y="31640"/>
                </a:lnTo>
                <a:lnTo>
                  <a:pt x="83450" y="31660"/>
                </a:lnTo>
                <a:lnTo>
                  <a:pt x="83420" y="31700"/>
                </a:lnTo>
                <a:lnTo>
                  <a:pt x="83390" y="31710"/>
                </a:lnTo>
                <a:lnTo>
                  <a:pt x="83250" y="31640"/>
                </a:lnTo>
                <a:lnTo>
                  <a:pt x="83180" y="31630"/>
                </a:lnTo>
                <a:lnTo>
                  <a:pt x="83180" y="31600"/>
                </a:lnTo>
                <a:lnTo>
                  <a:pt x="83190" y="31540"/>
                </a:lnTo>
                <a:lnTo>
                  <a:pt x="83180" y="31470"/>
                </a:lnTo>
                <a:lnTo>
                  <a:pt x="83130" y="31410"/>
                </a:lnTo>
                <a:lnTo>
                  <a:pt x="83040" y="31480"/>
                </a:lnTo>
                <a:lnTo>
                  <a:pt x="82970" y="31520"/>
                </a:lnTo>
                <a:lnTo>
                  <a:pt x="82730" y="31840"/>
                </a:lnTo>
                <a:lnTo>
                  <a:pt x="82380" y="32170"/>
                </a:lnTo>
                <a:lnTo>
                  <a:pt x="82170" y="32300"/>
                </a:lnTo>
                <a:lnTo>
                  <a:pt x="81630" y="32430"/>
                </a:lnTo>
                <a:lnTo>
                  <a:pt x="81540" y="32050"/>
                </a:lnTo>
                <a:lnTo>
                  <a:pt x="81240" y="31810"/>
                </a:lnTo>
                <a:lnTo>
                  <a:pt x="80690" y="31640"/>
                </a:lnTo>
                <a:lnTo>
                  <a:pt x="80610" y="31390"/>
                </a:lnTo>
                <a:lnTo>
                  <a:pt x="80810" y="31170"/>
                </a:lnTo>
                <a:lnTo>
                  <a:pt x="81260" y="30920"/>
                </a:lnTo>
                <a:lnTo>
                  <a:pt x="81610" y="30750"/>
                </a:lnTo>
                <a:lnTo>
                  <a:pt x="81670" y="30350"/>
                </a:lnTo>
                <a:lnTo>
                  <a:pt x="81540" y="29830"/>
                </a:lnTo>
                <a:lnTo>
                  <a:pt x="81260" y="29080"/>
                </a:lnTo>
                <a:lnTo>
                  <a:pt x="81930" y="29410"/>
                </a:lnTo>
                <a:lnTo>
                  <a:pt x="82870" y="29480"/>
                </a:lnTo>
                <a:lnTo>
                  <a:pt x="83240" y="29110"/>
                </a:lnTo>
                <a:lnTo>
                  <a:pt x="83870" y="29140"/>
                </a:lnTo>
                <a:lnTo>
                  <a:pt x="84830" y="29390"/>
                </a:lnTo>
                <a:lnTo>
                  <a:pt x="85830" y="29530"/>
                </a:lnTo>
                <a:lnTo>
                  <a:pt x="86640" y="29610"/>
                </a:lnTo>
                <a:lnTo>
                  <a:pt x="86930" y="29310"/>
                </a:lnTo>
                <a:lnTo>
                  <a:pt x="86980" y="28970"/>
                </a:lnTo>
                <a:lnTo>
                  <a:pt x="87360" y="28770"/>
                </a:lnTo>
                <a:lnTo>
                  <a:pt x="87770" y="28820"/>
                </a:lnTo>
                <a:lnTo>
                  <a:pt x="88130" y="28970"/>
                </a:lnTo>
                <a:lnTo>
                  <a:pt x="88250" y="29000"/>
                </a:lnTo>
                <a:lnTo>
                  <a:pt x="88480" y="28990"/>
                </a:lnTo>
                <a:lnTo>
                  <a:pt x="88710" y="28960"/>
                </a:lnTo>
                <a:lnTo>
                  <a:pt x="88680" y="29510"/>
                </a:lnTo>
                <a:lnTo>
                  <a:pt x="88580" y="29860"/>
                </a:lnTo>
                <a:lnTo>
                  <a:pt x="88660" y="30180"/>
                </a:lnTo>
                <a:lnTo>
                  <a:pt x="88820" y="30570"/>
                </a:lnTo>
                <a:lnTo>
                  <a:pt x="88780" y="31090"/>
                </a:lnTo>
                <a:lnTo>
                  <a:pt x="88660" y="31410"/>
                </a:lnTo>
                <a:lnTo>
                  <a:pt x="88600" y="3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