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Sinop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Sinop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51260" y="4840"/>
                </a:moveTo>
                <a:lnTo>
                  <a:pt x="51070" y="5260"/>
                </a:lnTo>
                <a:lnTo>
                  <a:pt x="51050" y="5580"/>
                </a:lnTo>
                <a:lnTo>
                  <a:pt x="51130" y="5890"/>
                </a:lnTo>
                <a:lnTo>
                  <a:pt x="51140" y="6070"/>
                </a:lnTo>
                <a:lnTo>
                  <a:pt x="51120" y="6260"/>
                </a:lnTo>
                <a:lnTo>
                  <a:pt x="51150" y="6410"/>
                </a:lnTo>
                <a:lnTo>
                  <a:pt x="51210" y="6540"/>
                </a:lnTo>
                <a:lnTo>
                  <a:pt x="51240" y="6720"/>
                </a:lnTo>
                <a:lnTo>
                  <a:pt x="51280" y="7100"/>
                </a:lnTo>
                <a:lnTo>
                  <a:pt x="51190" y="7170"/>
                </a:lnTo>
                <a:lnTo>
                  <a:pt x="50940" y="7110"/>
                </a:lnTo>
                <a:lnTo>
                  <a:pt x="50850" y="7150"/>
                </a:lnTo>
                <a:lnTo>
                  <a:pt x="50700" y="7250"/>
                </a:lnTo>
                <a:lnTo>
                  <a:pt x="50500" y="7290"/>
                </a:lnTo>
                <a:lnTo>
                  <a:pt x="50290" y="7260"/>
                </a:lnTo>
                <a:lnTo>
                  <a:pt x="50140" y="7180"/>
                </a:lnTo>
                <a:lnTo>
                  <a:pt x="50060" y="7090"/>
                </a:lnTo>
                <a:lnTo>
                  <a:pt x="50020" y="7070"/>
                </a:lnTo>
                <a:lnTo>
                  <a:pt x="49810" y="7040"/>
                </a:lnTo>
                <a:lnTo>
                  <a:pt x="49760" y="7010"/>
                </a:lnTo>
                <a:lnTo>
                  <a:pt x="49810" y="6930"/>
                </a:lnTo>
                <a:lnTo>
                  <a:pt x="49660" y="6850"/>
                </a:lnTo>
                <a:lnTo>
                  <a:pt x="49580" y="6800"/>
                </a:lnTo>
                <a:lnTo>
                  <a:pt x="49550" y="6740"/>
                </a:lnTo>
                <a:lnTo>
                  <a:pt x="49540" y="6630"/>
                </a:lnTo>
                <a:lnTo>
                  <a:pt x="49510" y="6510"/>
                </a:lnTo>
                <a:lnTo>
                  <a:pt x="49470" y="6420"/>
                </a:lnTo>
                <a:lnTo>
                  <a:pt x="49420" y="6370"/>
                </a:lnTo>
                <a:lnTo>
                  <a:pt x="49370" y="6460"/>
                </a:lnTo>
                <a:lnTo>
                  <a:pt x="49250" y="6530"/>
                </a:lnTo>
                <a:lnTo>
                  <a:pt x="49000" y="6630"/>
                </a:lnTo>
                <a:lnTo>
                  <a:pt x="48840" y="6780"/>
                </a:lnTo>
                <a:lnTo>
                  <a:pt x="48780" y="6800"/>
                </a:lnTo>
                <a:lnTo>
                  <a:pt x="48660" y="6810"/>
                </a:lnTo>
                <a:lnTo>
                  <a:pt x="48620" y="6840"/>
                </a:lnTo>
                <a:lnTo>
                  <a:pt x="48570" y="6890"/>
                </a:lnTo>
                <a:lnTo>
                  <a:pt x="48610" y="7000"/>
                </a:lnTo>
                <a:lnTo>
                  <a:pt x="48540" y="7080"/>
                </a:lnTo>
                <a:lnTo>
                  <a:pt x="48430" y="7130"/>
                </a:lnTo>
                <a:lnTo>
                  <a:pt x="48350" y="7190"/>
                </a:lnTo>
                <a:lnTo>
                  <a:pt x="48340" y="7230"/>
                </a:lnTo>
                <a:lnTo>
                  <a:pt x="48330" y="7340"/>
                </a:lnTo>
                <a:lnTo>
                  <a:pt x="48320" y="7390"/>
                </a:lnTo>
                <a:lnTo>
                  <a:pt x="48300" y="7420"/>
                </a:lnTo>
                <a:lnTo>
                  <a:pt x="48210" y="7500"/>
                </a:lnTo>
                <a:lnTo>
                  <a:pt x="48110" y="7620"/>
                </a:lnTo>
                <a:lnTo>
                  <a:pt x="47570" y="7450"/>
                </a:lnTo>
                <a:lnTo>
                  <a:pt x="47490" y="7390"/>
                </a:lnTo>
                <a:lnTo>
                  <a:pt x="47440" y="7300"/>
                </a:lnTo>
                <a:lnTo>
                  <a:pt x="47320" y="7210"/>
                </a:lnTo>
                <a:lnTo>
                  <a:pt x="47180" y="7180"/>
                </a:lnTo>
                <a:lnTo>
                  <a:pt x="47020" y="7220"/>
                </a:lnTo>
                <a:lnTo>
                  <a:pt x="46860" y="7190"/>
                </a:lnTo>
                <a:lnTo>
                  <a:pt x="46780" y="7100"/>
                </a:lnTo>
                <a:lnTo>
                  <a:pt x="46680" y="7080"/>
                </a:lnTo>
                <a:lnTo>
                  <a:pt x="46500" y="7090"/>
                </a:lnTo>
                <a:lnTo>
                  <a:pt x="46380" y="6930"/>
                </a:lnTo>
                <a:lnTo>
                  <a:pt x="46410" y="6100"/>
                </a:lnTo>
                <a:lnTo>
                  <a:pt x="46360" y="5980"/>
                </a:lnTo>
                <a:lnTo>
                  <a:pt x="46330" y="5860"/>
                </a:lnTo>
                <a:lnTo>
                  <a:pt x="46380" y="5620"/>
                </a:lnTo>
                <a:lnTo>
                  <a:pt x="46470" y="5400"/>
                </a:lnTo>
                <a:lnTo>
                  <a:pt x="46610" y="5260"/>
                </a:lnTo>
                <a:lnTo>
                  <a:pt x="46760" y="5160"/>
                </a:lnTo>
                <a:lnTo>
                  <a:pt x="46930" y="4730"/>
                </a:lnTo>
                <a:lnTo>
                  <a:pt x="46660" y="4380"/>
                </a:lnTo>
                <a:lnTo>
                  <a:pt x="46350" y="4290"/>
                </a:lnTo>
                <a:lnTo>
                  <a:pt x="45770" y="4260"/>
                </a:lnTo>
                <a:lnTo>
                  <a:pt x="45480" y="4180"/>
                </a:lnTo>
                <a:lnTo>
                  <a:pt x="45280" y="4150"/>
                </a:lnTo>
                <a:lnTo>
                  <a:pt x="45110" y="4160"/>
                </a:lnTo>
                <a:lnTo>
                  <a:pt x="44800" y="4040"/>
                </a:lnTo>
                <a:lnTo>
                  <a:pt x="44810" y="3830"/>
                </a:lnTo>
                <a:lnTo>
                  <a:pt x="45050" y="3540"/>
                </a:lnTo>
                <a:lnTo>
                  <a:pt x="45180" y="3170"/>
                </a:lnTo>
                <a:lnTo>
                  <a:pt x="45160" y="2810"/>
                </a:lnTo>
                <a:lnTo>
                  <a:pt x="45710" y="2880"/>
                </a:lnTo>
                <a:lnTo>
                  <a:pt x="46250" y="2720"/>
                </a:lnTo>
                <a:lnTo>
                  <a:pt x="46430" y="2710"/>
                </a:lnTo>
                <a:lnTo>
                  <a:pt x="46500" y="2730"/>
                </a:lnTo>
                <a:lnTo>
                  <a:pt x="46640" y="2800"/>
                </a:lnTo>
                <a:lnTo>
                  <a:pt x="46800" y="2860"/>
                </a:lnTo>
                <a:lnTo>
                  <a:pt x="47430" y="2900"/>
                </a:lnTo>
                <a:lnTo>
                  <a:pt x="47680" y="2870"/>
                </a:lnTo>
                <a:lnTo>
                  <a:pt x="47930" y="2790"/>
                </a:lnTo>
                <a:lnTo>
                  <a:pt x="48010" y="2750"/>
                </a:lnTo>
                <a:lnTo>
                  <a:pt x="48180" y="2610"/>
                </a:lnTo>
                <a:lnTo>
                  <a:pt x="48360" y="2500"/>
                </a:lnTo>
                <a:lnTo>
                  <a:pt x="48500" y="2320"/>
                </a:lnTo>
                <a:lnTo>
                  <a:pt x="48610" y="2110"/>
                </a:lnTo>
                <a:lnTo>
                  <a:pt x="48640" y="1920"/>
                </a:lnTo>
                <a:lnTo>
                  <a:pt x="48700" y="1940"/>
                </a:lnTo>
                <a:lnTo>
                  <a:pt x="48840" y="1970"/>
                </a:lnTo>
                <a:lnTo>
                  <a:pt x="48900" y="2010"/>
                </a:lnTo>
                <a:lnTo>
                  <a:pt x="48910" y="1970"/>
                </a:lnTo>
                <a:lnTo>
                  <a:pt x="48930" y="1960"/>
                </a:lnTo>
                <a:lnTo>
                  <a:pt x="48960" y="1960"/>
                </a:lnTo>
                <a:lnTo>
                  <a:pt x="49000" y="1960"/>
                </a:lnTo>
                <a:lnTo>
                  <a:pt x="49030" y="2040"/>
                </a:lnTo>
                <a:lnTo>
                  <a:pt x="49080" y="2090"/>
                </a:lnTo>
                <a:lnTo>
                  <a:pt x="49120" y="2130"/>
                </a:lnTo>
                <a:lnTo>
                  <a:pt x="49090" y="2180"/>
                </a:lnTo>
                <a:lnTo>
                  <a:pt x="49090" y="2220"/>
                </a:lnTo>
                <a:lnTo>
                  <a:pt x="49270" y="2360"/>
                </a:lnTo>
                <a:lnTo>
                  <a:pt x="49380" y="2410"/>
                </a:lnTo>
                <a:lnTo>
                  <a:pt x="49520" y="2400"/>
                </a:lnTo>
                <a:lnTo>
                  <a:pt x="49570" y="2370"/>
                </a:lnTo>
                <a:lnTo>
                  <a:pt x="49650" y="2290"/>
                </a:lnTo>
                <a:lnTo>
                  <a:pt x="49700" y="2270"/>
                </a:lnTo>
                <a:lnTo>
                  <a:pt x="49770" y="2280"/>
                </a:lnTo>
                <a:lnTo>
                  <a:pt x="49810" y="2310"/>
                </a:lnTo>
                <a:lnTo>
                  <a:pt x="49910" y="2400"/>
                </a:lnTo>
                <a:lnTo>
                  <a:pt x="49910" y="2440"/>
                </a:lnTo>
                <a:lnTo>
                  <a:pt x="49660" y="2410"/>
                </a:lnTo>
                <a:lnTo>
                  <a:pt x="49540" y="2430"/>
                </a:lnTo>
                <a:lnTo>
                  <a:pt x="49440" y="2510"/>
                </a:lnTo>
                <a:lnTo>
                  <a:pt x="49390" y="2600"/>
                </a:lnTo>
                <a:lnTo>
                  <a:pt x="49350" y="2740"/>
                </a:lnTo>
                <a:lnTo>
                  <a:pt x="49330" y="2890"/>
                </a:lnTo>
                <a:lnTo>
                  <a:pt x="49320" y="3010"/>
                </a:lnTo>
                <a:lnTo>
                  <a:pt x="49350" y="3110"/>
                </a:lnTo>
                <a:lnTo>
                  <a:pt x="49480" y="3350"/>
                </a:lnTo>
                <a:lnTo>
                  <a:pt x="49620" y="3540"/>
                </a:lnTo>
                <a:lnTo>
                  <a:pt x="49880" y="3750"/>
                </a:lnTo>
                <a:lnTo>
                  <a:pt x="49880" y="3800"/>
                </a:lnTo>
                <a:lnTo>
                  <a:pt x="49810" y="3800"/>
                </a:lnTo>
                <a:lnTo>
                  <a:pt x="49840" y="3880"/>
                </a:lnTo>
                <a:lnTo>
                  <a:pt x="49890" y="3980"/>
                </a:lnTo>
                <a:lnTo>
                  <a:pt x="49950" y="4070"/>
                </a:lnTo>
                <a:lnTo>
                  <a:pt x="50090" y="4140"/>
                </a:lnTo>
                <a:lnTo>
                  <a:pt x="50230" y="4310"/>
                </a:lnTo>
                <a:lnTo>
                  <a:pt x="50300" y="4370"/>
                </a:lnTo>
                <a:lnTo>
                  <a:pt x="50580" y="4480"/>
                </a:lnTo>
                <a:lnTo>
                  <a:pt x="50790" y="4520"/>
                </a:lnTo>
                <a:lnTo>
                  <a:pt x="50870" y="4570"/>
                </a:lnTo>
                <a:lnTo>
                  <a:pt x="51020" y="4710"/>
                </a:lnTo>
                <a:lnTo>
                  <a:pt x="51190" y="4810"/>
                </a:lnTo>
                <a:lnTo>
                  <a:pt x="51260" y="4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