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Siirt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Siirt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86980" y="28970"/>
                </a:moveTo>
                <a:lnTo>
                  <a:pt x="86930" y="29310"/>
                </a:lnTo>
                <a:lnTo>
                  <a:pt x="86640" y="29610"/>
                </a:lnTo>
                <a:lnTo>
                  <a:pt x="85830" y="29530"/>
                </a:lnTo>
                <a:lnTo>
                  <a:pt x="84830" y="29390"/>
                </a:lnTo>
                <a:lnTo>
                  <a:pt x="83870" y="29140"/>
                </a:lnTo>
                <a:lnTo>
                  <a:pt x="83240" y="29110"/>
                </a:lnTo>
                <a:lnTo>
                  <a:pt x="82870" y="29480"/>
                </a:lnTo>
                <a:lnTo>
                  <a:pt x="81930" y="29410"/>
                </a:lnTo>
                <a:lnTo>
                  <a:pt x="81260" y="29080"/>
                </a:lnTo>
                <a:lnTo>
                  <a:pt x="80750" y="28520"/>
                </a:lnTo>
                <a:lnTo>
                  <a:pt x="79890" y="28170"/>
                </a:lnTo>
                <a:lnTo>
                  <a:pt x="79380" y="27700"/>
                </a:lnTo>
                <a:lnTo>
                  <a:pt x="79340" y="27300"/>
                </a:lnTo>
                <a:lnTo>
                  <a:pt x="79490" y="27020"/>
                </a:lnTo>
                <a:lnTo>
                  <a:pt x="80040" y="26870"/>
                </a:lnTo>
                <a:lnTo>
                  <a:pt x="80280" y="26600"/>
                </a:lnTo>
                <a:lnTo>
                  <a:pt x="80380" y="26280"/>
                </a:lnTo>
                <a:lnTo>
                  <a:pt x="80590" y="26020"/>
                </a:lnTo>
                <a:lnTo>
                  <a:pt x="81080" y="26210"/>
                </a:lnTo>
                <a:lnTo>
                  <a:pt x="81590" y="26250"/>
                </a:lnTo>
                <a:lnTo>
                  <a:pt x="82000" y="26150"/>
                </a:lnTo>
                <a:lnTo>
                  <a:pt x="82410" y="25990"/>
                </a:lnTo>
                <a:lnTo>
                  <a:pt x="82730" y="26140"/>
                </a:lnTo>
                <a:lnTo>
                  <a:pt x="83010" y="26420"/>
                </a:lnTo>
                <a:lnTo>
                  <a:pt x="83320" y="26660"/>
                </a:lnTo>
                <a:lnTo>
                  <a:pt x="83660" y="26800"/>
                </a:lnTo>
                <a:lnTo>
                  <a:pt x="83990" y="26880"/>
                </a:lnTo>
                <a:lnTo>
                  <a:pt x="84200" y="26970"/>
                </a:lnTo>
                <a:lnTo>
                  <a:pt x="84500" y="27190"/>
                </a:lnTo>
                <a:lnTo>
                  <a:pt x="84980" y="27460"/>
                </a:lnTo>
                <a:lnTo>
                  <a:pt x="85300" y="27700"/>
                </a:lnTo>
                <a:lnTo>
                  <a:pt x="85480" y="27680"/>
                </a:lnTo>
                <a:lnTo>
                  <a:pt x="85620" y="27470"/>
                </a:lnTo>
                <a:lnTo>
                  <a:pt x="85640" y="27190"/>
                </a:lnTo>
                <a:lnTo>
                  <a:pt x="85620" y="27000"/>
                </a:lnTo>
                <a:lnTo>
                  <a:pt x="85620" y="26820"/>
                </a:lnTo>
                <a:lnTo>
                  <a:pt x="85670" y="26740"/>
                </a:lnTo>
                <a:lnTo>
                  <a:pt x="85730" y="26670"/>
                </a:lnTo>
                <a:lnTo>
                  <a:pt x="85860" y="26270"/>
                </a:lnTo>
                <a:lnTo>
                  <a:pt x="86230" y="26240"/>
                </a:lnTo>
                <a:lnTo>
                  <a:pt x="86610" y="26310"/>
                </a:lnTo>
                <a:lnTo>
                  <a:pt x="86950" y="26440"/>
                </a:lnTo>
                <a:lnTo>
                  <a:pt x="87000" y="26870"/>
                </a:lnTo>
                <a:lnTo>
                  <a:pt x="86980" y="27120"/>
                </a:lnTo>
                <a:lnTo>
                  <a:pt x="87010" y="27360"/>
                </a:lnTo>
                <a:lnTo>
                  <a:pt x="86990" y="27620"/>
                </a:lnTo>
                <a:lnTo>
                  <a:pt x="86930" y="27860"/>
                </a:lnTo>
                <a:lnTo>
                  <a:pt x="86910" y="28210"/>
                </a:lnTo>
                <a:lnTo>
                  <a:pt x="86840" y="28360"/>
                </a:lnTo>
                <a:lnTo>
                  <a:pt x="86790" y="28520"/>
                </a:lnTo>
                <a:lnTo>
                  <a:pt x="86980" y="28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