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Sanliurfa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Sanliurf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72630" y="31110"/>
                </a:moveTo>
                <a:lnTo>
                  <a:pt x="72690" y="31810"/>
                </a:lnTo>
                <a:lnTo>
                  <a:pt x="72830" y="31960"/>
                </a:lnTo>
                <a:lnTo>
                  <a:pt x="72980" y="32090"/>
                </a:lnTo>
                <a:lnTo>
                  <a:pt x="73220" y="32340"/>
                </a:lnTo>
                <a:lnTo>
                  <a:pt x="73280" y="32460"/>
                </a:lnTo>
                <a:lnTo>
                  <a:pt x="73230" y="32940"/>
                </a:lnTo>
                <a:lnTo>
                  <a:pt x="73660" y="33690"/>
                </a:lnTo>
                <a:lnTo>
                  <a:pt x="73870" y="33800"/>
                </a:lnTo>
                <a:lnTo>
                  <a:pt x="73530" y="34030"/>
                </a:lnTo>
                <a:lnTo>
                  <a:pt x="73350" y="34120"/>
                </a:lnTo>
                <a:lnTo>
                  <a:pt x="73170" y="34150"/>
                </a:lnTo>
                <a:lnTo>
                  <a:pt x="73000" y="34210"/>
                </a:lnTo>
                <a:lnTo>
                  <a:pt x="72530" y="34490"/>
                </a:lnTo>
                <a:lnTo>
                  <a:pt x="71510" y="34880"/>
                </a:lnTo>
                <a:lnTo>
                  <a:pt x="69980" y="35170"/>
                </a:lnTo>
                <a:lnTo>
                  <a:pt x="69020" y="35360"/>
                </a:lnTo>
                <a:lnTo>
                  <a:pt x="68760" y="35370"/>
                </a:lnTo>
                <a:lnTo>
                  <a:pt x="68030" y="35120"/>
                </a:lnTo>
                <a:lnTo>
                  <a:pt x="67780" y="35140"/>
                </a:lnTo>
                <a:lnTo>
                  <a:pt x="67680" y="35170"/>
                </a:lnTo>
                <a:lnTo>
                  <a:pt x="66910" y="35200"/>
                </a:lnTo>
                <a:lnTo>
                  <a:pt x="66570" y="35160"/>
                </a:lnTo>
                <a:lnTo>
                  <a:pt x="66280" y="35010"/>
                </a:lnTo>
                <a:lnTo>
                  <a:pt x="66150" y="34860"/>
                </a:lnTo>
                <a:lnTo>
                  <a:pt x="65640" y="34330"/>
                </a:lnTo>
                <a:lnTo>
                  <a:pt x="65410" y="34200"/>
                </a:lnTo>
                <a:lnTo>
                  <a:pt x="64510" y="33930"/>
                </a:lnTo>
                <a:lnTo>
                  <a:pt x="64190" y="33890"/>
                </a:lnTo>
                <a:lnTo>
                  <a:pt x="64030" y="33910"/>
                </a:lnTo>
                <a:lnTo>
                  <a:pt x="63710" y="34030"/>
                </a:lnTo>
                <a:lnTo>
                  <a:pt x="63250" y="34330"/>
                </a:lnTo>
                <a:lnTo>
                  <a:pt x="63250" y="34320"/>
                </a:lnTo>
                <a:lnTo>
                  <a:pt x="63230" y="34270"/>
                </a:lnTo>
                <a:lnTo>
                  <a:pt x="63220" y="34190"/>
                </a:lnTo>
                <a:lnTo>
                  <a:pt x="63230" y="34110"/>
                </a:lnTo>
                <a:lnTo>
                  <a:pt x="63270" y="34080"/>
                </a:lnTo>
                <a:lnTo>
                  <a:pt x="63320" y="34060"/>
                </a:lnTo>
                <a:lnTo>
                  <a:pt x="63300" y="34010"/>
                </a:lnTo>
                <a:lnTo>
                  <a:pt x="63220" y="33920"/>
                </a:lnTo>
                <a:lnTo>
                  <a:pt x="63200" y="33860"/>
                </a:lnTo>
                <a:lnTo>
                  <a:pt x="63190" y="33800"/>
                </a:lnTo>
                <a:lnTo>
                  <a:pt x="63190" y="33650"/>
                </a:lnTo>
                <a:lnTo>
                  <a:pt x="63170" y="33600"/>
                </a:lnTo>
                <a:lnTo>
                  <a:pt x="63040" y="33480"/>
                </a:lnTo>
                <a:lnTo>
                  <a:pt x="62970" y="33400"/>
                </a:lnTo>
                <a:lnTo>
                  <a:pt x="62960" y="33350"/>
                </a:lnTo>
                <a:lnTo>
                  <a:pt x="62960" y="33260"/>
                </a:lnTo>
                <a:lnTo>
                  <a:pt x="63020" y="33120"/>
                </a:lnTo>
                <a:lnTo>
                  <a:pt x="63030" y="33050"/>
                </a:lnTo>
                <a:lnTo>
                  <a:pt x="62980" y="33020"/>
                </a:lnTo>
                <a:lnTo>
                  <a:pt x="62910" y="33030"/>
                </a:lnTo>
                <a:lnTo>
                  <a:pt x="62800" y="33090"/>
                </a:lnTo>
                <a:lnTo>
                  <a:pt x="62760" y="33100"/>
                </a:lnTo>
                <a:lnTo>
                  <a:pt x="62720" y="33070"/>
                </a:lnTo>
                <a:lnTo>
                  <a:pt x="62670" y="33020"/>
                </a:lnTo>
                <a:lnTo>
                  <a:pt x="62630" y="32990"/>
                </a:lnTo>
                <a:lnTo>
                  <a:pt x="62570" y="33020"/>
                </a:lnTo>
                <a:lnTo>
                  <a:pt x="62510" y="32960"/>
                </a:lnTo>
                <a:lnTo>
                  <a:pt x="62500" y="32880"/>
                </a:lnTo>
                <a:lnTo>
                  <a:pt x="62530" y="32710"/>
                </a:lnTo>
                <a:lnTo>
                  <a:pt x="62540" y="32570"/>
                </a:lnTo>
                <a:lnTo>
                  <a:pt x="62530" y="32510"/>
                </a:lnTo>
                <a:lnTo>
                  <a:pt x="62500" y="32440"/>
                </a:lnTo>
                <a:lnTo>
                  <a:pt x="62420" y="32310"/>
                </a:lnTo>
                <a:lnTo>
                  <a:pt x="62390" y="32230"/>
                </a:lnTo>
                <a:lnTo>
                  <a:pt x="62370" y="32140"/>
                </a:lnTo>
                <a:lnTo>
                  <a:pt x="62390" y="32040"/>
                </a:lnTo>
                <a:lnTo>
                  <a:pt x="62430" y="32000"/>
                </a:lnTo>
                <a:lnTo>
                  <a:pt x="62470" y="32010"/>
                </a:lnTo>
                <a:lnTo>
                  <a:pt x="62500" y="32080"/>
                </a:lnTo>
                <a:lnTo>
                  <a:pt x="62530" y="32080"/>
                </a:lnTo>
                <a:lnTo>
                  <a:pt x="62530" y="31950"/>
                </a:lnTo>
                <a:lnTo>
                  <a:pt x="62500" y="31860"/>
                </a:lnTo>
                <a:lnTo>
                  <a:pt x="62440" y="31800"/>
                </a:lnTo>
                <a:lnTo>
                  <a:pt x="62370" y="31750"/>
                </a:lnTo>
                <a:lnTo>
                  <a:pt x="62430" y="31540"/>
                </a:lnTo>
                <a:lnTo>
                  <a:pt x="62450" y="31480"/>
                </a:lnTo>
                <a:lnTo>
                  <a:pt x="62490" y="31450"/>
                </a:lnTo>
                <a:lnTo>
                  <a:pt x="62530" y="31430"/>
                </a:lnTo>
                <a:lnTo>
                  <a:pt x="62550" y="31410"/>
                </a:lnTo>
                <a:lnTo>
                  <a:pt x="62590" y="31260"/>
                </a:lnTo>
                <a:lnTo>
                  <a:pt x="62640" y="31180"/>
                </a:lnTo>
                <a:lnTo>
                  <a:pt x="62800" y="31020"/>
                </a:lnTo>
                <a:lnTo>
                  <a:pt x="63010" y="30750"/>
                </a:lnTo>
                <a:lnTo>
                  <a:pt x="63080" y="30690"/>
                </a:lnTo>
                <a:lnTo>
                  <a:pt x="63160" y="30690"/>
                </a:lnTo>
                <a:lnTo>
                  <a:pt x="63240" y="30700"/>
                </a:lnTo>
                <a:lnTo>
                  <a:pt x="63320" y="30690"/>
                </a:lnTo>
                <a:lnTo>
                  <a:pt x="63390" y="30740"/>
                </a:lnTo>
                <a:lnTo>
                  <a:pt x="63440" y="30740"/>
                </a:lnTo>
                <a:lnTo>
                  <a:pt x="63580" y="30640"/>
                </a:lnTo>
                <a:lnTo>
                  <a:pt x="63640" y="30720"/>
                </a:lnTo>
                <a:lnTo>
                  <a:pt x="63730" y="30760"/>
                </a:lnTo>
                <a:lnTo>
                  <a:pt x="63940" y="30810"/>
                </a:lnTo>
                <a:lnTo>
                  <a:pt x="63960" y="30830"/>
                </a:lnTo>
                <a:lnTo>
                  <a:pt x="63970" y="30880"/>
                </a:lnTo>
                <a:lnTo>
                  <a:pt x="63990" y="30890"/>
                </a:lnTo>
                <a:lnTo>
                  <a:pt x="64010" y="30880"/>
                </a:lnTo>
                <a:lnTo>
                  <a:pt x="64020" y="30870"/>
                </a:lnTo>
                <a:lnTo>
                  <a:pt x="64030" y="30860"/>
                </a:lnTo>
                <a:lnTo>
                  <a:pt x="64050" y="30850"/>
                </a:lnTo>
                <a:lnTo>
                  <a:pt x="64070" y="30820"/>
                </a:lnTo>
                <a:lnTo>
                  <a:pt x="64060" y="30750"/>
                </a:lnTo>
                <a:lnTo>
                  <a:pt x="64070" y="30670"/>
                </a:lnTo>
                <a:lnTo>
                  <a:pt x="64110" y="30640"/>
                </a:lnTo>
                <a:lnTo>
                  <a:pt x="64320" y="30670"/>
                </a:lnTo>
                <a:lnTo>
                  <a:pt x="64390" y="30640"/>
                </a:lnTo>
                <a:lnTo>
                  <a:pt x="64420" y="30500"/>
                </a:lnTo>
                <a:lnTo>
                  <a:pt x="64470" y="30500"/>
                </a:lnTo>
                <a:lnTo>
                  <a:pt x="64750" y="30400"/>
                </a:lnTo>
                <a:lnTo>
                  <a:pt x="64900" y="30460"/>
                </a:lnTo>
                <a:lnTo>
                  <a:pt x="65480" y="30360"/>
                </a:lnTo>
                <a:lnTo>
                  <a:pt x="65580" y="30300"/>
                </a:lnTo>
                <a:lnTo>
                  <a:pt x="65860" y="29990"/>
                </a:lnTo>
                <a:lnTo>
                  <a:pt x="65920" y="29890"/>
                </a:lnTo>
                <a:lnTo>
                  <a:pt x="65970" y="29860"/>
                </a:lnTo>
                <a:lnTo>
                  <a:pt x="66200" y="29620"/>
                </a:lnTo>
                <a:lnTo>
                  <a:pt x="67250" y="29460"/>
                </a:lnTo>
                <a:lnTo>
                  <a:pt x="67020" y="29280"/>
                </a:lnTo>
                <a:lnTo>
                  <a:pt x="66930" y="29180"/>
                </a:lnTo>
                <a:lnTo>
                  <a:pt x="67030" y="29120"/>
                </a:lnTo>
                <a:lnTo>
                  <a:pt x="67040" y="29140"/>
                </a:lnTo>
                <a:lnTo>
                  <a:pt x="67100" y="29200"/>
                </a:lnTo>
                <a:lnTo>
                  <a:pt x="67120" y="29210"/>
                </a:lnTo>
                <a:lnTo>
                  <a:pt x="67160" y="29200"/>
                </a:lnTo>
                <a:lnTo>
                  <a:pt x="67190" y="29190"/>
                </a:lnTo>
                <a:lnTo>
                  <a:pt x="67220" y="29180"/>
                </a:lnTo>
                <a:lnTo>
                  <a:pt x="67240" y="29170"/>
                </a:lnTo>
                <a:lnTo>
                  <a:pt x="67260" y="29150"/>
                </a:lnTo>
                <a:lnTo>
                  <a:pt x="67280" y="29100"/>
                </a:lnTo>
                <a:lnTo>
                  <a:pt x="67320" y="29070"/>
                </a:lnTo>
                <a:lnTo>
                  <a:pt x="67400" y="29130"/>
                </a:lnTo>
                <a:lnTo>
                  <a:pt x="67440" y="29130"/>
                </a:lnTo>
                <a:lnTo>
                  <a:pt x="67480" y="29110"/>
                </a:lnTo>
                <a:lnTo>
                  <a:pt x="67510" y="29080"/>
                </a:lnTo>
                <a:lnTo>
                  <a:pt x="67390" y="28950"/>
                </a:lnTo>
                <a:lnTo>
                  <a:pt x="67350" y="28920"/>
                </a:lnTo>
                <a:lnTo>
                  <a:pt x="67410" y="28850"/>
                </a:lnTo>
                <a:lnTo>
                  <a:pt x="67510" y="28830"/>
                </a:lnTo>
                <a:lnTo>
                  <a:pt x="67620" y="28820"/>
                </a:lnTo>
                <a:lnTo>
                  <a:pt x="67710" y="28800"/>
                </a:lnTo>
                <a:lnTo>
                  <a:pt x="67650" y="28710"/>
                </a:lnTo>
                <a:lnTo>
                  <a:pt x="67660" y="28560"/>
                </a:lnTo>
                <a:lnTo>
                  <a:pt x="67610" y="28510"/>
                </a:lnTo>
                <a:lnTo>
                  <a:pt x="67550" y="28520"/>
                </a:lnTo>
                <a:lnTo>
                  <a:pt x="67420" y="28610"/>
                </a:lnTo>
                <a:lnTo>
                  <a:pt x="67350" y="28630"/>
                </a:lnTo>
                <a:lnTo>
                  <a:pt x="67390" y="28540"/>
                </a:lnTo>
                <a:lnTo>
                  <a:pt x="67440" y="28460"/>
                </a:lnTo>
                <a:lnTo>
                  <a:pt x="67510" y="28410"/>
                </a:lnTo>
                <a:lnTo>
                  <a:pt x="67580" y="28390"/>
                </a:lnTo>
                <a:lnTo>
                  <a:pt x="67620" y="28390"/>
                </a:lnTo>
                <a:lnTo>
                  <a:pt x="67710" y="28420"/>
                </a:lnTo>
                <a:lnTo>
                  <a:pt x="67740" y="28430"/>
                </a:lnTo>
                <a:lnTo>
                  <a:pt x="67770" y="28380"/>
                </a:lnTo>
                <a:lnTo>
                  <a:pt x="67780" y="28330"/>
                </a:lnTo>
                <a:lnTo>
                  <a:pt x="67770" y="28290"/>
                </a:lnTo>
                <a:lnTo>
                  <a:pt x="67740" y="28260"/>
                </a:lnTo>
                <a:lnTo>
                  <a:pt x="67800" y="28170"/>
                </a:lnTo>
                <a:lnTo>
                  <a:pt x="67830" y="28090"/>
                </a:lnTo>
                <a:lnTo>
                  <a:pt x="67820" y="28020"/>
                </a:lnTo>
                <a:lnTo>
                  <a:pt x="67780" y="27930"/>
                </a:lnTo>
                <a:lnTo>
                  <a:pt x="68010" y="27850"/>
                </a:lnTo>
                <a:lnTo>
                  <a:pt x="68070" y="27810"/>
                </a:lnTo>
                <a:lnTo>
                  <a:pt x="68120" y="27720"/>
                </a:lnTo>
                <a:lnTo>
                  <a:pt x="68140" y="27520"/>
                </a:lnTo>
                <a:lnTo>
                  <a:pt x="68160" y="27430"/>
                </a:lnTo>
                <a:lnTo>
                  <a:pt x="68220" y="27360"/>
                </a:lnTo>
                <a:lnTo>
                  <a:pt x="68300" y="27320"/>
                </a:lnTo>
                <a:lnTo>
                  <a:pt x="68590" y="27230"/>
                </a:lnTo>
                <a:lnTo>
                  <a:pt x="68780" y="27100"/>
                </a:lnTo>
                <a:lnTo>
                  <a:pt x="69150" y="27300"/>
                </a:lnTo>
                <a:lnTo>
                  <a:pt x="69530" y="27370"/>
                </a:lnTo>
                <a:lnTo>
                  <a:pt x="69820" y="27380"/>
                </a:lnTo>
                <a:lnTo>
                  <a:pt x="70080" y="27500"/>
                </a:lnTo>
                <a:lnTo>
                  <a:pt x="70360" y="27800"/>
                </a:lnTo>
                <a:lnTo>
                  <a:pt x="70670" y="28060"/>
                </a:lnTo>
                <a:lnTo>
                  <a:pt x="70820" y="28140"/>
                </a:lnTo>
                <a:lnTo>
                  <a:pt x="70980" y="28190"/>
                </a:lnTo>
                <a:lnTo>
                  <a:pt x="71160" y="28360"/>
                </a:lnTo>
                <a:lnTo>
                  <a:pt x="71390" y="28460"/>
                </a:lnTo>
                <a:lnTo>
                  <a:pt x="71440" y="28390"/>
                </a:lnTo>
                <a:lnTo>
                  <a:pt x="71480" y="28310"/>
                </a:lnTo>
                <a:lnTo>
                  <a:pt x="71620" y="28370"/>
                </a:lnTo>
                <a:lnTo>
                  <a:pt x="71740" y="28480"/>
                </a:lnTo>
                <a:lnTo>
                  <a:pt x="71820" y="28530"/>
                </a:lnTo>
                <a:lnTo>
                  <a:pt x="71910" y="28550"/>
                </a:lnTo>
                <a:lnTo>
                  <a:pt x="71980" y="28700"/>
                </a:lnTo>
                <a:lnTo>
                  <a:pt x="71950" y="29350"/>
                </a:lnTo>
                <a:lnTo>
                  <a:pt x="72020" y="29800"/>
                </a:lnTo>
                <a:lnTo>
                  <a:pt x="72060" y="29970"/>
                </a:lnTo>
                <a:lnTo>
                  <a:pt x="72080" y="30060"/>
                </a:lnTo>
                <a:lnTo>
                  <a:pt x="72250" y="30550"/>
                </a:lnTo>
                <a:lnTo>
                  <a:pt x="72410" y="30860"/>
                </a:lnTo>
                <a:lnTo>
                  <a:pt x="72630" y="31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