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Samsun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Samsun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9100" y="7970"/>
                </a:moveTo>
                <a:lnTo>
                  <a:pt x="59100" y="8000"/>
                </a:lnTo>
                <a:lnTo>
                  <a:pt x="58850" y="8350"/>
                </a:lnTo>
                <a:lnTo>
                  <a:pt x="58580" y="8630"/>
                </a:lnTo>
                <a:lnTo>
                  <a:pt x="58380" y="9020"/>
                </a:lnTo>
                <a:lnTo>
                  <a:pt x="58000" y="9230"/>
                </a:lnTo>
                <a:lnTo>
                  <a:pt x="57810" y="9440"/>
                </a:lnTo>
                <a:lnTo>
                  <a:pt x="57740" y="9500"/>
                </a:lnTo>
                <a:lnTo>
                  <a:pt x="57570" y="9600"/>
                </a:lnTo>
                <a:lnTo>
                  <a:pt x="57380" y="9660"/>
                </a:lnTo>
                <a:lnTo>
                  <a:pt x="57170" y="9680"/>
                </a:lnTo>
                <a:lnTo>
                  <a:pt x="57080" y="9730"/>
                </a:lnTo>
                <a:lnTo>
                  <a:pt x="56980" y="9760"/>
                </a:lnTo>
                <a:lnTo>
                  <a:pt x="56900" y="9600"/>
                </a:lnTo>
                <a:lnTo>
                  <a:pt x="56730" y="9490"/>
                </a:lnTo>
                <a:lnTo>
                  <a:pt x="56480" y="9480"/>
                </a:lnTo>
                <a:lnTo>
                  <a:pt x="56450" y="9460"/>
                </a:lnTo>
                <a:lnTo>
                  <a:pt x="56420" y="9500"/>
                </a:lnTo>
                <a:lnTo>
                  <a:pt x="56260" y="9580"/>
                </a:lnTo>
                <a:lnTo>
                  <a:pt x="55740" y="9710"/>
                </a:lnTo>
                <a:lnTo>
                  <a:pt x="55230" y="9340"/>
                </a:lnTo>
                <a:lnTo>
                  <a:pt x="55150" y="9200"/>
                </a:lnTo>
                <a:lnTo>
                  <a:pt x="55090" y="9060"/>
                </a:lnTo>
                <a:lnTo>
                  <a:pt x="54960" y="8910"/>
                </a:lnTo>
                <a:lnTo>
                  <a:pt x="54790" y="8850"/>
                </a:lnTo>
                <a:lnTo>
                  <a:pt x="54600" y="8970"/>
                </a:lnTo>
                <a:lnTo>
                  <a:pt x="54510" y="9260"/>
                </a:lnTo>
                <a:lnTo>
                  <a:pt x="54370" y="9510"/>
                </a:lnTo>
                <a:lnTo>
                  <a:pt x="54150" y="9660"/>
                </a:lnTo>
                <a:lnTo>
                  <a:pt x="53980" y="9800"/>
                </a:lnTo>
                <a:lnTo>
                  <a:pt x="53780" y="9850"/>
                </a:lnTo>
                <a:lnTo>
                  <a:pt x="53410" y="9670"/>
                </a:lnTo>
                <a:lnTo>
                  <a:pt x="52780" y="9660"/>
                </a:lnTo>
                <a:lnTo>
                  <a:pt x="52600" y="9630"/>
                </a:lnTo>
                <a:lnTo>
                  <a:pt x="52240" y="9650"/>
                </a:lnTo>
                <a:lnTo>
                  <a:pt x="52080" y="9610"/>
                </a:lnTo>
                <a:lnTo>
                  <a:pt x="51920" y="9330"/>
                </a:lnTo>
                <a:lnTo>
                  <a:pt x="51230" y="8800"/>
                </a:lnTo>
                <a:lnTo>
                  <a:pt x="51070" y="8710"/>
                </a:lnTo>
                <a:lnTo>
                  <a:pt x="50780" y="8760"/>
                </a:lnTo>
                <a:lnTo>
                  <a:pt x="49310" y="8340"/>
                </a:lnTo>
                <a:lnTo>
                  <a:pt x="49130" y="8300"/>
                </a:lnTo>
                <a:lnTo>
                  <a:pt x="48760" y="8340"/>
                </a:lnTo>
                <a:lnTo>
                  <a:pt x="48690" y="8110"/>
                </a:lnTo>
                <a:lnTo>
                  <a:pt x="48660" y="7860"/>
                </a:lnTo>
                <a:lnTo>
                  <a:pt x="48600" y="7630"/>
                </a:lnTo>
                <a:lnTo>
                  <a:pt x="48350" y="7190"/>
                </a:lnTo>
                <a:lnTo>
                  <a:pt x="48430" y="7130"/>
                </a:lnTo>
                <a:lnTo>
                  <a:pt x="48540" y="7080"/>
                </a:lnTo>
                <a:lnTo>
                  <a:pt x="48610" y="7000"/>
                </a:lnTo>
                <a:lnTo>
                  <a:pt x="48570" y="6890"/>
                </a:lnTo>
                <a:lnTo>
                  <a:pt x="48620" y="6840"/>
                </a:lnTo>
                <a:lnTo>
                  <a:pt x="48660" y="6810"/>
                </a:lnTo>
                <a:lnTo>
                  <a:pt x="48780" y="6800"/>
                </a:lnTo>
                <a:lnTo>
                  <a:pt x="48840" y="6780"/>
                </a:lnTo>
                <a:lnTo>
                  <a:pt x="49000" y="6630"/>
                </a:lnTo>
                <a:lnTo>
                  <a:pt x="49250" y="6530"/>
                </a:lnTo>
                <a:lnTo>
                  <a:pt x="49370" y="6460"/>
                </a:lnTo>
                <a:lnTo>
                  <a:pt x="49420" y="6370"/>
                </a:lnTo>
                <a:lnTo>
                  <a:pt x="49470" y="6420"/>
                </a:lnTo>
                <a:lnTo>
                  <a:pt x="49510" y="6510"/>
                </a:lnTo>
                <a:lnTo>
                  <a:pt x="49540" y="6630"/>
                </a:lnTo>
                <a:lnTo>
                  <a:pt x="49550" y="6740"/>
                </a:lnTo>
                <a:lnTo>
                  <a:pt x="49580" y="6800"/>
                </a:lnTo>
                <a:lnTo>
                  <a:pt x="49660" y="6850"/>
                </a:lnTo>
                <a:lnTo>
                  <a:pt x="49810" y="6930"/>
                </a:lnTo>
                <a:lnTo>
                  <a:pt x="49760" y="7010"/>
                </a:lnTo>
                <a:lnTo>
                  <a:pt x="49810" y="7040"/>
                </a:lnTo>
                <a:lnTo>
                  <a:pt x="50020" y="7070"/>
                </a:lnTo>
                <a:lnTo>
                  <a:pt x="50060" y="7090"/>
                </a:lnTo>
                <a:lnTo>
                  <a:pt x="50140" y="7180"/>
                </a:lnTo>
                <a:lnTo>
                  <a:pt x="50290" y="7260"/>
                </a:lnTo>
                <a:lnTo>
                  <a:pt x="50500" y="7290"/>
                </a:lnTo>
                <a:lnTo>
                  <a:pt x="50700" y="7250"/>
                </a:lnTo>
                <a:lnTo>
                  <a:pt x="50850" y="7150"/>
                </a:lnTo>
                <a:lnTo>
                  <a:pt x="50940" y="7110"/>
                </a:lnTo>
                <a:lnTo>
                  <a:pt x="51190" y="7170"/>
                </a:lnTo>
                <a:lnTo>
                  <a:pt x="51280" y="7100"/>
                </a:lnTo>
                <a:lnTo>
                  <a:pt x="51240" y="6720"/>
                </a:lnTo>
                <a:lnTo>
                  <a:pt x="51210" y="6540"/>
                </a:lnTo>
                <a:lnTo>
                  <a:pt x="51150" y="6410"/>
                </a:lnTo>
                <a:lnTo>
                  <a:pt x="51120" y="6260"/>
                </a:lnTo>
                <a:lnTo>
                  <a:pt x="51140" y="6070"/>
                </a:lnTo>
                <a:lnTo>
                  <a:pt x="51130" y="5890"/>
                </a:lnTo>
                <a:lnTo>
                  <a:pt x="51050" y="5580"/>
                </a:lnTo>
                <a:lnTo>
                  <a:pt x="51070" y="5260"/>
                </a:lnTo>
                <a:lnTo>
                  <a:pt x="51260" y="4840"/>
                </a:lnTo>
                <a:lnTo>
                  <a:pt x="51400" y="4880"/>
                </a:lnTo>
                <a:lnTo>
                  <a:pt x="51620" y="4910"/>
                </a:lnTo>
                <a:lnTo>
                  <a:pt x="51830" y="4890"/>
                </a:lnTo>
                <a:lnTo>
                  <a:pt x="51930" y="4850"/>
                </a:lnTo>
                <a:lnTo>
                  <a:pt x="52110" y="4740"/>
                </a:lnTo>
                <a:lnTo>
                  <a:pt x="52400" y="4690"/>
                </a:lnTo>
                <a:lnTo>
                  <a:pt x="52900" y="4470"/>
                </a:lnTo>
                <a:lnTo>
                  <a:pt x="53020" y="4450"/>
                </a:lnTo>
                <a:lnTo>
                  <a:pt x="53130" y="4420"/>
                </a:lnTo>
                <a:lnTo>
                  <a:pt x="53320" y="4260"/>
                </a:lnTo>
                <a:lnTo>
                  <a:pt x="53430" y="4230"/>
                </a:lnTo>
                <a:lnTo>
                  <a:pt x="53430" y="4280"/>
                </a:lnTo>
                <a:lnTo>
                  <a:pt x="53410" y="4320"/>
                </a:lnTo>
                <a:lnTo>
                  <a:pt x="53380" y="4350"/>
                </a:lnTo>
                <a:lnTo>
                  <a:pt x="53340" y="4390"/>
                </a:lnTo>
                <a:lnTo>
                  <a:pt x="53290" y="4410"/>
                </a:lnTo>
                <a:lnTo>
                  <a:pt x="53300" y="4500"/>
                </a:lnTo>
                <a:lnTo>
                  <a:pt x="53210" y="4700"/>
                </a:lnTo>
                <a:lnTo>
                  <a:pt x="53230" y="4810"/>
                </a:lnTo>
                <a:lnTo>
                  <a:pt x="53270" y="4810"/>
                </a:lnTo>
                <a:lnTo>
                  <a:pt x="53280" y="4650"/>
                </a:lnTo>
                <a:lnTo>
                  <a:pt x="53320" y="4510"/>
                </a:lnTo>
                <a:lnTo>
                  <a:pt x="53380" y="4400"/>
                </a:lnTo>
                <a:lnTo>
                  <a:pt x="53450" y="4320"/>
                </a:lnTo>
                <a:lnTo>
                  <a:pt x="53500" y="4280"/>
                </a:lnTo>
                <a:lnTo>
                  <a:pt x="53530" y="4270"/>
                </a:lnTo>
                <a:lnTo>
                  <a:pt x="53810" y="4540"/>
                </a:lnTo>
                <a:lnTo>
                  <a:pt x="53810" y="4450"/>
                </a:lnTo>
                <a:lnTo>
                  <a:pt x="53850" y="4450"/>
                </a:lnTo>
                <a:lnTo>
                  <a:pt x="54200" y="4920"/>
                </a:lnTo>
                <a:lnTo>
                  <a:pt x="54270" y="5110"/>
                </a:lnTo>
                <a:lnTo>
                  <a:pt x="54270" y="5360"/>
                </a:lnTo>
                <a:lnTo>
                  <a:pt x="54250" y="5430"/>
                </a:lnTo>
                <a:lnTo>
                  <a:pt x="54210" y="5530"/>
                </a:lnTo>
                <a:lnTo>
                  <a:pt x="54210" y="5560"/>
                </a:lnTo>
                <a:lnTo>
                  <a:pt x="54200" y="5770"/>
                </a:lnTo>
                <a:lnTo>
                  <a:pt x="54220" y="5870"/>
                </a:lnTo>
                <a:lnTo>
                  <a:pt x="54270" y="5980"/>
                </a:lnTo>
                <a:lnTo>
                  <a:pt x="54480" y="6240"/>
                </a:lnTo>
                <a:lnTo>
                  <a:pt x="54600" y="6330"/>
                </a:lnTo>
                <a:lnTo>
                  <a:pt x="54760" y="6630"/>
                </a:lnTo>
                <a:lnTo>
                  <a:pt x="54830" y="6690"/>
                </a:lnTo>
                <a:lnTo>
                  <a:pt x="55070" y="6820"/>
                </a:lnTo>
                <a:lnTo>
                  <a:pt x="55210" y="6850"/>
                </a:lnTo>
                <a:lnTo>
                  <a:pt x="55230" y="6880"/>
                </a:lnTo>
                <a:lnTo>
                  <a:pt x="55250" y="6930"/>
                </a:lnTo>
                <a:lnTo>
                  <a:pt x="55250" y="7000"/>
                </a:lnTo>
                <a:lnTo>
                  <a:pt x="55260" y="7070"/>
                </a:lnTo>
                <a:lnTo>
                  <a:pt x="55300" y="7100"/>
                </a:lnTo>
                <a:lnTo>
                  <a:pt x="55360" y="7120"/>
                </a:lnTo>
                <a:lnTo>
                  <a:pt x="55410" y="7150"/>
                </a:lnTo>
                <a:lnTo>
                  <a:pt x="55440" y="7180"/>
                </a:lnTo>
                <a:lnTo>
                  <a:pt x="55480" y="7250"/>
                </a:lnTo>
                <a:lnTo>
                  <a:pt x="55510" y="7280"/>
                </a:lnTo>
                <a:lnTo>
                  <a:pt x="55560" y="7290"/>
                </a:lnTo>
                <a:lnTo>
                  <a:pt x="55640" y="7310"/>
                </a:lnTo>
                <a:lnTo>
                  <a:pt x="55690" y="7340"/>
                </a:lnTo>
                <a:lnTo>
                  <a:pt x="55770" y="7380"/>
                </a:lnTo>
                <a:lnTo>
                  <a:pt x="55890" y="7350"/>
                </a:lnTo>
                <a:lnTo>
                  <a:pt x="56090" y="7240"/>
                </a:lnTo>
                <a:lnTo>
                  <a:pt x="56340" y="7010"/>
                </a:lnTo>
                <a:lnTo>
                  <a:pt x="56380" y="6950"/>
                </a:lnTo>
                <a:lnTo>
                  <a:pt x="56400" y="6890"/>
                </a:lnTo>
                <a:lnTo>
                  <a:pt x="56470" y="6780"/>
                </a:lnTo>
                <a:lnTo>
                  <a:pt x="56480" y="6740"/>
                </a:lnTo>
                <a:lnTo>
                  <a:pt x="56490" y="6720"/>
                </a:lnTo>
                <a:lnTo>
                  <a:pt x="56520" y="6590"/>
                </a:lnTo>
                <a:lnTo>
                  <a:pt x="56510" y="6580"/>
                </a:lnTo>
                <a:lnTo>
                  <a:pt x="56580" y="6530"/>
                </a:lnTo>
                <a:lnTo>
                  <a:pt x="56640" y="6530"/>
                </a:lnTo>
                <a:lnTo>
                  <a:pt x="56720" y="6560"/>
                </a:lnTo>
                <a:lnTo>
                  <a:pt x="56820" y="6580"/>
                </a:lnTo>
                <a:lnTo>
                  <a:pt x="57230" y="6580"/>
                </a:lnTo>
                <a:lnTo>
                  <a:pt x="57610" y="6680"/>
                </a:lnTo>
                <a:lnTo>
                  <a:pt x="58310" y="7030"/>
                </a:lnTo>
                <a:lnTo>
                  <a:pt x="58450" y="7160"/>
                </a:lnTo>
                <a:lnTo>
                  <a:pt x="58530" y="7360"/>
                </a:lnTo>
                <a:lnTo>
                  <a:pt x="58540" y="7640"/>
                </a:lnTo>
                <a:lnTo>
                  <a:pt x="58570" y="7750"/>
                </a:lnTo>
                <a:lnTo>
                  <a:pt x="58650" y="7790"/>
                </a:lnTo>
                <a:lnTo>
                  <a:pt x="58750" y="7820"/>
                </a:lnTo>
                <a:lnTo>
                  <a:pt x="58930" y="7930"/>
                </a:lnTo>
                <a:lnTo>
                  <a:pt x="59020" y="7970"/>
                </a:lnTo>
                <a:lnTo>
                  <a:pt x="59100" y="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