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Sakarya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Sakar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9680" y="8370"/>
                </a:moveTo>
                <a:lnTo>
                  <a:pt x="29670" y="8430"/>
                </a:lnTo>
                <a:lnTo>
                  <a:pt x="29700" y="8620"/>
                </a:lnTo>
                <a:lnTo>
                  <a:pt x="29710" y="8750"/>
                </a:lnTo>
                <a:lnTo>
                  <a:pt x="29430" y="9010"/>
                </a:lnTo>
                <a:lnTo>
                  <a:pt x="29270" y="9380"/>
                </a:lnTo>
                <a:lnTo>
                  <a:pt x="29300" y="9570"/>
                </a:lnTo>
                <a:lnTo>
                  <a:pt x="29380" y="9740"/>
                </a:lnTo>
                <a:lnTo>
                  <a:pt x="29400" y="9930"/>
                </a:lnTo>
                <a:lnTo>
                  <a:pt x="29330" y="10100"/>
                </a:lnTo>
                <a:lnTo>
                  <a:pt x="29380" y="10270"/>
                </a:lnTo>
                <a:lnTo>
                  <a:pt x="29470" y="10410"/>
                </a:lnTo>
                <a:lnTo>
                  <a:pt x="29370" y="10610"/>
                </a:lnTo>
                <a:lnTo>
                  <a:pt x="29070" y="10840"/>
                </a:lnTo>
                <a:lnTo>
                  <a:pt x="29080" y="11050"/>
                </a:lnTo>
                <a:lnTo>
                  <a:pt x="29120" y="11240"/>
                </a:lnTo>
                <a:lnTo>
                  <a:pt x="29060" y="11430"/>
                </a:lnTo>
                <a:lnTo>
                  <a:pt x="28750" y="11580"/>
                </a:lnTo>
                <a:lnTo>
                  <a:pt x="28420" y="11560"/>
                </a:lnTo>
                <a:lnTo>
                  <a:pt x="28230" y="11850"/>
                </a:lnTo>
                <a:lnTo>
                  <a:pt x="28100" y="12240"/>
                </a:lnTo>
                <a:lnTo>
                  <a:pt x="28020" y="12280"/>
                </a:lnTo>
                <a:lnTo>
                  <a:pt x="27960" y="12350"/>
                </a:lnTo>
                <a:lnTo>
                  <a:pt x="27990" y="12510"/>
                </a:lnTo>
                <a:lnTo>
                  <a:pt x="28090" y="12630"/>
                </a:lnTo>
                <a:lnTo>
                  <a:pt x="28200" y="12850"/>
                </a:lnTo>
                <a:lnTo>
                  <a:pt x="28110" y="13080"/>
                </a:lnTo>
                <a:lnTo>
                  <a:pt x="27860" y="13020"/>
                </a:lnTo>
                <a:lnTo>
                  <a:pt x="27510" y="13030"/>
                </a:lnTo>
                <a:lnTo>
                  <a:pt x="27430" y="12960"/>
                </a:lnTo>
                <a:lnTo>
                  <a:pt x="27310" y="12780"/>
                </a:lnTo>
                <a:lnTo>
                  <a:pt x="27160" y="12690"/>
                </a:lnTo>
                <a:lnTo>
                  <a:pt x="26980" y="12690"/>
                </a:lnTo>
                <a:lnTo>
                  <a:pt x="26810" y="12640"/>
                </a:lnTo>
                <a:lnTo>
                  <a:pt x="26600" y="12660"/>
                </a:lnTo>
                <a:lnTo>
                  <a:pt x="25940" y="12830"/>
                </a:lnTo>
                <a:lnTo>
                  <a:pt x="25520" y="12700"/>
                </a:lnTo>
                <a:lnTo>
                  <a:pt x="25350" y="12510"/>
                </a:lnTo>
                <a:lnTo>
                  <a:pt x="25160" y="12350"/>
                </a:lnTo>
                <a:lnTo>
                  <a:pt x="24990" y="12100"/>
                </a:lnTo>
                <a:lnTo>
                  <a:pt x="24860" y="11820"/>
                </a:lnTo>
                <a:lnTo>
                  <a:pt x="24810" y="11690"/>
                </a:lnTo>
                <a:lnTo>
                  <a:pt x="24790" y="11540"/>
                </a:lnTo>
                <a:lnTo>
                  <a:pt x="25120" y="11510"/>
                </a:lnTo>
                <a:lnTo>
                  <a:pt x="25270" y="11460"/>
                </a:lnTo>
                <a:lnTo>
                  <a:pt x="25420" y="11370"/>
                </a:lnTo>
                <a:lnTo>
                  <a:pt x="25730" y="11300"/>
                </a:lnTo>
                <a:lnTo>
                  <a:pt x="26010" y="11110"/>
                </a:lnTo>
                <a:lnTo>
                  <a:pt x="26200" y="10720"/>
                </a:lnTo>
                <a:lnTo>
                  <a:pt x="26390" y="9790"/>
                </a:lnTo>
                <a:lnTo>
                  <a:pt x="26700" y="9460"/>
                </a:lnTo>
                <a:lnTo>
                  <a:pt x="26640" y="9420"/>
                </a:lnTo>
                <a:lnTo>
                  <a:pt x="26580" y="9400"/>
                </a:lnTo>
                <a:lnTo>
                  <a:pt x="26540" y="9260"/>
                </a:lnTo>
                <a:lnTo>
                  <a:pt x="26630" y="9210"/>
                </a:lnTo>
                <a:lnTo>
                  <a:pt x="26810" y="9250"/>
                </a:lnTo>
                <a:lnTo>
                  <a:pt x="26970" y="9320"/>
                </a:lnTo>
                <a:lnTo>
                  <a:pt x="27230" y="9310"/>
                </a:lnTo>
                <a:lnTo>
                  <a:pt x="27320" y="9300"/>
                </a:lnTo>
                <a:lnTo>
                  <a:pt x="27350" y="9080"/>
                </a:lnTo>
                <a:lnTo>
                  <a:pt x="27460" y="8890"/>
                </a:lnTo>
                <a:lnTo>
                  <a:pt x="27430" y="8680"/>
                </a:lnTo>
                <a:lnTo>
                  <a:pt x="27090" y="8620"/>
                </a:lnTo>
                <a:lnTo>
                  <a:pt x="27000" y="8300"/>
                </a:lnTo>
                <a:lnTo>
                  <a:pt x="27150" y="7910"/>
                </a:lnTo>
                <a:lnTo>
                  <a:pt x="27180" y="7820"/>
                </a:lnTo>
                <a:lnTo>
                  <a:pt x="28460" y="8130"/>
                </a:lnTo>
                <a:lnTo>
                  <a:pt x="28620" y="8270"/>
                </a:lnTo>
                <a:lnTo>
                  <a:pt x="28690" y="8310"/>
                </a:lnTo>
                <a:lnTo>
                  <a:pt x="29100" y="8390"/>
                </a:lnTo>
                <a:lnTo>
                  <a:pt x="29680" y="8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