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Rize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Riz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78320" y="6990"/>
                </a:moveTo>
                <a:lnTo>
                  <a:pt x="78330" y="7010"/>
                </a:lnTo>
                <a:lnTo>
                  <a:pt x="78460" y="7340"/>
                </a:lnTo>
                <a:lnTo>
                  <a:pt x="78500" y="7590"/>
                </a:lnTo>
                <a:lnTo>
                  <a:pt x="78590" y="7800"/>
                </a:lnTo>
                <a:lnTo>
                  <a:pt x="78680" y="7890"/>
                </a:lnTo>
                <a:lnTo>
                  <a:pt x="78770" y="7950"/>
                </a:lnTo>
                <a:lnTo>
                  <a:pt x="78830" y="8060"/>
                </a:lnTo>
                <a:lnTo>
                  <a:pt x="78880" y="8170"/>
                </a:lnTo>
                <a:lnTo>
                  <a:pt x="79070" y="8260"/>
                </a:lnTo>
                <a:lnTo>
                  <a:pt x="79210" y="8420"/>
                </a:lnTo>
                <a:lnTo>
                  <a:pt x="79080" y="8710"/>
                </a:lnTo>
                <a:lnTo>
                  <a:pt x="78820" y="8880"/>
                </a:lnTo>
                <a:lnTo>
                  <a:pt x="78750" y="9010"/>
                </a:lnTo>
                <a:lnTo>
                  <a:pt x="78710" y="9140"/>
                </a:lnTo>
                <a:lnTo>
                  <a:pt x="78610" y="9230"/>
                </a:lnTo>
                <a:lnTo>
                  <a:pt x="78500" y="9290"/>
                </a:lnTo>
                <a:lnTo>
                  <a:pt x="78050" y="9820"/>
                </a:lnTo>
                <a:lnTo>
                  <a:pt x="77980" y="10070"/>
                </a:lnTo>
                <a:lnTo>
                  <a:pt x="77620" y="10280"/>
                </a:lnTo>
                <a:lnTo>
                  <a:pt x="77110" y="10720"/>
                </a:lnTo>
                <a:lnTo>
                  <a:pt x="76910" y="10790"/>
                </a:lnTo>
                <a:lnTo>
                  <a:pt x="76700" y="10790"/>
                </a:lnTo>
                <a:lnTo>
                  <a:pt x="76530" y="10860"/>
                </a:lnTo>
                <a:lnTo>
                  <a:pt x="76390" y="11220"/>
                </a:lnTo>
                <a:lnTo>
                  <a:pt x="76100" y="11300"/>
                </a:lnTo>
                <a:lnTo>
                  <a:pt x="75910" y="11320"/>
                </a:lnTo>
                <a:lnTo>
                  <a:pt x="75720" y="11380"/>
                </a:lnTo>
                <a:lnTo>
                  <a:pt x="74950" y="11760"/>
                </a:lnTo>
                <a:lnTo>
                  <a:pt x="74880" y="11370"/>
                </a:lnTo>
                <a:lnTo>
                  <a:pt x="74940" y="10940"/>
                </a:lnTo>
                <a:lnTo>
                  <a:pt x="74640" y="10180"/>
                </a:lnTo>
                <a:lnTo>
                  <a:pt x="74590" y="9740"/>
                </a:lnTo>
                <a:lnTo>
                  <a:pt x="74470" y="9320"/>
                </a:lnTo>
                <a:lnTo>
                  <a:pt x="74300" y="8930"/>
                </a:lnTo>
                <a:lnTo>
                  <a:pt x="74830" y="8570"/>
                </a:lnTo>
                <a:lnTo>
                  <a:pt x="75000" y="8650"/>
                </a:lnTo>
                <a:lnTo>
                  <a:pt x="75140" y="8660"/>
                </a:lnTo>
                <a:lnTo>
                  <a:pt x="75270" y="8620"/>
                </a:lnTo>
                <a:lnTo>
                  <a:pt x="75420" y="8530"/>
                </a:lnTo>
                <a:lnTo>
                  <a:pt x="75600" y="8370"/>
                </a:lnTo>
                <a:lnTo>
                  <a:pt x="75660" y="8360"/>
                </a:lnTo>
                <a:lnTo>
                  <a:pt x="75810" y="8340"/>
                </a:lnTo>
                <a:lnTo>
                  <a:pt x="75880" y="8310"/>
                </a:lnTo>
                <a:lnTo>
                  <a:pt x="75940" y="8270"/>
                </a:lnTo>
                <a:lnTo>
                  <a:pt x="76220" y="7890"/>
                </a:lnTo>
                <a:lnTo>
                  <a:pt x="76560" y="7640"/>
                </a:lnTo>
                <a:lnTo>
                  <a:pt x="76610" y="7620"/>
                </a:lnTo>
                <a:lnTo>
                  <a:pt x="76680" y="7640"/>
                </a:lnTo>
                <a:lnTo>
                  <a:pt x="76890" y="7710"/>
                </a:lnTo>
                <a:lnTo>
                  <a:pt x="77010" y="7690"/>
                </a:lnTo>
                <a:lnTo>
                  <a:pt x="77190" y="7560"/>
                </a:lnTo>
                <a:lnTo>
                  <a:pt x="77260" y="7530"/>
                </a:lnTo>
                <a:lnTo>
                  <a:pt x="77360" y="7520"/>
                </a:lnTo>
                <a:lnTo>
                  <a:pt x="77470" y="7480"/>
                </a:lnTo>
                <a:lnTo>
                  <a:pt x="77580" y="7430"/>
                </a:lnTo>
                <a:lnTo>
                  <a:pt x="77670" y="7360"/>
                </a:lnTo>
                <a:lnTo>
                  <a:pt x="77850" y="7160"/>
                </a:lnTo>
                <a:lnTo>
                  <a:pt x="77950" y="7090"/>
                </a:lnTo>
                <a:lnTo>
                  <a:pt x="78070" y="7060"/>
                </a:lnTo>
                <a:lnTo>
                  <a:pt x="78200" y="7060"/>
                </a:lnTo>
                <a:lnTo>
                  <a:pt x="78280" y="7030"/>
                </a:lnTo>
                <a:lnTo>
                  <a:pt x="78320" y="6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